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3760" y="747452"/>
            <a:ext cx="8825658" cy="2677648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CORE JAVA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796" y="3803251"/>
            <a:ext cx="8825658" cy="86142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                                                                              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BY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AKSHITHA GONUR</a:t>
            </a:r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ank You Text on Black and Brown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25" y="-862885"/>
            <a:ext cx="13161180" cy="843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990" y="3441700"/>
            <a:ext cx="8825659" cy="3416300"/>
          </a:xfrm>
        </p:spPr>
        <p:txBody>
          <a:bodyPr/>
          <a:lstStyle/>
          <a:p>
            <a:r>
              <a:rPr lang="en-US" dirty="0" smtClean="0"/>
              <a:t>Java is Object Oriented Programming language </a:t>
            </a:r>
          </a:p>
          <a:p>
            <a:r>
              <a:rPr lang="en-US" dirty="0" smtClean="0"/>
              <a:t>It was developed by </a:t>
            </a:r>
            <a:r>
              <a:rPr lang="en-US" dirty="0"/>
              <a:t>J</a:t>
            </a:r>
            <a:r>
              <a:rPr lang="en-US" dirty="0" smtClean="0"/>
              <a:t>ames Gosling at Sun </a:t>
            </a:r>
            <a:r>
              <a:rPr lang="en-US" dirty="0" err="1" smtClean="0"/>
              <a:t>MicroSystems</a:t>
            </a:r>
            <a:endParaRPr lang="en-US" dirty="0" smtClean="0"/>
          </a:p>
          <a:p>
            <a:r>
              <a:rPr lang="en-US" dirty="0" smtClean="0"/>
              <a:t>There are many devices where Java is currently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64" y="3094361"/>
            <a:ext cx="8825659" cy="3416300"/>
          </a:xfrm>
        </p:spPr>
        <p:txBody>
          <a:bodyPr/>
          <a:lstStyle/>
          <a:p>
            <a:r>
              <a:rPr lang="en-US" dirty="0" smtClean="0"/>
              <a:t>Java is Simple</a:t>
            </a:r>
          </a:p>
          <a:p>
            <a:r>
              <a:rPr lang="en-US" dirty="0" smtClean="0"/>
              <a:t>Java is Object Oriented</a:t>
            </a:r>
          </a:p>
          <a:p>
            <a:r>
              <a:rPr lang="en-US" dirty="0" smtClean="0"/>
              <a:t>Java is Distributed</a:t>
            </a:r>
          </a:p>
          <a:p>
            <a:r>
              <a:rPr lang="en-US" dirty="0" smtClean="0"/>
              <a:t>Java is Portable</a:t>
            </a:r>
          </a:p>
          <a:p>
            <a:r>
              <a:rPr lang="en-US" dirty="0" smtClean="0"/>
              <a:t>Java is Multi-Threaded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TRANSLATION</a:t>
            </a:r>
            <a:endParaRPr lang="en-US" dirty="0"/>
          </a:p>
        </p:txBody>
      </p:sp>
      <p:pic>
        <p:nvPicPr>
          <p:cNvPr id="1026" name="Picture 2" descr="https://www.ntu.edu.sg/home/ehchua/programming/java/images/ProgrammingStep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71" y="2993867"/>
            <a:ext cx="4048961" cy="26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ntu.edu.sg/home/ehchua/programming/java/images/Programming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2555985"/>
            <a:ext cx="10019763" cy="40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translates high level language into machine level language.</a:t>
            </a:r>
          </a:p>
          <a:p>
            <a:r>
              <a:rPr lang="en-US" dirty="0" smtClean="0"/>
              <a:t>It is available for many hardware and software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ava Virtual Machine architecture diagra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6" y="0"/>
            <a:ext cx="10831133" cy="66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IN JAVA</a:t>
            </a:r>
            <a:endParaRPr lang="en-US" dirty="0"/>
          </a:p>
        </p:txBody>
      </p:sp>
      <p:pic>
        <p:nvPicPr>
          <p:cNvPr id="1026" name="Picture 2" descr="Data Types In Java,Learn Java Online,Java Topics,Learning Java Onl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4" y="2228045"/>
            <a:ext cx="10586433" cy="44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45" y="3595174"/>
            <a:ext cx="8825659" cy="3416300"/>
          </a:xfrm>
        </p:spPr>
        <p:txBody>
          <a:bodyPr/>
          <a:lstStyle/>
          <a:p>
            <a:r>
              <a:rPr lang="en-US" dirty="0" smtClean="0"/>
              <a:t>Java is simple language</a:t>
            </a:r>
          </a:p>
          <a:p>
            <a:r>
              <a:rPr lang="en-US" dirty="0" smtClean="0"/>
              <a:t>No usage of pointers</a:t>
            </a:r>
          </a:p>
          <a:p>
            <a:r>
              <a:rPr lang="en-US" dirty="0" smtClean="0"/>
              <a:t>Write Once Run Anywhere(WORA)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97" y="3543658"/>
            <a:ext cx="8825659" cy="3416300"/>
          </a:xfrm>
        </p:spPr>
        <p:txBody>
          <a:bodyPr/>
          <a:lstStyle/>
          <a:p>
            <a:r>
              <a:rPr lang="en-US" dirty="0" smtClean="0"/>
              <a:t>No support for low level programming</a:t>
            </a:r>
          </a:p>
          <a:p>
            <a:r>
              <a:rPr lang="en-US" dirty="0" smtClean="0"/>
              <a:t>No control over 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113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Bell MT</vt:lpstr>
      <vt:lpstr>Century Gothic</vt:lpstr>
      <vt:lpstr>Wingdings 3</vt:lpstr>
      <vt:lpstr>Ion Boardroom</vt:lpstr>
      <vt:lpstr>CORE JAVA</vt:lpstr>
      <vt:lpstr>WHAT IS JAVA???</vt:lpstr>
      <vt:lpstr>FEATURES OF JAVA</vt:lpstr>
      <vt:lpstr>JAVA PROGRAM TRANSLATION</vt:lpstr>
      <vt:lpstr>JAVA VIRTUAL MACHINE</vt:lpstr>
      <vt:lpstr>PowerPoint Presentation</vt:lpstr>
      <vt:lpstr>DATATYPES IN JAVA</vt:lpstr>
      <vt:lpstr>ADVANTAGES OF JAVA</vt:lpstr>
      <vt:lpstr>DISADVANTAGES OF JAVA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Gonur, Akshitha</dc:creator>
  <cp:lastModifiedBy>Gonur, Akshitha</cp:lastModifiedBy>
  <cp:revision>9</cp:revision>
  <dcterms:created xsi:type="dcterms:W3CDTF">2019-07-18T11:45:43Z</dcterms:created>
  <dcterms:modified xsi:type="dcterms:W3CDTF">2019-07-19T04:06:41Z</dcterms:modified>
</cp:coreProperties>
</file>