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8" r:id="rId2"/>
    <p:sldId id="257" r:id="rId3"/>
    <p:sldId id="259" r:id="rId4"/>
    <p:sldId id="267" r:id="rId5"/>
    <p:sldId id="268" r:id="rId6"/>
    <p:sldId id="260" r:id="rId7"/>
    <p:sldId id="265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631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7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16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2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4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1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3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0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8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18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1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0EEB2B-3FB8-4F78-9814-A70962C49C8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C36551-24B0-4E6F-B433-359B52CF1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2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  <a:latin typeface="Algerian" panose="04020705040A02060702" pitchFamily="82" charset="0"/>
              </a:rPr>
              <a:t>Exception</a:t>
            </a:r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u="sng" dirty="0">
                <a:latin typeface="Algerian" panose="04020705040A02060702" pitchFamily="82" charset="0"/>
              </a:rPr>
              <a:t>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BY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Y. JYOTHI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9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5023" y="938151"/>
            <a:ext cx="10041574" cy="493771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Exceptions: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6" y="1658583"/>
            <a:ext cx="10390908" cy="42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0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774" y="950026"/>
            <a:ext cx="10017823" cy="4925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 Exceptions:</a:t>
            </a: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6" y="1425960"/>
            <a:ext cx="9181964" cy="444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5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151" y="866899"/>
            <a:ext cx="9958446" cy="50089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>
                <a:latin typeface="Algerian" panose="04020705040A02060702" pitchFamily="82" charset="0"/>
              </a:rPr>
              <a:t>                                 </a:t>
            </a:r>
            <a:r>
              <a:rPr lang="en-US" sz="4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US" sz="3200" dirty="0" smtClean="0">
              <a:latin typeface="Algerian" panose="04020705040A02060702" pitchFamily="82" charset="0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8" y="479997"/>
            <a:ext cx="11197741" cy="58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9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530"/>
            <a:ext cx="10515600" cy="508443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TO HANDLE EXCEPTION?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system error messages into user friendly messages.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types-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Compile time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Run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Checked, Unchecked and Error Exceptions.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649" y="783771"/>
            <a:ext cx="10005948" cy="509209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Exceptions Handling is managed by 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keywords-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Throw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7522" y="724395"/>
            <a:ext cx="10628416" cy="53320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: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Program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to monitor are contained within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: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Code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catch the exception and handle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 some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manner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: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block of code that will be executed after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try/catch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Executed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or not an exception is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thrown.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1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47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149" y="855023"/>
            <a:ext cx="10402784" cy="5020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B0F0"/>
                </a:solidFill>
              </a:rPr>
              <a:t>Throw 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          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manually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exception we will use throw keyword.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B0F0"/>
                </a:solidFill>
              </a:rPr>
              <a:t> Throws: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               </a:t>
            </a:r>
            <a:r>
              <a:rPr lang="en-US" altLang="en-US" sz="2800" dirty="0">
                <a:latin typeface="Times New Roman" panose="02020603050405020304" pitchFamily="18" charset="0"/>
              </a:rPr>
              <a:t>If a method is capable of causing an exception that it does not handle, it must specify this behavior so that callers of the method can guard themselves against that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exception.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             Not </a:t>
            </a:r>
            <a:r>
              <a:rPr lang="en-US" altLang="en-US" sz="2800" dirty="0">
                <a:latin typeface="Times New Roman" panose="02020603050405020304" pitchFamily="18" charset="0"/>
              </a:rPr>
              <a:t>applicable for </a:t>
            </a:r>
            <a:r>
              <a:rPr lang="en-US" altLang="en-US" sz="2800" b="1" dirty="0">
                <a:latin typeface="Times New Roman" panose="02020603050405020304" pitchFamily="18" charset="0"/>
              </a:rPr>
              <a:t>Error</a:t>
            </a:r>
            <a:r>
              <a:rPr lang="en-US" altLang="en-US" sz="2800" dirty="0">
                <a:latin typeface="Times New Roman" panose="02020603050405020304" pitchFamily="18" charset="0"/>
              </a:rPr>
              <a:t> or </a:t>
            </a:r>
            <a:r>
              <a:rPr lang="en-US" altLang="en-US" sz="2800" b="1" dirty="0">
                <a:latin typeface="Times New Roman" panose="02020603050405020304" pitchFamily="18" charset="0"/>
              </a:rPr>
              <a:t>RuntimeException,</a:t>
            </a:r>
            <a:r>
              <a:rPr lang="en-US" altLang="en-US" sz="2800" dirty="0">
                <a:latin typeface="Times New Roman" panose="02020603050405020304" pitchFamily="18" charset="0"/>
              </a:rPr>
              <a:t> or any of their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subclasses.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0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023" y="1116281"/>
            <a:ext cx="10041574" cy="475958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Basic Syntax :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78" y="926506"/>
            <a:ext cx="6792686" cy="513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7" y="804847"/>
            <a:ext cx="10189029" cy="50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4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97" y="679089"/>
            <a:ext cx="6935190" cy="53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1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61" y="799383"/>
            <a:ext cx="10556173" cy="5162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Exceptions: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(compile time) Exception: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eals with compile time errors.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must handle.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ava.lang.Exception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 (Run time) Exception: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Deals with runtime errors.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don’t need handle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Java.lang.RuntimeException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233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Garamond</vt:lpstr>
      <vt:lpstr>Times New Roman</vt:lpstr>
      <vt:lpstr>Wingdings</vt:lpstr>
      <vt:lpstr>Organic</vt:lpstr>
      <vt:lpstr>Exception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YERRAGONDU, LAKSHMI JYOTHI</dc:creator>
  <cp:lastModifiedBy>YERRAGONDU, LAKSHMI JYOTHI</cp:lastModifiedBy>
  <cp:revision>22</cp:revision>
  <dcterms:created xsi:type="dcterms:W3CDTF">2019-07-18T11:46:18Z</dcterms:created>
  <dcterms:modified xsi:type="dcterms:W3CDTF">2019-07-19T04:02:54Z</dcterms:modified>
</cp:coreProperties>
</file>