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25190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316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681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21404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3517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84958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6289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599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140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180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0971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2768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575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3043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536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984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37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4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6119" y="1753429"/>
            <a:ext cx="9144000" cy="229053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Bahnschrift" panose="020B0502040204020203" pitchFamily="34" charset="0"/>
              </a:rPr>
              <a:t>COLLECTIONS</a:t>
            </a:r>
            <a:r>
              <a:rPr lang="en-US" sz="4000" dirty="0" smtClean="0">
                <a:latin typeface="Bahnschrift" panose="020B0502040204020203" pitchFamily="34" charset="0"/>
              </a:rPr>
              <a:t/>
            </a:r>
            <a:br>
              <a:rPr lang="en-US" sz="4000" dirty="0" smtClean="0">
                <a:latin typeface="Bahnschrift" panose="020B0502040204020203" pitchFamily="34" charset="0"/>
              </a:rPr>
            </a:br>
            <a:r>
              <a:rPr lang="en-US" sz="4000" dirty="0" smtClean="0">
                <a:latin typeface="Bahnschrift" panose="020B0502040204020203" pitchFamily="34" charset="0"/>
              </a:rPr>
              <a:t>				</a:t>
            </a:r>
            <a:r>
              <a:rPr lang="en-US" sz="2800" dirty="0" smtClean="0">
                <a:latin typeface="Bahnschrift" panose="020B0502040204020203" pitchFamily="34" charset="0"/>
              </a:rPr>
              <a:t>			-KISHORE KUMAAR V.S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0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15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LIST INTERFACE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09292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is an child interface of Collection Interface</a:t>
            </a:r>
          </a:p>
          <a:p>
            <a:r>
              <a:rPr lang="en-US" dirty="0" smtClean="0"/>
              <a:t>Duplicates are allowed</a:t>
            </a:r>
          </a:p>
          <a:p>
            <a:r>
              <a:rPr lang="en-US" dirty="0" smtClean="0"/>
              <a:t>Insertion order preserved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Implementation classes for List Interface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(1.2)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(1.2)</a:t>
            </a:r>
          </a:p>
          <a:p>
            <a:r>
              <a:rPr lang="en-US" dirty="0" smtClean="0"/>
              <a:t>Vector(1.0)</a:t>
            </a:r>
          </a:p>
          <a:p>
            <a:r>
              <a:rPr lang="en-US" dirty="0" smtClean="0"/>
              <a:t>Stack(1.0)</a:t>
            </a:r>
          </a:p>
        </p:txBody>
      </p:sp>
    </p:spTree>
    <p:extLst>
      <p:ext uri="{BB962C8B-B14F-4D97-AF65-F5344CB8AC3E}">
        <p14:creationId xmlns:p14="http://schemas.microsoft.com/office/powerpoint/2010/main" val="1124266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02298" y="191037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Collection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988951" y="1616834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Set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797398" y="3219718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HashSet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719610" y="4485069"/>
            <a:ext cx="2362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LinkedHashSet</a:t>
            </a:r>
            <a:endParaRPr lang="en-US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99286" y="875763"/>
            <a:ext cx="17730" cy="708338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02298" y="2335367"/>
            <a:ext cx="570706" cy="884351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672904" y="4209524"/>
            <a:ext cx="457200" cy="1588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648737" y="3219718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SortedSet(I)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21251" y="2302634"/>
            <a:ext cx="515155" cy="91708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890197" y="3981718"/>
            <a:ext cx="15840" cy="667019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785297" y="4645515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NavigableSet(I)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821251" y="5818029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Treeset</a:t>
            </a:r>
            <a:endParaRPr lang="en-US" sz="2000" b="1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6890197" y="5407515"/>
            <a:ext cx="0" cy="413736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32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0" y="515154"/>
            <a:ext cx="9144000" cy="90152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ahnschrift" panose="020B0502040204020203" pitchFamily="34" charset="0"/>
              </a:rPr>
              <a:t>SET INTERFACE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823" y="1519707"/>
            <a:ext cx="10869769" cy="475230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 smtClean="0"/>
              <a:t>It is the child interface of Collection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 smtClean="0"/>
              <a:t>Duplicates are not allowed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 smtClean="0"/>
              <a:t>Insertion order not preserved 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Implementation classes for Set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 smtClean="0"/>
              <a:t>HashSet</a:t>
            </a:r>
            <a:r>
              <a:rPr lang="en-US" sz="2800" dirty="0" smtClean="0"/>
              <a:t>(1.2)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 smtClean="0"/>
              <a:t>LinkedHashSet</a:t>
            </a:r>
            <a:r>
              <a:rPr lang="en-US" sz="2800" dirty="0" smtClean="0"/>
              <a:t>(1.4)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49681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4666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DIFFERENCE BETWEEN LIST AND SET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4211" y="1767625"/>
            <a:ext cx="4937655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Bahnschrift" panose="020B0502040204020203" pitchFamily="34" charset="0"/>
              </a:rPr>
              <a:t>LIST</a:t>
            </a:r>
          </a:p>
          <a:p>
            <a:r>
              <a:rPr lang="en-US" sz="3600" dirty="0" smtClean="0">
                <a:latin typeface="Bahnschrift" panose="020B0502040204020203" pitchFamily="34" charset="0"/>
              </a:rPr>
              <a:t>Duplicates are allowed</a:t>
            </a:r>
          </a:p>
          <a:p>
            <a:r>
              <a:rPr lang="en-US" sz="3600" dirty="0" smtClean="0">
                <a:latin typeface="Bahnschrift" panose="020B0502040204020203" pitchFamily="34" charset="0"/>
              </a:rPr>
              <a:t>Insertion order is preserved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21866" y="1767626"/>
            <a:ext cx="4934479" cy="3615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Bahnschrift" panose="020B0502040204020203" pitchFamily="34" charset="0"/>
              </a:rPr>
              <a:t>SET</a:t>
            </a:r>
          </a:p>
          <a:p>
            <a:r>
              <a:rPr lang="en-US" sz="3600" dirty="0" smtClean="0">
                <a:latin typeface="Bahnschrift" panose="020B0502040204020203" pitchFamily="34" charset="0"/>
              </a:rPr>
              <a:t>Duplicates are not allowed</a:t>
            </a:r>
          </a:p>
          <a:p>
            <a:r>
              <a:rPr lang="en-US" sz="3600" dirty="0" smtClean="0">
                <a:latin typeface="Bahnschrift" panose="020B0502040204020203" pitchFamily="34" charset="0"/>
              </a:rPr>
              <a:t>Insertion order is not preserved</a:t>
            </a:r>
            <a:endParaRPr lang="en-US" sz="3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39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56574" y="426904"/>
            <a:ext cx="9144000" cy="9124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ahnschrift" panose="020B0502040204020203" pitchFamily="34" charset="0"/>
              </a:rPr>
              <a:t>SORTEDSET(Interface)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65915" y="1622738"/>
            <a:ext cx="10612192" cy="484245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Bahnschrift" panose="020B0502040204020203" pitchFamily="34" charset="0"/>
              </a:rPr>
              <a:t>It is an Child interface of Set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Bahnschrift" panose="020B0502040204020203" pitchFamily="34" charset="0"/>
              </a:rPr>
              <a:t>Duplicates are not allowed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Bahnschrift" panose="020B0502040204020203" pitchFamily="34" charset="0"/>
              </a:rPr>
              <a:t>Objects are going to be inserted in some sorting order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91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973" y="0"/>
            <a:ext cx="8534400" cy="1507067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NAVIGABLESET(Interface)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33" y="1767626"/>
            <a:ext cx="8534400" cy="3615267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It is the child interface of </a:t>
            </a:r>
            <a:r>
              <a:rPr lang="en-US" dirty="0" err="1" smtClean="0">
                <a:latin typeface="Bahnschrift" panose="020B0502040204020203" pitchFamily="34" charset="0"/>
              </a:rPr>
              <a:t>SortedSet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It is used to navigate the elements like next and previous.</a:t>
            </a:r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 smtClean="0">
                <a:latin typeface="Bahnschrift" panose="020B0502040204020203" pitchFamily="34" charset="0"/>
              </a:rPr>
              <a:t>Implementation classes for </a:t>
            </a:r>
            <a:r>
              <a:rPr lang="en-US" dirty="0" err="1" smtClean="0">
                <a:latin typeface="Bahnschrift" panose="020B0502040204020203" pitchFamily="34" charset="0"/>
              </a:rPr>
              <a:t>NavigableSet</a:t>
            </a:r>
            <a:r>
              <a:rPr lang="en-US" dirty="0" smtClean="0">
                <a:latin typeface="Bahnschrift" panose="020B0502040204020203" pitchFamily="34" charset="0"/>
              </a:rPr>
              <a:t>:-</a:t>
            </a:r>
          </a:p>
          <a:p>
            <a:r>
              <a:rPr lang="en-US" dirty="0" err="1" smtClean="0">
                <a:latin typeface="Bahnschrift" panose="020B0502040204020203" pitchFamily="34" charset="0"/>
              </a:rPr>
              <a:t>TreeSet</a:t>
            </a:r>
            <a:endParaRPr lang="en-US" dirty="0" smtClean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42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82" y="415344"/>
            <a:ext cx="11177230" cy="5637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atin typeface="Bahnschrift" panose="020B0502040204020203" pitchFamily="34" charset="0"/>
              </a:rPr>
              <a:t>THANK YOU</a:t>
            </a:r>
            <a:endParaRPr lang="en-US" sz="7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39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579" y="160031"/>
            <a:ext cx="8534400" cy="1507067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WHY COLLECTIONS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similar or dissimilar types of objects into a single unit.</a:t>
            </a:r>
          </a:p>
          <a:p>
            <a:r>
              <a:rPr lang="en-US" dirty="0" smtClean="0"/>
              <a:t>Group of objects into a single entity.</a:t>
            </a:r>
          </a:p>
          <a:p>
            <a:r>
              <a:rPr lang="en-US" dirty="0" smtClean="0"/>
              <a:t>To represent group of individual objects as a single entity.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5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730" y="-6773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COLLECTIONS PROS AND CONS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80" y="1587321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Growable</a:t>
            </a:r>
            <a:r>
              <a:rPr lang="en-US" dirty="0" smtClean="0"/>
              <a:t> in nature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Homogenous and </a:t>
            </a:r>
            <a:r>
              <a:rPr lang="en-US" dirty="0" err="1" smtClean="0"/>
              <a:t>Heterogenous</a:t>
            </a:r>
            <a:r>
              <a:rPr lang="en-US" dirty="0" smtClean="0"/>
              <a:t>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Ready Made Methods</a:t>
            </a:r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It can store only in the form of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48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15" y="811369"/>
            <a:ext cx="6597120" cy="5365594"/>
          </a:xfrm>
        </p:spPr>
      </p:pic>
    </p:spTree>
    <p:extLst>
      <p:ext uri="{BB962C8B-B14F-4D97-AF65-F5344CB8AC3E}">
        <p14:creationId xmlns:p14="http://schemas.microsoft.com/office/powerpoint/2010/main" val="755602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57" y="43048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INTERFACES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Collection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Sorted Set</a:t>
            </a:r>
          </a:p>
          <a:p>
            <a:r>
              <a:rPr lang="en-US" dirty="0" smtClean="0"/>
              <a:t>Navigable Set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Sorted Map</a:t>
            </a:r>
          </a:p>
          <a:p>
            <a:r>
              <a:rPr lang="en-US" dirty="0" smtClean="0"/>
              <a:t>Navigable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00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125" y="39185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COLLECTION (INTERFACE)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25598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  <a:cs typeface="Times New Roman" pitchFamily="18" charset="0"/>
              </a:rPr>
              <a:t>Collection interface defines the most common methods which are applicable for any Collection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  <a:cs typeface="Times New Roman" pitchFamily="18" charset="0"/>
              </a:rPr>
              <a:t>It is an root interface of collection frame work Interface's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  <a:cs typeface="Times New Roman" pitchFamily="18" charset="0"/>
              </a:rPr>
              <a:t>There is no concrete class which implements collection interface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34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125" y="28881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METHODS IN COLLECTION INTERFACE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22" y="1613079"/>
            <a:ext cx="8534400" cy="3615267"/>
          </a:xfrm>
        </p:spPr>
        <p:txBody>
          <a:bodyPr/>
          <a:lstStyle/>
          <a:p>
            <a:r>
              <a:rPr lang="en-US" dirty="0" smtClean="0"/>
              <a:t>Add()</a:t>
            </a:r>
          </a:p>
          <a:p>
            <a:r>
              <a:rPr lang="en-US" dirty="0" smtClean="0"/>
              <a:t>Remove()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sEmpty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89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367" y="430487"/>
            <a:ext cx="8534400" cy="1507067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COLLECTION AND COLLECTIONS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519" y="1806262"/>
            <a:ext cx="8534400" cy="3615267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>
                <a:latin typeface="Bahnschrift" panose="020B0502040204020203" pitchFamily="34" charset="0"/>
              </a:rPr>
              <a:t>Collection is an interface and Collections is Utility class(which defines many utility methods Like for Sorting and Searching)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93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06779" y="305991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Collection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6779" y="1867099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List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67587" y="3509493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ArrayList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143482" y="4727502"/>
            <a:ext cx="228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Stack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921079" y="3573688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LinkedList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143482" y="3509493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Vector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22761" y="991791"/>
            <a:ext cx="1" cy="875308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438400" y="2552899"/>
            <a:ext cx="1905000" cy="914400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526667" y="3047206"/>
            <a:ext cx="990600" cy="1588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9800" y="2552700"/>
            <a:ext cx="1897765" cy="956793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8019782" y="4499299"/>
            <a:ext cx="456406" cy="79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94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978</TotalTime>
  <Words>293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Bahnschrift</vt:lpstr>
      <vt:lpstr>Century Gothic</vt:lpstr>
      <vt:lpstr>Times New Roman</vt:lpstr>
      <vt:lpstr>Wingdings</vt:lpstr>
      <vt:lpstr>Wingdings 3</vt:lpstr>
      <vt:lpstr>Slice</vt:lpstr>
      <vt:lpstr>COLLECTIONS        -KISHORE KUMAAR V.S</vt:lpstr>
      <vt:lpstr>WHY COLLECTIONS</vt:lpstr>
      <vt:lpstr>COLLECTIONS PROS AND CONS</vt:lpstr>
      <vt:lpstr>PowerPoint Presentation</vt:lpstr>
      <vt:lpstr>INTERFACES</vt:lpstr>
      <vt:lpstr>COLLECTION (INTERFACE)</vt:lpstr>
      <vt:lpstr>METHODS IN COLLECTION INTERFACE</vt:lpstr>
      <vt:lpstr>COLLECTION AND COLLECTIONS</vt:lpstr>
      <vt:lpstr>PowerPoint Presentation</vt:lpstr>
      <vt:lpstr>LIST INTERFACE</vt:lpstr>
      <vt:lpstr>PowerPoint Presentation</vt:lpstr>
      <vt:lpstr>SET INTERFACE</vt:lpstr>
      <vt:lpstr>DIFFERENCE BETWEEN LIST AND SET</vt:lpstr>
      <vt:lpstr>SORTEDSET(Interface)</vt:lpstr>
      <vt:lpstr>NAVIGABLESET(Interface)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   -KISHORE KUMAAR V.S</dc:title>
  <dc:creator>VS, Kishore Kumaar</dc:creator>
  <cp:lastModifiedBy>VS, Kishore Kumaar</cp:lastModifiedBy>
  <cp:revision>13</cp:revision>
  <dcterms:created xsi:type="dcterms:W3CDTF">2019-07-18T11:43:11Z</dcterms:created>
  <dcterms:modified xsi:type="dcterms:W3CDTF">2019-07-19T04:01:27Z</dcterms:modified>
</cp:coreProperties>
</file>