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507" y="797767"/>
            <a:ext cx="8915399" cy="2262781"/>
          </a:xfrm>
        </p:spPr>
        <p:txBody>
          <a:bodyPr/>
          <a:lstStyle/>
          <a:p>
            <a:r>
              <a:rPr lang="en-US" dirty="0" smtClean="0"/>
              <a:t>    		JVM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4952" y="3900301"/>
            <a:ext cx="8915399" cy="1126283"/>
          </a:xfrm>
        </p:spPr>
        <p:txBody>
          <a:bodyPr/>
          <a:lstStyle/>
          <a:p>
            <a:r>
              <a:rPr lang="en-US" dirty="0" smtClean="0"/>
              <a:t>                                                          -</a:t>
            </a:r>
            <a:r>
              <a:rPr lang="en-US" sz="2400" dirty="0" smtClean="0"/>
              <a:t>MAHITHA YADAM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</a:t>
            </a:r>
            <a:r>
              <a:rPr lang="en-US" sz="2400" dirty="0" smtClean="0"/>
              <a:t> </a:t>
            </a:r>
            <a:r>
              <a:rPr lang="en-US" sz="2400" dirty="0" smtClean="0"/>
              <a:t>Analyst, </a:t>
            </a:r>
            <a:r>
              <a:rPr lang="en-US" sz="2400" dirty="0" err="1" smtClean="0"/>
              <a:t>Capgemini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8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discussed: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JVM?</a:t>
            </a:r>
          </a:p>
          <a:p>
            <a:r>
              <a:rPr lang="en-US" sz="2400" dirty="0" smtClean="0"/>
              <a:t>Architecture of JVM.</a:t>
            </a:r>
          </a:p>
          <a:p>
            <a:r>
              <a:rPr lang="en-US" sz="2400" dirty="0" smtClean="0"/>
              <a:t>Layers In Detail.</a:t>
            </a:r>
          </a:p>
          <a:p>
            <a:r>
              <a:rPr lang="en-US" sz="2400" dirty="0" smtClean="0"/>
              <a:t>Advantages of JVM.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411" y="400175"/>
            <a:ext cx="8911687" cy="1280890"/>
          </a:xfrm>
        </p:spPr>
        <p:txBody>
          <a:bodyPr/>
          <a:lstStyle/>
          <a:p>
            <a:r>
              <a:rPr lang="en-US" dirty="0" smtClean="0"/>
              <a:t>What And Why do we use JVM?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JVM: Java Virtual Machine.</a:t>
            </a:r>
          </a:p>
          <a:p>
            <a:r>
              <a:rPr lang="en-US" sz="2400" dirty="0"/>
              <a:t>A Java virtual machine (</a:t>
            </a:r>
            <a:r>
              <a:rPr lang="en-US" sz="2400" b="1" dirty="0"/>
              <a:t>JVM</a:t>
            </a:r>
            <a:r>
              <a:rPr lang="en-US" sz="2400" dirty="0"/>
              <a:t>) is a virtual machine that enables a computer to run Java programs as well as programs written in other languages that are also compiled to Java </a:t>
            </a:r>
            <a:r>
              <a:rPr lang="en-US" sz="2400" dirty="0" smtClean="0"/>
              <a:t>byte code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2133600"/>
            <a:ext cx="8621485" cy="3778250"/>
          </a:xfrm>
        </p:spPr>
      </p:pic>
    </p:spTree>
    <p:extLst>
      <p:ext uri="{BB962C8B-B14F-4D97-AF65-F5344CB8AC3E}">
        <p14:creationId xmlns:p14="http://schemas.microsoft.com/office/powerpoint/2010/main" val="27843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Class</a:t>
            </a:r>
            <a:r>
              <a:rPr lang="en-US" sz="2800" dirty="0" smtClean="0"/>
              <a:t> </a:t>
            </a:r>
            <a:r>
              <a:rPr lang="en-US" sz="3000" dirty="0" smtClean="0"/>
              <a:t>Loader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A)Boot Strap </a:t>
            </a:r>
            <a:r>
              <a:rPr lang="en-US" sz="2000" dirty="0" smtClean="0"/>
              <a:t>–loads the rt.jar files.</a:t>
            </a:r>
          </a:p>
          <a:p>
            <a:pPr marL="0" indent="0">
              <a:buNone/>
            </a:pPr>
            <a:r>
              <a:rPr lang="en-US" sz="2000" dirty="0" smtClean="0"/>
              <a:t>B)Execution-loads the .exe files</a:t>
            </a:r>
          </a:p>
          <a:p>
            <a:pPr marL="0" indent="0">
              <a:buNone/>
            </a:pPr>
            <a:r>
              <a:rPr lang="en-US" sz="2000" dirty="0" smtClean="0"/>
              <a:t>C)Application-loads from the environmental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Memory Areas:</a:t>
            </a:r>
          </a:p>
          <a:p>
            <a:pPr marL="0" indent="0">
              <a:buNone/>
            </a:pPr>
            <a:r>
              <a:rPr lang="en-US" sz="2000" dirty="0" smtClean="0"/>
              <a:t>A)Class Area-consists of all the class level information such as name, methods, variables etc.,</a:t>
            </a:r>
          </a:p>
          <a:p>
            <a:pPr marL="0" indent="0">
              <a:buNone/>
            </a:pPr>
            <a:r>
              <a:rPr lang="en-US" sz="2000" dirty="0" smtClean="0"/>
              <a:t>B)Heap Area-consists information of all the objects.</a:t>
            </a:r>
          </a:p>
          <a:p>
            <a:pPr marL="0" indent="0">
              <a:buNone/>
            </a:pPr>
            <a:r>
              <a:rPr lang="en-US" sz="2000" dirty="0" smtClean="0"/>
              <a:t>C)Stack Area-For every thread, JVM will create one run time stack which will get stored here.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265" y="1045542"/>
            <a:ext cx="8915400" cy="5411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D)PC Register- It stores the address of the current executing thread.</a:t>
            </a:r>
          </a:p>
          <a:p>
            <a:pPr marL="0" indent="0">
              <a:buNone/>
            </a:pPr>
            <a:r>
              <a:rPr lang="en-US" sz="2400" dirty="0" smtClean="0"/>
              <a:t>E)Native Method Stack-Stores the native method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Execution Engine:</a:t>
            </a:r>
          </a:p>
          <a:p>
            <a:pPr marL="0" indent="0">
              <a:buNone/>
            </a:pPr>
            <a:r>
              <a:rPr lang="en-US" sz="2400" dirty="0" smtClean="0"/>
              <a:t>A)Interpreter-reads the byte code line by line.</a:t>
            </a:r>
          </a:p>
          <a:p>
            <a:pPr marL="0" indent="0">
              <a:buNone/>
            </a:pPr>
            <a:r>
              <a:rPr lang="en-US" sz="2400" dirty="0" smtClean="0"/>
              <a:t>B)JIT-Just In Time Compiler. It increases the efficiency of the interpreter.</a:t>
            </a:r>
          </a:p>
          <a:p>
            <a:pPr marL="0" indent="0">
              <a:buNone/>
            </a:pPr>
            <a:r>
              <a:rPr lang="en-US" sz="2400" dirty="0" smtClean="0"/>
              <a:t>C)Garbage Collector-It destroys the unused variables and saves memory.</a:t>
            </a:r>
          </a:p>
          <a:p>
            <a:pPr marL="0" indent="0">
              <a:buNone/>
            </a:pPr>
            <a:r>
              <a:rPr lang="en-US" sz="2400" dirty="0" smtClean="0"/>
              <a:t>Native Method Libraries:</a:t>
            </a:r>
          </a:p>
          <a:p>
            <a:pPr marL="0" indent="0">
              <a:buNone/>
            </a:pPr>
            <a:r>
              <a:rPr lang="en-US" sz="2400" dirty="0" smtClean="0"/>
              <a:t>It interacts with the native method libraries and provides necessary libraries for execution.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2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Security-JVM built in features allows user to write highly secured java programs.</a:t>
            </a:r>
          </a:p>
          <a:p>
            <a:r>
              <a:rPr lang="en-US" sz="2400" dirty="0" smtClean="0"/>
              <a:t>Performance.</a:t>
            </a:r>
          </a:p>
          <a:p>
            <a:r>
              <a:rPr lang="en-US" sz="2400" dirty="0" smtClean="0"/>
              <a:t>Correctness-free of errors.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93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1396" y="2593910"/>
            <a:ext cx="8608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THANK YOU.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597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250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      JVM ARCHITECTURE</vt:lpstr>
      <vt:lpstr>Points to be discussed:</vt:lpstr>
      <vt:lpstr>What And Why do we use JVM?</vt:lpstr>
      <vt:lpstr>Architecture</vt:lpstr>
      <vt:lpstr>Layers in Detail</vt:lpstr>
      <vt:lpstr>PowerPoint Presentation</vt:lpstr>
      <vt:lpstr>Advantages of JVM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ARCHITECTURE</dc:title>
  <dc:creator>Yadam, Mahitha</dc:creator>
  <cp:lastModifiedBy>Yadam, Mahitha</cp:lastModifiedBy>
  <cp:revision>10</cp:revision>
  <dcterms:created xsi:type="dcterms:W3CDTF">2019-07-18T11:45:02Z</dcterms:created>
  <dcterms:modified xsi:type="dcterms:W3CDTF">2019-07-19T04:14:41Z</dcterms:modified>
</cp:coreProperties>
</file>