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0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7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6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3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0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3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F94CB-69C8-4DBE-A9C6-D39A834225BA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6EB2C-B074-464B-A4CC-1EEB658F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5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6119" y="1753429"/>
            <a:ext cx="9144000" cy="229053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COLLECTIONS</a:t>
            </a:r>
            <a:br>
              <a:rPr lang="en-US" sz="4000" dirty="0" smtClean="0">
                <a:latin typeface="Bahnschrift" panose="020B0502040204020203" pitchFamily="34" charset="0"/>
              </a:rPr>
            </a:br>
            <a:r>
              <a:rPr lang="en-US" sz="4000" dirty="0" smtClean="0">
                <a:latin typeface="Bahnschrift" panose="020B0502040204020203" pitchFamily="34" charset="0"/>
              </a:rPr>
              <a:t>			</a:t>
            </a:r>
            <a:r>
              <a:rPr lang="en-US" sz="1800" dirty="0" smtClean="0">
                <a:latin typeface="Bahnschrift" panose="020B0502040204020203" pitchFamily="34" charset="0"/>
              </a:rPr>
              <a:t>-KISHORE KUMAAR V.S</a:t>
            </a:r>
            <a:endParaRPr lang="en-US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WHY COLLECTIONS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similar or dissimilar types of objects into a single unit.</a:t>
            </a:r>
          </a:p>
          <a:p>
            <a:r>
              <a:rPr lang="en-US" dirty="0" smtClean="0"/>
              <a:t>Group of objects into a single entity.</a:t>
            </a:r>
          </a:p>
          <a:p>
            <a:r>
              <a:rPr lang="en-US" dirty="0" smtClean="0"/>
              <a:t>To represent group of individual objects as a single entity.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COLLECTIONS PROS AND CONS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Growable</a:t>
            </a:r>
            <a:r>
              <a:rPr lang="en-US" dirty="0" smtClean="0"/>
              <a:t> in nature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Homogenous and </a:t>
            </a:r>
            <a:r>
              <a:rPr lang="en-US" dirty="0" err="1" smtClean="0"/>
              <a:t>Heterogenous</a:t>
            </a:r>
            <a:r>
              <a:rPr lang="en-US" dirty="0" smtClean="0"/>
              <a:t>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Ready Made Methods</a:t>
            </a:r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It can store only in the form of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15" y="811369"/>
            <a:ext cx="6597120" cy="5365594"/>
          </a:xfrm>
        </p:spPr>
      </p:pic>
    </p:spTree>
    <p:extLst>
      <p:ext uri="{BB962C8B-B14F-4D97-AF65-F5344CB8AC3E}">
        <p14:creationId xmlns:p14="http://schemas.microsoft.com/office/powerpoint/2010/main" val="7556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INTERFACES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Collection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Sorted Set</a:t>
            </a:r>
          </a:p>
          <a:p>
            <a:r>
              <a:rPr lang="en-US" dirty="0" smtClean="0"/>
              <a:t>Navigable Set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Sorted Map</a:t>
            </a:r>
          </a:p>
          <a:p>
            <a:r>
              <a:rPr lang="en-US" dirty="0" smtClean="0"/>
              <a:t>Navigable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COLLECTION (INTERFACE)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  <a:cs typeface="Times New Roman" pitchFamily="18" charset="0"/>
              </a:rPr>
              <a:t>Collection interface defines the most common methods which are applicable for any Collection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  <a:cs typeface="Times New Roman" pitchFamily="18" charset="0"/>
              </a:rPr>
              <a:t>It is an root interface of collection frame work Interface's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  <a:cs typeface="Times New Roman" pitchFamily="18" charset="0"/>
              </a:rPr>
              <a:t>There is no concrete class which implements collection interface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hnschrift" panose="020B0502040204020203" pitchFamily="34" charset="0"/>
              </a:rPr>
              <a:t>METHODS IN COLLECTION INTERFACE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Add()</a:t>
            </a:r>
          </a:p>
          <a:p>
            <a:r>
              <a:rPr lang="en-US" dirty="0" smtClean="0"/>
              <a:t>Remove()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sEmpty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COLLECTION AND COLLECTIONS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Collection is a interface and Collections is Utility class(which defines many utility methods Like for Sorting and Searching)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149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Times New Roman</vt:lpstr>
      <vt:lpstr>Wingdings</vt:lpstr>
      <vt:lpstr>Office Theme</vt:lpstr>
      <vt:lpstr>COLLECTIONS    -KISHORE KUMAAR V.S</vt:lpstr>
      <vt:lpstr>WHY COLLECTIONS</vt:lpstr>
      <vt:lpstr>COLLECTIONS PROS AND CONS</vt:lpstr>
      <vt:lpstr>PowerPoint Presentation</vt:lpstr>
      <vt:lpstr>INTERFACES</vt:lpstr>
      <vt:lpstr>COLLECTION (INTERFACE)</vt:lpstr>
      <vt:lpstr>METHODS IN COLLECTION INTERFACE</vt:lpstr>
      <vt:lpstr>COLLECTION AND COLLECTIONS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   -KISHORE KUMAAR V.S</dc:title>
  <dc:creator>VS, Kishore Kumaar</dc:creator>
  <cp:lastModifiedBy>VS, Kishore Kumaar</cp:lastModifiedBy>
  <cp:revision>4</cp:revision>
  <dcterms:created xsi:type="dcterms:W3CDTF">2019-07-18T11:43:11Z</dcterms:created>
  <dcterms:modified xsi:type="dcterms:W3CDTF">2019-07-18T12:29:46Z</dcterms:modified>
</cp:coreProperties>
</file>