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14"/>
  </p:notesMasterIdLst>
  <p:sldIdLst>
    <p:sldId id="375" r:id="rId2"/>
    <p:sldId id="384" r:id="rId3"/>
    <p:sldId id="391" r:id="rId4"/>
    <p:sldId id="387" r:id="rId5"/>
    <p:sldId id="392" r:id="rId6"/>
    <p:sldId id="393" r:id="rId7"/>
    <p:sldId id="396" r:id="rId8"/>
    <p:sldId id="394" r:id="rId9"/>
    <p:sldId id="389" r:id="rId10"/>
    <p:sldId id="395" r:id="rId11"/>
    <p:sldId id="386" r:id="rId12"/>
    <p:sldId id="39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C068001-86CC-4679-B5FB-0ECD48F74FFF}"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79"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0"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630775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615"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8616"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1560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615"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8616"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0752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615"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8616"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908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615"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8616"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4715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615"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8616"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1138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615"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8616"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1934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615"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8616"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3444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615"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8616"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300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615"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8616"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904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615"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8616"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2083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615"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8616"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675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615"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8616"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700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
        <p:cNvGrpSpPr/>
        <p:nvPr/>
      </p:nvGrpSpPr>
      <p:grpSpPr>
        <a:xfrm>
          <a:off x="0" y="0"/>
          <a:ext cx="0" cy="0"/>
          <a:chOff x="0" y="0"/>
          <a:chExt cx="0" cy="0"/>
        </a:xfrm>
      </p:grpSpPr>
      <p:sp>
        <p:nvSpPr>
          <p:cNvPr id="1048601" name="Google Shape;12;p2"/>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602" name="Google Shape;13;p2"/>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048603" name="Google Shape;14;p2"/>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lvl1pPr>
            <a:lvl2pPr marL="914400" lvl="1" indent="-342900" algn="l" rtl="0">
              <a:lnSpc>
                <a:spcPct val="90000"/>
              </a:lnSpc>
              <a:spcBef>
                <a:spcPts val="500"/>
              </a:spcBef>
              <a:spcAft>
                <a:spcPts val="0"/>
              </a:spcAft>
              <a:buClr>
                <a:schemeClr val="dk1"/>
              </a:buClr>
              <a:buSzPts val="1800"/>
              <a:buChar char="•"/>
            </a:lvl2pPr>
            <a:lvl3pPr marL="1371600" lvl="2" indent="-342900" algn="l" rtl="0">
              <a:lnSpc>
                <a:spcPct val="90000"/>
              </a:lnSpc>
              <a:spcBef>
                <a:spcPts val="500"/>
              </a:spcBef>
              <a:spcAft>
                <a:spcPts val="0"/>
              </a:spcAft>
              <a:buClr>
                <a:schemeClr val="dk1"/>
              </a:buClr>
              <a:buSzPts val="1800"/>
              <a:buChar char="•"/>
            </a:lvl3pPr>
            <a:lvl4pPr marL="1828800" lvl="3" indent="-342900" algn="l" rtl="0">
              <a:lnSpc>
                <a:spcPct val="90000"/>
              </a:lnSpc>
              <a:spcBef>
                <a:spcPts val="500"/>
              </a:spcBef>
              <a:spcAft>
                <a:spcPts val="0"/>
              </a:spcAft>
              <a:buClr>
                <a:schemeClr val="dk1"/>
              </a:buClr>
              <a:buSzPts val="1800"/>
              <a:buChar char="•"/>
            </a:lvl4pPr>
            <a:lvl5pPr marL="2286000" lvl="4" indent="-342900" algn="l" rtl="0">
              <a:lnSpc>
                <a:spcPct val="90000"/>
              </a:lnSpc>
              <a:spcBef>
                <a:spcPts val="500"/>
              </a:spcBef>
              <a:spcAft>
                <a:spcPts val="0"/>
              </a:spcAft>
              <a:buClr>
                <a:schemeClr val="dk1"/>
              </a:buClr>
              <a:buSzPts val="1800"/>
              <a:buChar char="•"/>
            </a:lvl5pPr>
            <a:lvl6pPr marL="2743200" lvl="5" indent="-342900" algn="l" rtl="0">
              <a:lnSpc>
                <a:spcPct val="90000"/>
              </a:lnSpc>
              <a:spcBef>
                <a:spcPts val="500"/>
              </a:spcBef>
              <a:spcAft>
                <a:spcPts val="0"/>
              </a:spcAft>
              <a:buClr>
                <a:schemeClr val="dk1"/>
              </a:buClr>
              <a:buSzPts val="1800"/>
              <a:buChar char="•"/>
            </a:lvl6pPr>
            <a:lvl7pPr marL="3200400" lvl="6" indent="-342900" algn="l" rtl="0">
              <a:lnSpc>
                <a:spcPct val="90000"/>
              </a:lnSpc>
              <a:spcBef>
                <a:spcPts val="500"/>
              </a:spcBef>
              <a:spcAft>
                <a:spcPts val="0"/>
              </a:spcAft>
              <a:buClr>
                <a:schemeClr val="dk1"/>
              </a:buClr>
              <a:buSzPts val="1800"/>
              <a:buChar char="•"/>
            </a:lvl7pPr>
            <a:lvl8pPr marL="3657600" lvl="7" indent="-342900" algn="l" rtl="0">
              <a:lnSpc>
                <a:spcPct val="90000"/>
              </a:lnSpc>
              <a:spcBef>
                <a:spcPts val="500"/>
              </a:spcBef>
              <a:spcAft>
                <a:spcPts val="0"/>
              </a:spcAft>
              <a:buClr>
                <a:schemeClr val="dk1"/>
              </a:buClr>
              <a:buSzPts val="1800"/>
              <a:buChar char="•"/>
            </a:lvl8pPr>
            <a:lvl9pPr marL="4114800" lvl="8" indent="-342900" algn="l" rtl="0">
              <a:lnSpc>
                <a:spcPct val="90000"/>
              </a:lnSpc>
              <a:spcBef>
                <a:spcPts val="500"/>
              </a:spcBef>
              <a:spcAft>
                <a:spcPts val="0"/>
              </a:spcAft>
              <a:buClr>
                <a:schemeClr val="dk1"/>
              </a:buClr>
              <a:buSzPts val="1800"/>
              <a:buChar char="•"/>
            </a:lvl9pPr>
          </a:lstStyle>
          <a:p>
            <a:endParaRPr/>
          </a:p>
        </p:txBody>
      </p:sp>
      <p:sp>
        <p:nvSpPr>
          <p:cNvPr id="1048604" name="Google Shape;15;p2"/>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048605" name="Google Shape;16;p2"/>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lvl1pPr>
            <a:lvl2pPr marL="914400" lvl="1" indent="-342900" algn="l" rtl="0">
              <a:lnSpc>
                <a:spcPct val="90000"/>
              </a:lnSpc>
              <a:spcBef>
                <a:spcPts val="500"/>
              </a:spcBef>
              <a:spcAft>
                <a:spcPts val="0"/>
              </a:spcAft>
              <a:buClr>
                <a:schemeClr val="dk1"/>
              </a:buClr>
              <a:buSzPts val="1800"/>
              <a:buChar char="•"/>
            </a:lvl2pPr>
            <a:lvl3pPr marL="1371600" lvl="2" indent="-342900" algn="l" rtl="0">
              <a:lnSpc>
                <a:spcPct val="90000"/>
              </a:lnSpc>
              <a:spcBef>
                <a:spcPts val="500"/>
              </a:spcBef>
              <a:spcAft>
                <a:spcPts val="0"/>
              </a:spcAft>
              <a:buClr>
                <a:schemeClr val="dk1"/>
              </a:buClr>
              <a:buSzPts val="1800"/>
              <a:buChar char="•"/>
            </a:lvl3pPr>
            <a:lvl4pPr marL="1828800" lvl="3" indent="-342900" algn="l" rtl="0">
              <a:lnSpc>
                <a:spcPct val="90000"/>
              </a:lnSpc>
              <a:spcBef>
                <a:spcPts val="500"/>
              </a:spcBef>
              <a:spcAft>
                <a:spcPts val="0"/>
              </a:spcAft>
              <a:buClr>
                <a:schemeClr val="dk1"/>
              </a:buClr>
              <a:buSzPts val="1800"/>
              <a:buChar char="•"/>
            </a:lvl4pPr>
            <a:lvl5pPr marL="2286000" lvl="4" indent="-342900" algn="l" rtl="0">
              <a:lnSpc>
                <a:spcPct val="90000"/>
              </a:lnSpc>
              <a:spcBef>
                <a:spcPts val="500"/>
              </a:spcBef>
              <a:spcAft>
                <a:spcPts val="0"/>
              </a:spcAft>
              <a:buClr>
                <a:schemeClr val="dk1"/>
              </a:buClr>
              <a:buSzPts val="1800"/>
              <a:buChar char="•"/>
            </a:lvl5pPr>
            <a:lvl6pPr marL="2743200" lvl="5" indent="-342900" algn="l" rtl="0">
              <a:lnSpc>
                <a:spcPct val="90000"/>
              </a:lnSpc>
              <a:spcBef>
                <a:spcPts val="500"/>
              </a:spcBef>
              <a:spcAft>
                <a:spcPts val="0"/>
              </a:spcAft>
              <a:buClr>
                <a:schemeClr val="dk1"/>
              </a:buClr>
              <a:buSzPts val="1800"/>
              <a:buChar char="•"/>
            </a:lvl6pPr>
            <a:lvl7pPr marL="3200400" lvl="6" indent="-342900" algn="l" rtl="0">
              <a:lnSpc>
                <a:spcPct val="90000"/>
              </a:lnSpc>
              <a:spcBef>
                <a:spcPts val="500"/>
              </a:spcBef>
              <a:spcAft>
                <a:spcPts val="0"/>
              </a:spcAft>
              <a:buClr>
                <a:schemeClr val="dk1"/>
              </a:buClr>
              <a:buSzPts val="1800"/>
              <a:buChar char="•"/>
            </a:lvl7pPr>
            <a:lvl8pPr marL="3657600" lvl="7" indent="-342900" algn="l" rtl="0">
              <a:lnSpc>
                <a:spcPct val="90000"/>
              </a:lnSpc>
              <a:spcBef>
                <a:spcPts val="500"/>
              </a:spcBef>
              <a:spcAft>
                <a:spcPts val="0"/>
              </a:spcAft>
              <a:buClr>
                <a:schemeClr val="dk1"/>
              </a:buClr>
              <a:buSzPts val="1800"/>
              <a:buChar char="•"/>
            </a:lvl8pPr>
            <a:lvl9pPr marL="4114800" lvl="8" indent="-342900" algn="l" rtl="0">
              <a:lnSpc>
                <a:spcPct val="90000"/>
              </a:lnSpc>
              <a:spcBef>
                <a:spcPts val="500"/>
              </a:spcBef>
              <a:spcAft>
                <a:spcPts val="0"/>
              </a:spcAft>
              <a:buClr>
                <a:schemeClr val="dk1"/>
              </a:buClr>
              <a:buSzPts val="1800"/>
              <a:buChar char="•"/>
            </a:lvl9pPr>
          </a:lstStyle>
          <a:p>
            <a:endParaRPr/>
          </a:p>
        </p:txBody>
      </p:sp>
      <p:sp>
        <p:nvSpPr>
          <p:cNvPr id="1048606" name="Google Shape;17;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lvl2pPr>
            <a:lvl3pPr lvl="2" algn="l" rtl="0">
              <a:lnSpc>
                <a:spcPct val="100000"/>
              </a:lnSpc>
              <a:spcBef>
                <a:spcPts val="0"/>
              </a:spcBef>
              <a:spcAft>
                <a:spcPts val="0"/>
              </a:spcAft>
              <a:buSzPts val="1400"/>
              <a:buNone/>
            </a:lvl3pPr>
            <a:lvl4pPr lvl="3" algn="l" rtl="0">
              <a:lnSpc>
                <a:spcPct val="100000"/>
              </a:lnSpc>
              <a:spcBef>
                <a:spcPts val="0"/>
              </a:spcBef>
              <a:spcAft>
                <a:spcPts val="0"/>
              </a:spcAft>
              <a:buSzPts val="1400"/>
              <a:buNone/>
            </a:lvl4pPr>
            <a:lvl5pPr lvl="4" algn="l" rtl="0">
              <a:lnSpc>
                <a:spcPct val="100000"/>
              </a:lnSpc>
              <a:spcBef>
                <a:spcPts val="0"/>
              </a:spcBef>
              <a:spcAft>
                <a:spcPts val="0"/>
              </a:spcAft>
              <a:buSzPts val="1400"/>
              <a:buNone/>
            </a:lvl5pPr>
            <a:lvl6pPr lvl="5" algn="l" rtl="0">
              <a:lnSpc>
                <a:spcPct val="100000"/>
              </a:lnSpc>
              <a:spcBef>
                <a:spcPts val="0"/>
              </a:spcBef>
              <a:spcAft>
                <a:spcPts val="0"/>
              </a:spcAft>
              <a:buSzPts val="1400"/>
              <a:buNone/>
            </a:lvl6pPr>
            <a:lvl7pPr lvl="6" algn="l" rtl="0">
              <a:lnSpc>
                <a:spcPct val="100000"/>
              </a:lnSpc>
              <a:spcBef>
                <a:spcPts val="0"/>
              </a:spcBef>
              <a:spcAft>
                <a:spcPts val="0"/>
              </a:spcAft>
              <a:buSzPts val="1400"/>
              <a:buNone/>
            </a:lvl7pPr>
            <a:lvl8pPr lvl="7" algn="l" rtl="0">
              <a:lnSpc>
                <a:spcPct val="100000"/>
              </a:lnSpc>
              <a:spcBef>
                <a:spcPts val="0"/>
              </a:spcBef>
              <a:spcAft>
                <a:spcPts val="0"/>
              </a:spcAft>
              <a:buSzPts val="1400"/>
              <a:buNone/>
            </a:lvl8pPr>
            <a:lvl9pPr lvl="8" algn="l" rtl="0">
              <a:lnSpc>
                <a:spcPct val="100000"/>
              </a:lnSpc>
              <a:spcBef>
                <a:spcPts val="0"/>
              </a:spcBef>
              <a:spcAft>
                <a:spcPts val="0"/>
              </a:spcAft>
              <a:buSzPts val="1400"/>
              <a:buNone/>
            </a:lvl9pPr>
          </a:lstStyle>
          <a:p>
            <a:r>
              <a:rPr lang="en-US"/>
              <a:t>Chennai Institute of Technology</a:t>
            </a:r>
            <a:endParaRPr/>
          </a:p>
        </p:txBody>
      </p:sp>
      <p:sp>
        <p:nvSpPr>
          <p:cNvPr id="1048607" name="Google Shape;18;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lvl1pPr>
            <a:lvl2pPr lvl="1" algn="l" rtl="0">
              <a:lnSpc>
                <a:spcPct val="100000"/>
              </a:lnSpc>
              <a:spcBef>
                <a:spcPts val="0"/>
              </a:spcBef>
              <a:spcAft>
                <a:spcPts val="0"/>
              </a:spcAft>
              <a:buSzPts val="1400"/>
              <a:buNone/>
            </a:lvl2pPr>
            <a:lvl3pPr lvl="2" algn="l" rtl="0">
              <a:lnSpc>
                <a:spcPct val="100000"/>
              </a:lnSpc>
              <a:spcBef>
                <a:spcPts val="0"/>
              </a:spcBef>
              <a:spcAft>
                <a:spcPts val="0"/>
              </a:spcAft>
              <a:buSzPts val="1400"/>
              <a:buNone/>
            </a:lvl3pPr>
            <a:lvl4pPr lvl="3" algn="l" rtl="0">
              <a:lnSpc>
                <a:spcPct val="100000"/>
              </a:lnSpc>
              <a:spcBef>
                <a:spcPts val="0"/>
              </a:spcBef>
              <a:spcAft>
                <a:spcPts val="0"/>
              </a:spcAft>
              <a:buSzPts val="1400"/>
              <a:buNone/>
            </a:lvl4pPr>
            <a:lvl5pPr lvl="4" algn="l" rtl="0">
              <a:lnSpc>
                <a:spcPct val="100000"/>
              </a:lnSpc>
              <a:spcBef>
                <a:spcPts val="0"/>
              </a:spcBef>
              <a:spcAft>
                <a:spcPts val="0"/>
              </a:spcAft>
              <a:buSzPts val="1400"/>
              <a:buNone/>
            </a:lvl5pPr>
            <a:lvl6pPr lvl="5" algn="l" rtl="0">
              <a:lnSpc>
                <a:spcPct val="100000"/>
              </a:lnSpc>
              <a:spcBef>
                <a:spcPts val="0"/>
              </a:spcBef>
              <a:spcAft>
                <a:spcPts val="0"/>
              </a:spcAft>
              <a:buSzPts val="1400"/>
              <a:buNone/>
            </a:lvl6pPr>
            <a:lvl7pPr lvl="6" algn="l" rtl="0">
              <a:lnSpc>
                <a:spcPct val="100000"/>
              </a:lnSpc>
              <a:spcBef>
                <a:spcPts val="0"/>
              </a:spcBef>
              <a:spcAft>
                <a:spcPts val="0"/>
              </a:spcAft>
              <a:buSzPts val="1400"/>
              <a:buNone/>
            </a:lvl7pPr>
            <a:lvl8pPr lvl="7" algn="l" rtl="0">
              <a:lnSpc>
                <a:spcPct val="100000"/>
              </a:lnSpc>
              <a:spcBef>
                <a:spcPts val="0"/>
              </a:spcBef>
              <a:spcAft>
                <a:spcPts val="0"/>
              </a:spcAft>
              <a:buSzPts val="1400"/>
              <a:buNone/>
            </a:lvl8pPr>
            <a:lvl9pPr lvl="8" algn="l" rtl="0">
              <a:lnSpc>
                <a:spcPct val="100000"/>
              </a:lnSpc>
              <a:spcBef>
                <a:spcPts val="0"/>
              </a:spcBef>
              <a:spcAft>
                <a:spcPts val="0"/>
              </a:spcAft>
              <a:buSzPts val="1400"/>
              <a:buNone/>
            </a:lvl9pPr>
          </a:lstStyle>
          <a:p>
            <a:r>
              <a:rPr lang="en-IN"/>
              <a:t>Department of Mechatronics Engineering</a:t>
            </a:r>
            <a:endParaRPr/>
          </a:p>
        </p:txBody>
      </p:sp>
      <p:sp>
        <p:nvSpPr>
          <p:cNvPr id="1048608" name="Google Shape;19;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9"/>
        <p:cNvGrpSpPr/>
        <p:nvPr/>
      </p:nvGrpSpPr>
      <p:grpSpPr>
        <a:xfrm>
          <a:off x="0" y="0"/>
          <a:ext cx="0" cy="0"/>
          <a:chOff x="0" y="0"/>
          <a:chExt cx="0" cy="0"/>
        </a:xfrm>
      </p:grpSpPr>
      <p:sp>
        <p:nvSpPr>
          <p:cNvPr id="1048665" name="Google Shape;40;p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666" name="Google Shape;41;p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1000"/>
              </a:spcBef>
              <a:spcAft>
                <a:spcPts val="0"/>
              </a:spcAft>
              <a:buClr>
                <a:schemeClr val="dk1"/>
              </a:buClr>
              <a:buSzPts val="1800"/>
              <a:buChar char="•"/>
            </a:lvl1pPr>
            <a:lvl2pPr marL="914400" lvl="1" indent="-342900" algn="l" rtl="0">
              <a:lnSpc>
                <a:spcPct val="90000"/>
              </a:lnSpc>
              <a:spcBef>
                <a:spcPts val="500"/>
              </a:spcBef>
              <a:spcAft>
                <a:spcPts val="0"/>
              </a:spcAft>
              <a:buClr>
                <a:schemeClr val="dk1"/>
              </a:buClr>
              <a:buSzPts val="1800"/>
              <a:buChar char="•"/>
            </a:lvl2pPr>
            <a:lvl3pPr marL="1371600" lvl="2" indent="-342900" algn="l" rtl="0">
              <a:lnSpc>
                <a:spcPct val="90000"/>
              </a:lnSpc>
              <a:spcBef>
                <a:spcPts val="500"/>
              </a:spcBef>
              <a:spcAft>
                <a:spcPts val="0"/>
              </a:spcAft>
              <a:buClr>
                <a:schemeClr val="dk1"/>
              </a:buClr>
              <a:buSzPts val="1800"/>
              <a:buChar char="•"/>
            </a:lvl3pPr>
            <a:lvl4pPr marL="1828800" lvl="3" indent="-342900" algn="l" rtl="0">
              <a:lnSpc>
                <a:spcPct val="90000"/>
              </a:lnSpc>
              <a:spcBef>
                <a:spcPts val="500"/>
              </a:spcBef>
              <a:spcAft>
                <a:spcPts val="0"/>
              </a:spcAft>
              <a:buClr>
                <a:schemeClr val="dk1"/>
              </a:buClr>
              <a:buSzPts val="1800"/>
              <a:buChar char="•"/>
            </a:lvl4pPr>
            <a:lvl5pPr marL="2286000" lvl="4" indent="-342900" algn="l" rtl="0">
              <a:lnSpc>
                <a:spcPct val="90000"/>
              </a:lnSpc>
              <a:spcBef>
                <a:spcPts val="500"/>
              </a:spcBef>
              <a:spcAft>
                <a:spcPts val="0"/>
              </a:spcAft>
              <a:buClr>
                <a:schemeClr val="dk1"/>
              </a:buClr>
              <a:buSzPts val="1800"/>
              <a:buChar char="•"/>
            </a:lvl5pPr>
            <a:lvl6pPr marL="2743200" lvl="5" indent="-342900" algn="l" rtl="0">
              <a:lnSpc>
                <a:spcPct val="90000"/>
              </a:lnSpc>
              <a:spcBef>
                <a:spcPts val="500"/>
              </a:spcBef>
              <a:spcAft>
                <a:spcPts val="0"/>
              </a:spcAft>
              <a:buClr>
                <a:schemeClr val="dk1"/>
              </a:buClr>
              <a:buSzPts val="1800"/>
              <a:buChar char="•"/>
            </a:lvl6pPr>
            <a:lvl7pPr marL="3200400" lvl="6" indent="-342900" algn="l" rtl="0">
              <a:lnSpc>
                <a:spcPct val="90000"/>
              </a:lnSpc>
              <a:spcBef>
                <a:spcPts val="500"/>
              </a:spcBef>
              <a:spcAft>
                <a:spcPts val="0"/>
              </a:spcAft>
              <a:buClr>
                <a:schemeClr val="dk1"/>
              </a:buClr>
              <a:buSzPts val="1800"/>
              <a:buChar char="•"/>
            </a:lvl7pPr>
            <a:lvl8pPr marL="3657600" lvl="7" indent="-342900" algn="l" rtl="0">
              <a:lnSpc>
                <a:spcPct val="90000"/>
              </a:lnSpc>
              <a:spcBef>
                <a:spcPts val="500"/>
              </a:spcBef>
              <a:spcAft>
                <a:spcPts val="0"/>
              </a:spcAft>
              <a:buClr>
                <a:schemeClr val="dk1"/>
              </a:buClr>
              <a:buSzPts val="1800"/>
              <a:buChar char="•"/>
            </a:lvl8pPr>
            <a:lvl9pPr marL="4114800" lvl="8" indent="-342900" algn="l" rtl="0">
              <a:lnSpc>
                <a:spcPct val="90000"/>
              </a:lnSpc>
              <a:spcBef>
                <a:spcPts val="500"/>
              </a:spcBef>
              <a:spcAft>
                <a:spcPts val="0"/>
              </a:spcAft>
              <a:buClr>
                <a:schemeClr val="dk1"/>
              </a:buClr>
              <a:buSzPts val="1800"/>
              <a:buChar char="•"/>
            </a:lvl9pPr>
          </a:lstStyle>
          <a:p>
            <a:endParaRPr/>
          </a:p>
        </p:txBody>
      </p:sp>
      <p:sp>
        <p:nvSpPr>
          <p:cNvPr id="1048667" name="Google Shape;42;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lvl2pPr>
            <a:lvl3pPr lvl="2" algn="l" rtl="0">
              <a:lnSpc>
                <a:spcPct val="100000"/>
              </a:lnSpc>
              <a:spcBef>
                <a:spcPts val="0"/>
              </a:spcBef>
              <a:spcAft>
                <a:spcPts val="0"/>
              </a:spcAft>
              <a:buSzPts val="1400"/>
              <a:buNone/>
            </a:lvl3pPr>
            <a:lvl4pPr lvl="3" algn="l" rtl="0">
              <a:lnSpc>
                <a:spcPct val="100000"/>
              </a:lnSpc>
              <a:spcBef>
                <a:spcPts val="0"/>
              </a:spcBef>
              <a:spcAft>
                <a:spcPts val="0"/>
              </a:spcAft>
              <a:buSzPts val="1400"/>
              <a:buNone/>
            </a:lvl4pPr>
            <a:lvl5pPr lvl="4" algn="l" rtl="0">
              <a:lnSpc>
                <a:spcPct val="100000"/>
              </a:lnSpc>
              <a:spcBef>
                <a:spcPts val="0"/>
              </a:spcBef>
              <a:spcAft>
                <a:spcPts val="0"/>
              </a:spcAft>
              <a:buSzPts val="1400"/>
              <a:buNone/>
            </a:lvl5pPr>
            <a:lvl6pPr lvl="5" algn="l" rtl="0">
              <a:lnSpc>
                <a:spcPct val="100000"/>
              </a:lnSpc>
              <a:spcBef>
                <a:spcPts val="0"/>
              </a:spcBef>
              <a:spcAft>
                <a:spcPts val="0"/>
              </a:spcAft>
              <a:buSzPts val="1400"/>
              <a:buNone/>
            </a:lvl6pPr>
            <a:lvl7pPr lvl="6" algn="l" rtl="0">
              <a:lnSpc>
                <a:spcPct val="100000"/>
              </a:lnSpc>
              <a:spcBef>
                <a:spcPts val="0"/>
              </a:spcBef>
              <a:spcAft>
                <a:spcPts val="0"/>
              </a:spcAft>
              <a:buSzPts val="1400"/>
              <a:buNone/>
            </a:lvl7pPr>
            <a:lvl8pPr lvl="7" algn="l" rtl="0">
              <a:lnSpc>
                <a:spcPct val="100000"/>
              </a:lnSpc>
              <a:spcBef>
                <a:spcPts val="0"/>
              </a:spcBef>
              <a:spcAft>
                <a:spcPts val="0"/>
              </a:spcAft>
              <a:buSzPts val="1400"/>
              <a:buNone/>
            </a:lvl8pPr>
            <a:lvl9pPr lvl="8" algn="l" rtl="0">
              <a:lnSpc>
                <a:spcPct val="100000"/>
              </a:lnSpc>
              <a:spcBef>
                <a:spcPts val="0"/>
              </a:spcBef>
              <a:spcAft>
                <a:spcPts val="0"/>
              </a:spcAft>
              <a:buSzPts val="1400"/>
              <a:buNone/>
            </a:lvl9pPr>
          </a:lstStyle>
          <a:p>
            <a:r>
              <a:rPr lang="en-US"/>
              <a:t>Chennai Institute of Technology</a:t>
            </a:r>
            <a:endParaRPr/>
          </a:p>
        </p:txBody>
      </p:sp>
      <p:sp>
        <p:nvSpPr>
          <p:cNvPr id="1048668" name="Google Shape;43;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lvl1pPr>
            <a:lvl2pPr lvl="1" algn="l" rtl="0">
              <a:lnSpc>
                <a:spcPct val="100000"/>
              </a:lnSpc>
              <a:spcBef>
                <a:spcPts val="0"/>
              </a:spcBef>
              <a:spcAft>
                <a:spcPts val="0"/>
              </a:spcAft>
              <a:buSzPts val="1400"/>
              <a:buNone/>
            </a:lvl2pPr>
            <a:lvl3pPr lvl="2" algn="l" rtl="0">
              <a:lnSpc>
                <a:spcPct val="100000"/>
              </a:lnSpc>
              <a:spcBef>
                <a:spcPts val="0"/>
              </a:spcBef>
              <a:spcAft>
                <a:spcPts val="0"/>
              </a:spcAft>
              <a:buSzPts val="1400"/>
              <a:buNone/>
            </a:lvl3pPr>
            <a:lvl4pPr lvl="3" algn="l" rtl="0">
              <a:lnSpc>
                <a:spcPct val="100000"/>
              </a:lnSpc>
              <a:spcBef>
                <a:spcPts val="0"/>
              </a:spcBef>
              <a:spcAft>
                <a:spcPts val="0"/>
              </a:spcAft>
              <a:buSzPts val="1400"/>
              <a:buNone/>
            </a:lvl4pPr>
            <a:lvl5pPr lvl="4" algn="l" rtl="0">
              <a:lnSpc>
                <a:spcPct val="100000"/>
              </a:lnSpc>
              <a:spcBef>
                <a:spcPts val="0"/>
              </a:spcBef>
              <a:spcAft>
                <a:spcPts val="0"/>
              </a:spcAft>
              <a:buSzPts val="1400"/>
              <a:buNone/>
            </a:lvl5pPr>
            <a:lvl6pPr lvl="5" algn="l" rtl="0">
              <a:lnSpc>
                <a:spcPct val="100000"/>
              </a:lnSpc>
              <a:spcBef>
                <a:spcPts val="0"/>
              </a:spcBef>
              <a:spcAft>
                <a:spcPts val="0"/>
              </a:spcAft>
              <a:buSzPts val="1400"/>
              <a:buNone/>
            </a:lvl6pPr>
            <a:lvl7pPr lvl="6" algn="l" rtl="0">
              <a:lnSpc>
                <a:spcPct val="100000"/>
              </a:lnSpc>
              <a:spcBef>
                <a:spcPts val="0"/>
              </a:spcBef>
              <a:spcAft>
                <a:spcPts val="0"/>
              </a:spcAft>
              <a:buSzPts val="1400"/>
              <a:buNone/>
            </a:lvl7pPr>
            <a:lvl8pPr lvl="7" algn="l" rtl="0">
              <a:lnSpc>
                <a:spcPct val="100000"/>
              </a:lnSpc>
              <a:spcBef>
                <a:spcPts val="0"/>
              </a:spcBef>
              <a:spcAft>
                <a:spcPts val="0"/>
              </a:spcAft>
              <a:buSzPts val="1400"/>
              <a:buNone/>
            </a:lvl8pPr>
            <a:lvl9pPr lvl="8" algn="l" rtl="0">
              <a:lnSpc>
                <a:spcPct val="100000"/>
              </a:lnSpc>
              <a:spcBef>
                <a:spcPts val="0"/>
              </a:spcBef>
              <a:spcAft>
                <a:spcPts val="0"/>
              </a:spcAft>
              <a:buSzPts val="1400"/>
              <a:buNone/>
            </a:lvl9pPr>
          </a:lstStyle>
          <a:p>
            <a:r>
              <a:rPr lang="en-IN"/>
              <a:t>Department of Mechatronics Engineering</a:t>
            </a:r>
            <a:endParaRPr/>
          </a:p>
        </p:txBody>
      </p:sp>
      <p:sp>
        <p:nvSpPr>
          <p:cNvPr id="1048669" name="Google Shape;44;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5"/>
        <p:cNvGrpSpPr/>
        <p:nvPr/>
      </p:nvGrpSpPr>
      <p:grpSpPr>
        <a:xfrm>
          <a:off x="0" y="0"/>
          <a:ext cx="0" cy="0"/>
          <a:chOff x="0" y="0"/>
          <a:chExt cx="0" cy="0"/>
        </a:xfrm>
      </p:grpSpPr>
      <p:sp>
        <p:nvSpPr>
          <p:cNvPr id="1048645" name="Google Shape;46;p7"/>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646" name="Google Shape;47;p7"/>
          <p:cNvSpPr>
            <a:spLocks noGrp="1"/>
          </p:cNvSpPr>
          <p:nvPr>
            <p:ph type="pic" idx="2"/>
          </p:nvPr>
        </p:nvSpPr>
        <p:spPr>
          <a:xfrm>
            <a:off x="5183188" y="987425"/>
            <a:ext cx="6172200" cy="4873500"/>
          </a:xfrm>
          <a:prstGeom prst="rect">
            <a:avLst/>
          </a:prstGeom>
          <a:noFill/>
          <a:ln>
            <a:noFill/>
          </a:ln>
        </p:spPr>
      </p:sp>
      <p:sp>
        <p:nvSpPr>
          <p:cNvPr id="1048647" name="Google Shape;48;p7"/>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048648" name="Google Shape;49;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lvl2pPr>
            <a:lvl3pPr lvl="2" algn="l" rtl="0">
              <a:lnSpc>
                <a:spcPct val="100000"/>
              </a:lnSpc>
              <a:spcBef>
                <a:spcPts val="0"/>
              </a:spcBef>
              <a:spcAft>
                <a:spcPts val="0"/>
              </a:spcAft>
              <a:buSzPts val="1400"/>
              <a:buNone/>
            </a:lvl3pPr>
            <a:lvl4pPr lvl="3" algn="l" rtl="0">
              <a:lnSpc>
                <a:spcPct val="100000"/>
              </a:lnSpc>
              <a:spcBef>
                <a:spcPts val="0"/>
              </a:spcBef>
              <a:spcAft>
                <a:spcPts val="0"/>
              </a:spcAft>
              <a:buSzPts val="1400"/>
              <a:buNone/>
            </a:lvl4pPr>
            <a:lvl5pPr lvl="4" algn="l" rtl="0">
              <a:lnSpc>
                <a:spcPct val="100000"/>
              </a:lnSpc>
              <a:spcBef>
                <a:spcPts val="0"/>
              </a:spcBef>
              <a:spcAft>
                <a:spcPts val="0"/>
              </a:spcAft>
              <a:buSzPts val="1400"/>
              <a:buNone/>
            </a:lvl5pPr>
            <a:lvl6pPr lvl="5" algn="l" rtl="0">
              <a:lnSpc>
                <a:spcPct val="100000"/>
              </a:lnSpc>
              <a:spcBef>
                <a:spcPts val="0"/>
              </a:spcBef>
              <a:spcAft>
                <a:spcPts val="0"/>
              </a:spcAft>
              <a:buSzPts val="1400"/>
              <a:buNone/>
            </a:lvl6pPr>
            <a:lvl7pPr lvl="6" algn="l" rtl="0">
              <a:lnSpc>
                <a:spcPct val="100000"/>
              </a:lnSpc>
              <a:spcBef>
                <a:spcPts val="0"/>
              </a:spcBef>
              <a:spcAft>
                <a:spcPts val="0"/>
              </a:spcAft>
              <a:buSzPts val="1400"/>
              <a:buNone/>
            </a:lvl7pPr>
            <a:lvl8pPr lvl="7" algn="l" rtl="0">
              <a:lnSpc>
                <a:spcPct val="100000"/>
              </a:lnSpc>
              <a:spcBef>
                <a:spcPts val="0"/>
              </a:spcBef>
              <a:spcAft>
                <a:spcPts val="0"/>
              </a:spcAft>
              <a:buSzPts val="1400"/>
              <a:buNone/>
            </a:lvl8pPr>
            <a:lvl9pPr lvl="8" algn="l" rtl="0">
              <a:lnSpc>
                <a:spcPct val="100000"/>
              </a:lnSpc>
              <a:spcBef>
                <a:spcPts val="0"/>
              </a:spcBef>
              <a:spcAft>
                <a:spcPts val="0"/>
              </a:spcAft>
              <a:buSzPts val="1400"/>
              <a:buNone/>
            </a:lvl9pPr>
          </a:lstStyle>
          <a:p>
            <a:r>
              <a:rPr lang="en-US"/>
              <a:t>Chennai Institute of Technology</a:t>
            </a:r>
            <a:endParaRPr/>
          </a:p>
        </p:txBody>
      </p:sp>
      <p:sp>
        <p:nvSpPr>
          <p:cNvPr id="1048649" name="Google Shape;50;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lvl1pPr>
            <a:lvl2pPr lvl="1" algn="l" rtl="0">
              <a:lnSpc>
                <a:spcPct val="100000"/>
              </a:lnSpc>
              <a:spcBef>
                <a:spcPts val="0"/>
              </a:spcBef>
              <a:spcAft>
                <a:spcPts val="0"/>
              </a:spcAft>
              <a:buSzPts val="1400"/>
              <a:buNone/>
            </a:lvl2pPr>
            <a:lvl3pPr lvl="2" algn="l" rtl="0">
              <a:lnSpc>
                <a:spcPct val="100000"/>
              </a:lnSpc>
              <a:spcBef>
                <a:spcPts val="0"/>
              </a:spcBef>
              <a:spcAft>
                <a:spcPts val="0"/>
              </a:spcAft>
              <a:buSzPts val="1400"/>
              <a:buNone/>
            </a:lvl3pPr>
            <a:lvl4pPr lvl="3" algn="l" rtl="0">
              <a:lnSpc>
                <a:spcPct val="100000"/>
              </a:lnSpc>
              <a:spcBef>
                <a:spcPts val="0"/>
              </a:spcBef>
              <a:spcAft>
                <a:spcPts val="0"/>
              </a:spcAft>
              <a:buSzPts val="1400"/>
              <a:buNone/>
            </a:lvl4pPr>
            <a:lvl5pPr lvl="4" algn="l" rtl="0">
              <a:lnSpc>
                <a:spcPct val="100000"/>
              </a:lnSpc>
              <a:spcBef>
                <a:spcPts val="0"/>
              </a:spcBef>
              <a:spcAft>
                <a:spcPts val="0"/>
              </a:spcAft>
              <a:buSzPts val="1400"/>
              <a:buNone/>
            </a:lvl5pPr>
            <a:lvl6pPr lvl="5" algn="l" rtl="0">
              <a:lnSpc>
                <a:spcPct val="100000"/>
              </a:lnSpc>
              <a:spcBef>
                <a:spcPts val="0"/>
              </a:spcBef>
              <a:spcAft>
                <a:spcPts val="0"/>
              </a:spcAft>
              <a:buSzPts val="1400"/>
              <a:buNone/>
            </a:lvl6pPr>
            <a:lvl7pPr lvl="6" algn="l" rtl="0">
              <a:lnSpc>
                <a:spcPct val="100000"/>
              </a:lnSpc>
              <a:spcBef>
                <a:spcPts val="0"/>
              </a:spcBef>
              <a:spcAft>
                <a:spcPts val="0"/>
              </a:spcAft>
              <a:buSzPts val="1400"/>
              <a:buNone/>
            </a:lvl7pPr>
            <a:lvl8pPr lvl="7" algn="l" rtl="0">
              <a:lnSpc>
                <a:spcPct val="100000"/>
              </a:lnSpc>
              <a:spcBef>
                <a:spcPts val="0"/>
              </a:spcBef>
              <a:spcAft>
                <a:spcPts val="0"/>
              </a:spcAft>
              <a:buSzPts val="1400"/>
              <a:buNone/>
            </a:lvl8pPr>
            <a:lvl9pPr lvl="8" algn="l" rtl="0">
              <a:lnSpc>
                <a:spcPct val="100000"/>
              </a:lnSpc>
              <a:spcBef>
                <a:spcPts val="0"/>
              </a:spcBef>
              <a:spcAft>
                <a:spcPts val="0"/>
              </a:spcAft>
              <a:buSzPts val="1400"/>
              <a:buNone/>
            </a:lvl9pPr>
          </a:lstStyle>
          <a:p>
            <a:r>
              <a:rPr lang="en-IN"/>
              <a:t>Department of Mechatronics Engineering</a:t>
            </a:r>
            <a:endParaRPr/>
          </a:p>
        </p:txBody>
      </p:sp>
      <p:sp>
        <p:nvSpPr>
          <p:cNvPr id="1048650" name="Google Shape;51;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1048670" name="Google Shape;53;p8"/>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671" name="Google Shape;54;p8"/>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1048672" name="Google Shape;55;p8"/>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1048673" name="Google Shape;56;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lvl2pPr>
            <a:lvl3pPr lvl="2" algn="l" rtl="0">
              <a:lnSpc>
                <a:spcPct val="100000"/>
              </a:lnSpc>
              <a:spcBef>
                <a:spcPts val="0"/>
              </a:spcBef>
              <a:spcAft>
                <a:spcPts val="0"/>
              </a:spcAft>
              <a:buSzPts val="1400"/>
              <a:buNone/>
            </a:lvl3pPr>
            <a:lvl4pPr lvl="3" algn="l" rtl="0">
              <a:lnSpc>
                <a:spcPct val="100000"/>
              </a:lnSpc>
              <a:spcBef>
                <a:spcPts val="0"/>
              </a:spcBef>
              <a:spcAft>
                <a:spcPts val="0"/>
              </a:spcAft>
              <a:buSzPts val="1400"/>
              <a:buNone/>
            </a:lvl4pPr>
            <a:lvl5pPr lvl="4" algn="l" rtl="0">
              <a:lnSpc>
                <a:spcPct val="100000"/>
              </a:lnSpc>
              <a:spcBef>
                <a:spcPts val="0"/>
              </a:spcBef>
              <a:spcAft>
                <a:spcPts val="0"/>
              </a:spcAft>
              <a:buSzPts val="1400"/>
              <a:buNone/>
            </a:lvl5pPr>
            <a:lvl6pPr lvl="5" algn="l" rtl="0">
              <a:lnSpc>
                <a:spcPct val="100000"/>
              </a:lnSpc>
              <a:spcBef>
                <a:spcPts val="0"/>
              </a:spcBef>
              <a:spcAft>
                <a:spcPts val="0"/>
              </a:spcAft>
              <a:buSzPts val="1400"/>
              <a:buNone/>
            </a:lvl6pPr>
            <a:lvl7pPr lvl="6" algn="l" rtl="0">
              <a:lnSpc>
                <a:spcPct val="100000"/>
              </a:lnSpc>
              <a:spcBef>
                <a:spcPts val="0"/>
              </a:spcBef>
              <a:spcAft>
                <a:spcPts val="0"/>
              </a:spcAft>
              <a:buSzPts val="1400"/>
              <a:buNone/>
            </a:lvl7pPr>
            <a:lvl8pPr lvl="7" algn="l" rtl="0">
              <a:lnSpc>
                <a:spcPct val="100000"/>
              </a:lnSpc>
              <a:spcBef>
                <a:spcPts val="0"/>
              </a:spcBef>
              <a:spcAft>
                <a:spcPts val="0"/>
              </a:spcAft>
              <a:buSzPts val="1400"/>
              <a:buNone/>
            </a:lvl8pPr>
            <a:lvl9pPr lvl="8" algn="l" rtl="0">
              <a:lnSpc>
                <a:spcPct val="100000"/>
              </a:lnSpc>
              <a:spcBef>
                <a:spcPts val="0"/>
              </a:spcBef>
              <a:spcAft>
                <a:spcPts val="0"/>
              </a:spcAft>
              <a:buSzPts val="1400"/>
              <a:buNone/>
            </a:lvl9pPr>
          </a:lstStyle>
          <a:p>
            <a:r>
              <a:rPr lang="en-US"/>
              <a:t>Chennai Institute of Technology</a:t>
            </a:r>
            <a:endParaRPr/>
          </a:p>
        </p:txBody>
      </p:sp>
      <p:sp>
        <p:nvSpPr>
          <p:cNvPr id="1048674" name="Google Shape;57;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lvl1pPr>
            <a:lvl2pPr lvl="1" algn="l" rtl="0">
              <a:lnSpc>
                <a:spcPct val="100000"/>
              </a:lnSpc>
              <a:spcBef>
                <a:spcPts val="0"/>
              </a:spcBef>
              <a:spcAft>
                <a:spcPts val="0"/>
              </a:spcAft>
              <a:buSzPts val="1400"/>
              <a:buNone/>
            </a:lvl2pPr>
            <a:lvl3pPr lvl="2" algn="l" rtl="0">
              <a:lnSpc>
                <a:spcPct val="100000"/>
              </a:lnSpc>
              <a:spcBef>
                <a:spcPts val="0"/>
              </a:spcBef>
              <a:spcAft>
                <a:spcPts val="0"/>
              </a:spcAft>
              <a:buSzPts val="1400"/>
              <a:buNone/>
            </a:lvl3pPr>
            <a:lvl4pPr lvl="3" algn="l" rtl="0">
              <a:lnSpc>
                <a:spcPct val="100000"/>
              </a:lnSpc>
              <a:spcBef>
                <a:spcPts val="0"/>
              </a:spcBef>
              <a:spcAft>
                <a:spcPts val="0"/>
              </a:spcAft>
              <a:buSzPts val="1400"/>
              <a:buNone/>
            </a:lvl4pPr>
            <a:lvl5pPr lvl="4" algn="l" rtl="0">
              <a:lnSpc>
                <a:spcPct val="100000"/>
              </a:lnSpc>
              <a:spcBef>
                <a:spcPts val="0"/>
              </a:spcBef>
              <a:spcAft>
                <a:spcPts val="0"/>
              </a:spcAft>
              <a:buSzPts val="1400"/>
              <a:buNone/>
            </a:lvl5pPr>
            <a:lvl6pPr lvl="5" algn="l" rtl="0">
              <a:lnSpc>
                <a:spcPct val="100000"/>
              </a:lnSpc>
              <a:spcBef>
                <a:spcPts val="0"/>
              </a:spcBef>
              <a:spcAft>
                <a:spcPts val="0"/>
              </a:spcAft>
              <a:buSzPts val="1400"/>
              <a:buNone/>
            </a:lvl6pPr>
            <a:lvl7pPr lvl="6" algn="l" rtl="0">
              <a:lnSpc>
                <a:spcPct val="100000"/>
              </a:lnSpc>
              <a:spcBef>
                <a:spcPts val="0"/>
              </a:spcBef>
              <a:spcAft>
                <a:spcPts val="0"/>
              </a:spcAft>
              <a:buSzPts val="1400"/>
              <a:buNone/>
            </a:lvl7pPr>
            <a:lvl8pPr lvl="7" algn="l" rtl="0">
              <a:lnSpc>
                <a:spcPct val="100000"/>
              </a:lnSpc>
              <a:spcBef>
                <a:spcPts val="0"/>
              </a:spcBef>
              <a:spcAft>
                <a:spcPts val="0"/>
              </a:spcAft>
              <a:buSzPts val="1400"/>
              <a:buNone/>
            </a:lvl8pPr>
            <a:lvl9pPr lvl="8" algn="l" rtl="0">
              <a:lnSpc>
                <a:spcPct val="100000"/>
              </a:lnSpc>
              <a:spcBef>
                <a:spcPts val="0"/>
              </a:spcBef>
              <a:spcAft>
                <a:spcPts val="0"/>
              </a:spcAft>
              <a:buSzPts val="1400"/>
              <a:buNone/>
            </a:lvl9pPr>
          </a:lstStyle>
          <a:p>
            <a:r>
              <a:rPr lang="en-IN"/>
              <a:t>Department of Mechatronics Engineering</a:t>
            </a:r>
            <a:endParaRPr/>
          </a:p>
        </p:txBody>
      </p:sp>
      <p:sp>
        <p:nvSpPr>
          <p:cNvPr id="1048675" name="Google Shape;58;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1048676" name="Google Shape;60;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lvl2pPr>
            <a:lvl3pPr lvl="2" algn="l" rtl="0">
              <a:lnSpc>
                <a:spcPct val="100000"/>
              </a:lnSpc>
              <a:spcBef>
                <a:spcPts val="0"/>
              </a:spcBef>
              <a:spcAft>
                <a:spcPts val="0"/>
              </a:spcAft>
              <a:buSzPts val="1400"/>
              <a:buNone/>
            </a:lvl3pPr>
            <a:lvl4pPr lvl="3" algn="l" rtl="0">
              <a:lnSpc>
                <a:spcPct val="100000"/>
              </a:lnSpc>
              <a:spcBef>
                <a:spcPts val="0"/>
              </a:spcBef>
              <a:spcAft>
                <a:spcPts val="0"/>
              </a:spcAft>
              <a:buSzPts val="1400"/>
              <a:buNone/>
            </a:lvl4pPr>
            <a:lvl5pPr lvl="4" algn="l" rtl="0">
              <a:lnSpc>
                <a:spcPct val="100000"/>
              </a:lnSpc>
              <a:spcBef>
                <a:spcPts val="0"/>
              </a:spcBef>
              <a:spcAft>
                <a:spcPts val="0"/>
              </a:spcAft>
              <a:buSzPts val="1400"/>
              <a:buNone/>
            </a:lvl5pPr>
            <a:lvl6pPr lvl="5" algn="l" rtl="0">
              <a:lnSpc>
                <a:spcPct val="100000"/>
              </a:lnSpc>
              <a:spcBef>
                <a:spcPts val="0"/>
              </a:spcBef>
              <a:spcAft>
                <a:spcPts val="0"/>
              </a:spcAft>
              <a:buSzPts val="1400"/>
              <a:buNone/>
            </a:lvl6pPr>
            <a:lvl7pPr lvl="6" algn="l" rtl="0">
              <a:lnSpc>
                <a:spcPct val="100000"/>
              </a:lnSpc>
              <a:spcBef>
                <a:spcPts val="0"/>
              </a:spcBef>
              <a:spcAft>
                <a:spcPts val="0"/>
              </a:spcAft>
              <a:buSzPts val="1400"/>
              <a:buNone/>
            </a:lvl7pPr>
            <a:lvl8pPr lvl="7" algn="l" rtl="0">
              <a:lnSpc>
                <a:spcPct val="100000"/>
              </a:lnSpc>
              <a:spcBef>
                <a:spcPts val="0"/>
              </a:spcBef>
              <a:spcAft>
                <a:spcPts val="0"/>
              </a:spcAft>
              <a:buSzPts val="1400"/>
              <a:buNone/>
            </a:lvl8pPr>
            <a:lvl9pPr lvl="8" algn="l" rtl="0">
              <a:lnSpc>
                <a:spcPct val="100000"/>
              </a:lnSpc>
              <a:spcBef>
                <a:spcPts val="0"/>
              </a:spcBef>
              <a:spcAft>
                <a:spcPts val="0"/>
              </a:spcAft>
              <a:buSzPts val="1400"/>
              <a:buNone/>
            </a:lvl9pPr>
          </a:lstStyle>
          <a:p>
            <a:r>
              <a:rPr lang="en-US"/>
              <a:t>Chennai Institute of Technology</a:t>
            </a:r>
            <a:endParaRPr/>
          </a:p>
        </p:txBody>
      </p:sp>
      <p:sp>
        <p:nvSpPr>
          <p:cNvPr id="1048677" name="Google Shape;61;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lvl1pPr>
            <a:lvl2pPr lvl="1" algn="l" rtl="0">
              <a:lnSpc>
                <a:spcPct val="100000"/>
              </a:lnSpc>
              <a:spcBef>
                <a:spcPts val="0"/>
              </a:spcBef>
              <a:spcAft>
                <a:spcPts val="0"/>
              </a:spcAft>
              <a:buSzPts val="1400"/>
              <a:buNone/>
            </a:lvl2pPr>
            <a:lvl3pPr lvl="2" algn="l" rtl="0">
              <a:lnSpc>
                <a:spcPct val="100000"/>
              </a:lnSpc>
              <a:spcBef>
                <a:spcPts val="0"/>
              </a:spcBef>
              <a:spcAft>
                <a:spcPts val="0"/>
              </a:spcAft>
              <a:buSzPts val="1400"/>
              <a:buNone/>
            </a:lvl3pPr>
            <a:lvl4pPr lvl="3" algn="l" rtl="0">
              <a:lnSpc>
                <a:spcPct val="100000"/>
              </a:lnSpc>
              <a:spcBef>
                <a:spcPts val="0"/>
              </a:spcBef>
              <a:spcAft>
                <a:spcPts val="0"/>
              </a:spcAft>
              <a:buSzPts val="1400"/>
              <a:buNone/>
            </a:lvl4pPr>
            <a:lvl5pPr lvl="4" algn="l" rtl="0">
              <a:lnSpc>
                <a:spcPct val="100000"/>
              </a:lnSpc>
              <a:spcBef>
                <a:spcPts val="0"/>
              </a:spcBef>
              <a:spcAft>
                <a:spcPts val="0"/>
              </a:spcAft>
              <a:buSzPts val="1400"/>
              <a:buNone/>
            </a:lvl5pPr>
            <a:lvl6pPr lvl="5" algn="l" rtl="0">
              <a:lnSpc>
                <a:spcPct val="100000"/>
              </a:lnSpc>
              <a:spcBef>
                <a:spcPts val="0"/>
              </a:spcBef>
              <a:spcAft>
                <a:spcPts val="0"/>
              </a:spcAft>
              <a:buSzPts val="1400"/>
              <a:buNone/>
            </a:lvl6pPr>
            <a:lvl7pPr lvl="6" algn="l" rtl="0">
              <a:lnSpc>
                <a:spcPct val="100000"/>
              </a:lnSpc>
              <a:spcBef>
                <a:spcPts val="0"/>
              </a:spcBef>
              <a:spcAft>
                <a:spcPts val="0"/>
              </a:spcAft>
              <a:buSzPts val="1400"/>
              <a:buNone/>
            </a:lvl7pPr>
            <a:lvl8pPr lvl="7" algn="l" rtl="0">
              <a:lnSpc>
                <a:spcPct val="100000"/>
              </a:lnSpc>
              <a:spcBef>
                <a:spcPts val="0"/>
              </a:spcBef>
              <a:spcAft>
                <a:spcPts val="0"/>
              </a:spcAft>
              <a:buSzPts val="1400"/>
              <a:buNone/>
            </a:lvl8pPr>
            <a:lvl9pPr lvl="8" algn="l" rtl="0">
              <a:lnSpc>
                <a:spcPct val="100000"/>
              </a:lnSpc>
              <a:spcBef>
                <a:spcPts val="0"/>
              </a:spcBef>
              <a:spcAft>
                <a:spcPts val="0"/>
              </a:spcAft>
              <a:buSzPts val="1400"/>
              <a:buNone/>
            </a:lvl9pPr>
          </a:lstStyle>
          <a:p>
            <a:r>
              <a:rPr lang="en-IN"/>
              <a:t>Department of Mechatronics Engineering</a:t>
            </a:r>
            <a:endParaRPr/>
          </a:p>
        </p:txBody>
      </p:sp>
      <p:sp>
        <p:nvSpPr>
          <p:cNvPr id="1048678" name="Google Shape;62;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1048651" name="Google Shape;64;p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652" name="Google Shape;65;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lvl2pPr>
            <a:lvl3pPr lvl="2" algn="l" rtl="0">
              <a:lnSpc>
                <a:spcPct val="100000"/>
              </a:lnSpc>
              <a:spcBef>
                <a:spcPts val="0"/>
              </a:spcBef>
              <a:spcAft>
                <a:spcPts val="0"/>
              </a:spcAft>
              <a:buSzPts val="1400"/>
              <a:buNone/>
            </a:lvl3pPr>
            <a:lvl4pPr lvl="3" algn="l" rtl="0">
              <a:lnSpc>
                <a:spcPct val="100000"/>
              </a:lnSpc>
              <a:spcBef>
                <a:spcPts val="0"/>
              </a:spcBef>
              <a:spcAft>
                <a:spcPts val="0"/>
              </a:spcAft>
              <a:buSzPts val="1400"/>
              <a:buNone/>
            </a:lvl4pPr>
            <a:lvl5pPr lvl="4" algn="l" rtl="0">
              <a:lnSpc>
                <a:spcPct val="100000"/>
              </a:lnSpc>
              <a:spcBef>
                <a:spcPts val="0"/>
              </a:spcBef>
              <a:spcAft>
                <a:spcPts val="0"/>
              </a:spcAft>
              <a:buSzPts val="1400"/>
              <a:buNone/>
            </a:lvl5pPr>
            <a:lvl6pPr lvl="5" algn="l" rtl="0">
              <a:lnSpc>
                <a:spcPct val="100000"/>
              </a:lnSpc>
              <a:spcBef>
                <a:spcPts val="0"/>
              </a:spcBef>
              <a:spcAft>
                <a:spcPts val="0"/>
              </a:spcAft>
              <a:buSzPts val="1400"/>
              <a:buNone/>
            </a:lvl6pPr>
            <a:lvl7pPr lvl="6" algn="l" rtl="0">
              <a:lnSpc>
                <a:spcPct val="100000"/>
              </a:lnSpc>
              <a:spcBef>
                <a:spcPts val="0"/>
              </a:spcBef>
              <a:spcAft>
                <a:spcPts val="0"/>
              </a:spcAft>
              <a:buSzPts val="1400"/>
              <a:buNone/>
            </a:lvl7pPr>
            <a:lvl8pPr lvl="7" algn="l" rtl="0">
              <a:lnSpc>
                <a:spcPct val="100000"/>
              </a:lnSpc>
              <a:spcBef>
                <a:spcPts val="0"/>
              </a:spcBef>
              <a:spcAft>
                <a:spcPts val="0"/>
              </a:spcAft>
              <a:buSzPts val="1400"/>
              <a:buNone/>
            </a:lvl8pPr>
            <a:lvl9pPr lvl="8" algn="l" rtl="0">
              <a:lnSpc>
                <a:spcPct val="100000"/>
              </a:lnSpc>
              <a:spcBef>
                <a:spcPts val="0"/>
              </a:spcBef>
              <a:spcAft>
                <a:spcPts val="0"/>
              </a:spcAft>
              <a:buSzPts val="1400"/>
              <a:buNone/>
            </a:lvl9pPr>
          </a:lstStyle>
          <a:p>
            <a:r>
              <a:rPr lang="en-US"/>
              <a:t>Chennai Institute of Technology</a:t>
            </a:r>
            <a:endParaRPr/>
          </a:p>
        </p:txBody>
      </p:sp>
      <p:sp>
        <p:nvSpPr>
          <p:cNvPr id="1048653" name="Google Shape;66;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lvl1pPr>
            <a:lvl2pPr lvl="1" algn="l" rtl="0">
              <a:lnSpc>
                <a:spcPct val="100000"/>
              </a:lnSpc>
              <a:spcBef>
                <a:spcPts val="0"/>
              </a:spcBef>
              <a:spcAft>
                <a:spcPts val="0"/>
              </a:spcAft>
              <a:buSzPts val="1400"/>
              <a:buNone/>
            </a:lvl2pPr>
            <a:lvl3pPr lvl="2" algn="l" rtl="0">
              <a:lnSpc>
                <a:spcPct val="100000"/>
              </a:lnSpc>
              <a:spcBef>
                <a:spcPts val="0"/>
              </a:spcBef>
              <a:spcAft>
                <a:spcPts val="0"/>
              </a:spcAft>
              <a:buSzPts val="1400"/>
              <a:buNone/>
            </a:lvl3pPr>
            <a:lvl4pPr lvl="3" algn="l" rtl="0">
              <a:lnSpc>
                <a:spcPct val="100000"/>
              </a:lnSpc>
              <a:spcBef>
                <a:spcPts val="0"/>
              </a:spcBef>
              <a:spcAft>
                <a:spcPts val="0"/>
              </a:spcAft>
              <a:buSzPts val="1400"/>
              <a:buNone/>
            </a:lvl4pPr>
            <a:lvl5pPr lvl="4" algn="l" rtl="0">
              <a:lnSpc>
                <a:spcPct val="100000"/>
              </a:lnSpc>
              <a:spcBef>
                <a:spcPts val="0"/>
              </a:spcBef>
              <a:spcAft>
                <a:spcPts val="0"/>
              </a:spcAft>
              <a:buSzPts val="1400"/>
              <a:buNone/>
            </a:lvl5pPr>
            <a:lvl6pPr lvl="5" algn="l" rtl="0">
              <a:lnSpc>
                <a:spcPct val="100000"/>
              </a:lnSpc>
              <a:spcBef>
                <a:spcPts val="0"/>
              </a:spcBef>
              <a:spcAft>
                <a:spcPts val="0"/>
              </a:spcAft>
              <a:buSzPts val="1400"/>
              <a:buNone/>
            </a:lvl6pPr>
            <a:lvl7pPr lvl="6" algn="l" rtl="0">
              <a:lnSpc>
                <a:spcPct val="100000"/>
              </a:lnSpc>
              <a:spcBef>
                <a:spcPts val="0"/>
              </a:spcBef>
              <a:spcAft>
                <a:spcPts val="0"/>
              </a:spcAft>
              <a:buSzPts val="1400"/>
              <a:buNone/>
            </a:lvl7pPr>
            <a:lvl8pPr lvl="7" algn="l" rtl="0">
              <a:lnSpc>
                <a:spcPct val="100000"/>
              </a:lnSpc>
              <a:spcBef>
                <a:spcPts val="0"/>
              </a:spcBef>
              <a:spcAft>
                <a:spcPts val="0"/>
              </a:spcAft>
              <a:buSzPts val="1400"/>
              <a:buNone/>
            </a:lvl8pPr>
            <a:lvl9pPr lvl="8" algn="l" rtl="0">
              <a:lnSpc>
                <a:spcPct val="100000"/>
              </a:lnSpc>
              <a:spcBef>
                <a:spcPts val="0"/>
              </a:spcBef>
              <a:spcAft>
                <a:spcPts val="0"/>
              </a:spcAft>
              <a:buSzPts val="1400"/>
              <a:buNone/>
            </a:lvl9pPr>
          </a:lstStyle>
          <a:p>
            <a:r>
              <a:rPr lang="en-IN"/>
              <a:t>Department of Mechatronics Engineering</a:t>
            </a:r>
            <a:endParaRPr/>
          </a:p>
        </p:txBody>
      </p:sp>
      <p:sp>
        <p:nvSpPr>
          <p:cNvPr id="1048654" name="Google Shape;67;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1048655" name="Google Shape;69;p1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a:endParaRPr/>
          </a:p>
        </p:txBody>
      </p:sp>
      <p:sp>
        <p:nvSpPr>
          <p:cNvPr id="1048656" name="Google Shape;70;p1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48657" name="Google Shape;71;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rgbClr val="898989"/>
                </a:solidFill>
              </a:defRPr>
            </a:lvl1pPr>
            <a:lvl2pPr lvl="1" algn="l" rtl="0">
              <a:lnSpc>
                <a:spcPct val="100000"/>
              </a:lnSpc>
              <a:spcBef>
                <a:spcPts val="0"/>
              </a:spcBef>
              <a:spcAft>
                <a:spcPts val="0"/>
              </a:spcAft>
              <a:buSzPts val="1400"/>
              <a:buNone/>
            </a:lvl2pPr>
            <a:lvl3pPr lvl="2" algn="l" rtl="0">
              <a:lnSpc>
                <a:spcPct val="100000"/>
              </a:lnSpc>
              <a:spcBef>
                <a:spcPts val="0"/>
              </a:spcBef>
              <a:spcAft>
                <a:spcPts val="0"/>
              </a:spcAft>
              <a:buSzPts val="1400"/>
              <a:buNone/>
            </a:lvl3pPr>
            <a:lvl4pPr lvl="3" algn="l" rtl="0">
              <a:lnSpc>
                <a:spcPct val="100000"/>
              </a:lnSpc>
              <a:spcBef>
                <a:spcPts val="0"/>
              </a:spcBef>
              <a:spcAft>
                <a:spcPts val="0"/>
              </a:spcAft>
              <a:buSzPts val="1400"/>
              <a:buNone/>
            </a:lvl4pPr>
            <a:lvl5pPr lvl="4" algn="l" rtl="0">
              <a:lnSpc>
                <a:spcPct val="100000"/>
              </a:lnSpc>
              <a:spcBef>
                <a:spcPts val="0"/>
              </a:spcBef>
              <a:spcAft>
                <a:spcPts val="0"/>
              </a:spcAft>
              <a:buSzPts val="1400"/>
              <a:buNone/>
            </a:lvl5pPr>
            <a:lvl6pPr lvl="5" algn="l" rtl="0">
              <a:lnSpc>
                <a:spcPct val="100000"/>
              </a:lnSpc>
              <a:spcBef>
                <a:spcPts val="0"/>
              </a:spcBef>
              <a:spcAft>
                <a:spcPts val="0"/>
              </a:spcAft>
              <a:buSzPts val="1400"/>
              <a:buNone/>
            </a:lvl6pPr>
            <a:lvl7pPr lvl="6" algn="l" rtl="0">
              <a:lnSpc>
                <a:spcPct val="100000"/>
              </a:lnSpc>
              <a:spcBef>
                <a:spcPts val="0"/>
              </a:spcBef>
              <a:spcAft>
                <a:spcPts val="0"/>
              </a:spcAft>
              <a:buSzPts val="1400"/>
              <a:buNone/>
            </a:lvl7pPr>
            <a:lvl8pPr lvl="7" algn="l" rtl="0">
              <a:lnSpc>
                <a:spcPct val="100000"/>
              </a:lnSpc>
              <a:spcBef>
                <a:spcPts val="0"/>
              </a:spcBef>
              <a:spcAft>
                <a:spcPts val="0"/>
              </a:spcAft>
              <a:buSzPts val="1400"/>
              <a:buNone/>
            </a:lvl8pPr>
            <a:lvl9pPr lvl="8" algn="l" rtl="0">
              <a:lnSpc>
                <a:spcPct val="100000"/>
              </a:lnSpc>
              <a:spcBef>
                <a:spcPts val="0"/>
              </a:spcBef>
              <a:spcAft>
                <a:spcPts val="0"/>
              </a:spcAft>
              <a:buSzPts val="1400"/>
              <a:buNone/>
            </a:lvl9pPr>
          </a:lstStyle>
          <a:p>
            <a:r>
              <a:rPr lang="en-US"/>
              <a:t>Chennai Institute of Technology</a:t>
            </a:r>
            <a:endParaRPr/>
          </a:p>
        </p:txBody>
      </p:sp>
      <p:sp>
        <p:nvSpPr>
          <p:cNvPr id="1048658" name="Google Shape;72;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lvl1pPr>
            <a:lvl2pPr lvl="1" algn="l" rtl="0">
              <a:lnSpc>
                <a:spcPct val="100000"/>
              </a:lnSpc>
              <a:spcBef>
                <a:spcPts val="0"/>
              </a:spcBef>
              <a:spcAft>
                <a:spcPts val="0"/>
              </a:spcAft>
              <a:buSzPts val="1400"/>
              <a:buNone/>
            </a:lvl2pPr>
            <a:lvl3pPr lvl="2" algn="l" rtl="0">
              <a:lnSpc>
                <a:spcPct val="100000"/>
              </a:lnSpc>
              <a:spcBef>
                <a:spcPts val="0"/>
              </a:spcBef>
              <a:spcAft>
                <a:spcPts val="0"/>
              </a:spcAft>
              <a:buSzPts val="1400"/>
              <a:buNone/>
            </a:lvl3pPr>
            <a:lvl4pPr lvl="3" algn="l" rtl="0">
              <a:lnSpc>
                <a:spcPct val="100000"/>
              </a:lnSpc>
              <a:spcBef>
                <a:spcPts val="0"/>
              </a:spcBef>
              <a:spcAft>
                <a:spcPts val="0"/>
              </a:spcAft>
              <a:buSzPts val="1400"/>
              <a:buNone/>
            </a:lvl4pPr>
            <a:lvl5pPr lvl="4" algn="l" rtl="0">
              <a:lnSpc>
                <a:spcPct val="100000"/>
              </a:lnSpc>
              <a:spcBef>
                <a:spcPts val="0"/>
              </a:spcBef>
              <a:spcAft>
                <a:spcPts val="0"/>
              </a:spcAft>
              <a:buSzPts val="1400"/>
              <a:buNone/>
            </a:lvl5pPr>
            <a:lvl6pPr lvl="5" algn="l" rtl="0">
              <a:lnSpc>
                <a:spcPct val="100000"/>
              </a:lnSpc>
              <a:spcBef>
                <a:spcPts val="0"/>
              </a:spcBef>
              <a:spcAft>
                <a:spcPts val="0"/>
              </a:spcAft>
              <a:buSzPts val="1400"/>
              <a:buNone/>
            </a:lvl6pPr>
            <a:lvl7pPr lvl="6" algn="l" rtl="0">
              <a:lnSpc>
                <a:spcPct val="100000"/>
              </a:lnSpc>
              <a:spcBef>
                <a:spcPts val="0"/>
              </a:spcBef>
              <a:spcAft>
                <a:spcPts val="0"/>
              </a:spcAft>
              <a:buSzPts val="1400"/>
              <a:buNone/>
            </a:lvl7pPr>
            <a:lvl8pPr lvl="7" algn="l" rtl="0">
              <a:lnSpc>
                <a:spcPct val="100000"/>
              </a:lnSpc>
              <a:spcBef>
                <a:spcPts val="0"/>
              </a:spcBef>
              <a:spcAft>
                <a:spcPts val="0"/>
              </a:spcAft>
              <a:buSzPts val="1400"/>
              <a:buNone/>
            </a:lvl8pPr>
            <a:lvl9pPr lvl="8" algn="l" rtl="0">
              <a:lnSpc>
                <a:spcPct val="100000"/>
              </a:lnSpc>
              <a:spcBef>
                <a:spcPts val="0"/>
              </a:spcBef>
              <a:spcAft>
                <a:spcPts val="0"/>
              </a:spcAft>
              <a:buSzPts val="1400"/>
              <a:buNone/>
            </a:lvl9pPr>
          </a:lstStyle>
          <a:p>
            <a:r>
              <a:rPr lang="en-IN"/>
              <a:t>Department of Mechatronics Engineering</a:t>
            </a:r>
            <a:endParaRPr/>
          </a:p>
        </p:txBody>
      </p:sp>
      <p:sp>
        <p:nvSpPr>
          <p:cNvPr id="1048659" name="Google Shape;73;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048577" name="Google Shape;7;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48578" name="Google Shape;8;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Chennai Institute of Technology</a:t>
            </a:r>
            <a:endParaRPr/>
          </a:p>
        </p:txBody>
      </p:sp>
      <p:sp>
        <p:nvSpPr>
          <p:cNvPr id="1048579" name="Google Shape;9;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Department of Mechatronics Engineering</a:t>
            </a:r>
            <a:endParaRPr/>
          </a:p>
        </p:txBody>
      </p:sp>
      <p:sp>
        <p:nvSpPr>
          <p:cNvPr id="1048580" name="Google Shape;10;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7" r:id="rId1"/>
    <p:sldLayoutId id="2147483701" r:id="rId2"/>
    <p:sldLayoutId id="2147483702" r:id="rId3"/>
    <p:sldLayoutId id="2147483703" r:id="rId4"/>
    <p:sldLayoutId id="2147483704" r:id="rId5"/>
    <p:sldLayoutId id="2147483705" r:id="rId6"/>
    <p:sldLayoutId id="2147483706" r:id="rId7"/>
  </p:sldLayoutIdLst>
  <p:hf sldNum="0"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048610" name="Google Shape;85;p13"/>
          <p:cNvSpPr txBox="1">
            <a:spLocks noGrp="1"/>
          </p:cNvSpPr>
          <p:nvPr>
            <p:ph type="title"/>
          </p:nvPr>
        </p:nvSpPr>
        <p:spPr>
          <a:xfrm>
            <a:off x="839787" y="1154112"/>
            <a:ext cx="10515600" cy="553913"/>
          </a:xfrm>
          <a:prstGeom prst="rect">
            <a:avLst/>
          </a:prstGeom>
          <a:solidFill>
            <a:srgbClr val="9DC3E6"/>
          </a:solidFill>
          <a:ln>
            <a:noFill/>
          </a:ln>
        </p:spPr>
        <p:txBody>
          <a:bodyPr spcFirstLastPara="1" wrap="square" lIns="91425" tIns="45700" rIns="91425" bIns="45700" anchor="ctr" anchorCtr="0">
            <a:noAutofit/>
          </a:bodyPr>
          <a:lstStyle/>
          <a:p>
            <a:pPr algn="ctr">
              <a:buSzPts val="2400"/>
            </a:pP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3200" b="1" dirty="0" err="1">
                <a:latin typeface="Times New Roman" panose="02020603050405020304" pitchFamily="18" charset="0"/>
                <a:ea typeface="Times New Roman" panose="02020603050405020304" pitchFamily="18" charset="0"/>
                <a:cs typeface="Times New Roman" panose="02020603050405020304" pitchFamily="18" charset="0"/>
              </a:rPr>
              <a:t>VisionAI</a:t>
            </a:r>
            <a:r>
              <a:rPr lang="en-IN" sz="3200" b="1" dirty="0">
                <a:latin typeface="Times New Roman" panose="02020603050405020304" pitchFamily="18" charset="0"/>
                <a:ea typeface="Times New Roman" panose="02020603050405020304" pitchFamily="18" charset="0"/>
                <a:cs typeface="Times New Roman" panose="02020603050405020304" pitchFamily="18" charset="0"/>
              </a:rPr>
              <a:t> : Smart Image Analysis with ESP32-CAM</a:t>
            </a:r>
            <a:endParaRPr sz="3200" b="1" dirty="0">
              <a:latin typeface="Times New Roman" panose="02020603050405020304" pitchFamily="18" charset="0"/>
              <a:cs typeface="Times New Roman" panose="02020603050405020304" pitchFamily="18" charset="0"/>
            </a:endParaRPr>
          </a:p>
        </p:txBody>
      </p:sp>
      <p:sp>
        <p:nvSpPr>
          <p:cNvPr id="1048611" name="Google Shape;86;p13"/>
          <p:cNvSpPr txBox="1">
            <a:spLocks noGrp="1"/>
          </p:cNvSpPr>
          <p:nvPr>
            <p:ph type="body" idx="1"/>
          </p:nvPr>
        </p:nvSpPr>
        <p:spPr>
          <a:xfrm>
            <a:off x="839787" y="1784350"/>
            <a:ext cx="5157900" cy="658800"/>
          </a:xfrm>
          <a:prstGeom prst="rect">
            <a:avLst/>
          </a:prstGeom>
          <a:solidFill>
            <a:srgbClr val="9DC3E6"/>
          </a:solid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400"/>
              <a:buNone/>
            </a:pPr>
            <a:r>
              <a:rPr lang="en-US" sz="2400" b="1" i="0" u="none">
                <a:solidFill>
                  <a:schemeClr val="dk1"/>
                </a:solidFill>
                <a:latin typeface="Times New Roman"/>
                <a:ea typeface="Times New Roman"/>
                <a:cs typeface="Times New Roman"/>
                <a:sym typeface="Times New Roman"/>
              </a:rPr>
              <a:t>NAME OF THE SUPERVISOR</a:t>
            </a:r>
          </a:p>
        </p:txBody>
      </p:sp>
      <p:sp>
        <p:nvSpPr>
          <p:cNvPr id="1048612" name="Google Shape;87;p13"/>
          <p:cNvSpPr txBox="1">
            <a:spLocks noGrp="1"/>
          </p:cNvSpPr>
          <p:nvPr>
            <p:ph type="body" idx="1"/>
          </p:nvPr>
        </p:nvSpPr>
        <p:spPr>
          <a:xfrm>
            <a:off x="839787" y="2505075"/>
            <a:ext cx="5157900" cy="3684600"/>
          </a:xfrm>
          <a:prstGeom prst="rect">
            <a:avLst/>
          </a:prstGeom>
          <a:solidFill>
            <a:srgbClr val="9DC3E6"/>
          </a:solidFill>
          <a:ln>
            <a:noFill/>
          </a:ln>
        </p:spPr>
        <p:txBody>
          <a:bodyPr spcFirstLastPara="1" wrap="square" lIns="91425" tIns="45700" rIns="91425" bIns="45700" anchor="t" anchorCtr="0">
            <a:normAutofit/>
          </a:bodyPr>
          <a:lstStyle/>
          <a:p>
            <a:pPr marL="228600" marR="0" lvl="0" indent="-228600" algn="l" rtl="0">
              <a:lnSpc>
                <a:spcPct val="80000"/>
              </a:lnSpc>
              <a:spcBef>
                <a:spcPts val="0"/>
              </a:spcBef>
              <a:spcAft>
                <a:spcPts val="0"/>
              </a:spcAft>
              <a:buClr>
                <a:schemeClr val="dk1"/>
              </a:buClr>
              <a:buSzPts val="2200"/>
              <a:buFont typeface="Arial"/>
              <a:buNone/>
            </a:pPr>
            <a:r>
              <a:rPr lang="en-US" sz="2200" b="1" i="0" u="sng" strike="noStrike" cap="none" dirty="0">
                <a:solidFill>
                  <a:schemeClr val="dk1"/>
                </a:solidFill>
                <a:latin typeface="Times New Roman"/>
                <a:ea typeface="Times New Roman"/>
                <a:cs typeface="Times New Roman"/>
                <a:sym typeface="Times New Roman"/>
              </a:rPr>
              <a:t>INTERNAL GUIDE</a:t>
            </a:r>
            <a:r>
              <a:rPr lang="en-US" sz="2200" b="0" i="0" u="sng" strike="noStrike" cap="none" dirty="0">
                <a:solidFill>
                  <a:schemeClr val="dk1"/>
                </a:solidFill>
                <a:latin typeface="Times New Roman"/>
                <a:ea typeface="Times New Roman"/>
                <a:cs typeface="Times New Roman"/>
                <a:sym typeface="Times New Roman"/>
              </a:rPr>
              <a:t>: </a:t>
            </a:r>
            <a:endParaRPr u="sng" dirty="0"/>
          </a:p>
          <a:p>
            <a:pPr marL="228600" lvl="0">
              <a:lnSpc>
                <a:spcPct val="80000"/>
              </a:lnSpc>
              <a:buSzPts val="2200"/>
            </a:pPr>
            <a:r>
              <a:rPr lang="en-GB" b="0" dirty="0" err="1">
                <a:latin typeface="Times New Roman" panose="02020603050405020304" pitchFamily="18" charset="0"/>
                <a:cs typeface="Times New Roman" panose="02020603050405020304" pitchFamily="18" charset="0"/>
              </a:rPr>
              <a:t>Dr.</a:t>
            </a:r>
            <a:r>
              <a:rPr lang="en-GB" b="0" dirty="0">
                <a:latin typeface="Times New Roman" panose="02020603050405020304" pitchFamily="18" charset="0"/>
                <a:cs typeface="Times New Roman" panose="02020603050405020304" pitchFamily="18" charset="0"/>
              </a:rPr>
              <a:t> S. </a:t>
            </a:r>
            <a:r>
              <a:rPr lang="en-GB" b="0" dirty="0" err="1">
                <a:latin typeface="Times New Roman" panose="02020603050405020304" pitchFamily="18" charset="0"/>
                <a:cs typeface="Times New Roman" panose="02020603050405020304" pitchFamily="18" charset="0"/>
              </a:rPr>
              <a:t>Chandravadhana</a:t>
            </a:r>
            <a:r>
              <a:rPr lang="en-GB" b="0" dirty="0">
                <a:latin typeface="Times New Roman" panose="02020603050405020304" pitchFamily="18" charset="0"/>
                <a:cs typeface="Times New Roman" panose="02020603050405020304" pitchFamily="18" charset="0"/>
              </a:rPr>
              <a:t> M.E., </a:t>
            </a:r>
            <a:r>
              <a:rPr lang="en-GB" b="0" dirty="0" err="1">
                <a:latin typeface="Times New Roman" panose="02020603050405020304" pitchFamily="18" charset="0"/>
                <a:cs typeface="Times New Roman" panose="02020603050405020304" pitchFamily="18" charset="0"/>
              </a:rPr>
              <a:t>Ph.D</a:t>
            </a:r>
            <a:endParaRPr lang="en-GB" b="0" dirty="0">
              <a:latin typeface="Times New Roman" panose="02020603050405020304" pitchFamily="18" charset="0"/>
              <a:cs typeface="Times New Roman" panose="02020603050405020304" pitchFamily="18" charset="0"/>
            </a:endParaRPr>
          </a:p>
          <a:p>
            <a:pPr marL="228600" marR="0" lvl="0" indent="-228600" algn="l" rtl="0">
              <a:lnSpc>
                <a:spcPct val="80000"/>
              </a:lnSpc>
              <a:spcBef>
                <a:spcPts val="1000"/>
              </a:spcBef>
              <a:spcAft>
                <a:spcPts val="0"/>
              </a:spcAft>
              <a:buClr>
                <a:schemeClr val="dk1"/>
              </a:buClr>
              <a:buSzPts val="2200"/>
              <a:buFont typeface="Arial"/>
              <a:buNone/>
            </a:pPr>
            <a:r>
              <a:rPr lang="en-GB"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Professor</a:t>
            </a:r>
            <a:endParaRPr lang="en-GB" dirty="0">
              <a:latin typeface="Times New Roman" panose="02020603050405020304" pitchFamily="18" charset="0"/>
              <a:cs typeface="Times New Roman" panose="02020603050405020304" pitchFamily="18" charset="0"/>
            </a:endParaRPr>
          </a:p>
          <a:p>
            <a:pPr marL="228600" marR="0" lvl="0" indent="-228600" algn="l" rtl="0">
              <a:lnSpc>
                <a:spcPct val="80000"/>
              </a:lnSpc>
              <a:spcBef>
                <a:spcPts val="1000"/>
              </a:spcBef>
              <a:spcAft>
                <a:spcPts val="0"/>
              </a:spcAft>
              <a:buClr>
                <a:schemeClr val="dk1"/>
              </a:buClr>
              <a:buSzPts val="2200"/>
              <a:buFont typeface="Arial"/>
              <a:buNone/>
            </a:pPr>
            <a:r>
              <a:rPr lang="en-GB" sz="2400" b="0" i="0" u="none" strike="noStrike" cap="none" dirty="0">
                <a:solidFill>
                  <a:schemeClr val="dk1"/>
                </a:solidFill>
                <a:latin typeface="Times New Roman"/>
                <a:ea typeface="Times New Roman"/>
                <a:cs typeface="Times New Roman"/>
                <a:sym typeface="Times New Roman"/>
              </a:rPr>
              <a:t>Dept. of Mechatronics Engineering</a:t>
            </a:r>
            <a:endParaRPr sz="2200" b="0" i="0" u="sng" strike="noStrike" cap="none" dirty="0">
              <a:solidFill>
                <a:schemeClr val="dk1"/>
              </a:solidFill>
              <a:latin typeface="Times New Roman"/>
              <a:ea typeface="Times New Roman"/>
              <a:cs typeface="Times New Roman"/>
              <a:sym typeface="Times New Roman"/>
            </a:endParaRPr>
          </a:p>
          <a:p>
            <a:pPr marL="228600" marR="0" lvl="0" indent="-228600" algn="l" rtl="0">
              <a:lnSpc>
                <a:spcPct val="80000"/>
              </a:lnSpc>
              <a:spcBef>
                <a:spcPts val="1000"/>
              </a:spcBef>
              <a:spcAft>
                <a:spcPts val="0"/>
              </a:spcAft>
              <a:buClr>
                <a:schemeClr val="dk1"/>
              </a:buClr>
              <a:buSzPts val="2200"/>
              <a:buFont typeface="Arial"/>
              <a:buNone/>
            </a:pPr>
            <a:r>
              <a:rPr lang="en-US" sz="2200" b="1" i="0" u="sng" strike="noStrike" cap="none" dirty="0">
                <a:solidFill>
                  <a:schemeClr val="dk1"/>
                </a:solidFill>
                <a:latin typeface="Times New Roman"/>
                <a:ea typeface="Times New Roman"/>
                <a:cs typeface="Times New Roman"/>
                <a:sym typeface="Times New Roman"/>
              </a:rPr>
              <a:t>HEAD OF THE DEPARTMENT</a:t>
            </a:r>
            <a:r>
              <a:rPr lang="en-US" sz="2200" b="1" i="0" u="none" strike="noStrike" cap="none" dirty="0">
                <a:solidFill>
                  <a:schemeClr val="dk1"/>
                </a:solidFill>
                <a:latin typeface="Times New Roman"/>
                <a:ea typeface="Times New Roman"/>
                <a:cs typeface="Times New Roman"/>
                <a:sym typeface="Times New Roman"/>
              </a:rPr>
              <a:t>:</a:t>
            </a:r>
            <a:endParaRPr dirty="0"/>
          </a:p>
          <a:p>
            <a:pPr marL="228600" lvl="0">
              <a:lnSpc>
                <a:spcPct val="80000"/>
              </a:lnSpc>
              <a:buSzPts val="2200"/>
            </a:pPr>
            <a:r>
              <a:rPr lang="en-GB" b="0" dirty="0">
                <a:latin typeface="Times New Roman" panose="02020603050405020304" pitchFamily="18" charset="0"/>
                <a:cs typeface="Times New Roman" panose="02020603050405020304" pitchFamily="18" charset="0"/>
              </a:rPr>
              <a:t>Dr. S. </a:t>
            </a:r>
            <a:r>
              <a:rPr lang="en-GB" b="0" dirty="0" err="1">
                <a:latin typeface="Times New Roman" panose="02020603050405020304" pitchFamily="18" charset="0"/>
                <a:cs typeface="Times New Roman" panose="02020603050405020304" pitchFamily="18" charset="0"/>
              </a:rPr>
              <a:t>Chandravadhana</a:t>
            </a:r>
            <a:r>
              <a:rPr lang="en-GB" b="0" dirty="0">
                <a:latin typeface="Times New Roman" panose="02020603050405020304" pitchFamily="18" charset="0"/>
                <a:cs typeface="Times New Roman" panose="02020603050405020304" pitchFamily="18" charset="0"/>
              </a:rPr>
              <a:t> M.E., </a:t>
            </a:r>
            <a:r>
              <a:rPr lang="en-GB" b="0" dirty="0" err="1">
                <a:latin typeface="Times New Roman" panose="02020603050405020304" pitchFamily="18" charset="0"/>
                <a:cs typeface="Times New Roman" panose="02020603050405020304" pitchFamily="18" charset="0"/>
              </a:rPr>
              <a:t>Ph.D</a:t>
            </a:r>
            <a:endParaRPr b="0" dirty="0">
              <a:latin typeface="Times New Roman" panose="02020603050405020304" pitchFamily="18" charset="0"/>
              <a:cs typeface="Times New Roman" panose="02020603050405020304" pitchFamily="18" charset="0"/>
            </a:endParaRPr>
          </a:p>
          <a:p>
            <a:pPr marL="228600" marR="0" lvl="0" indent="-228600" algn="l" rtl="0">
              <a:lnSpc>
                <a:spcPct val="80000"/>
              </a:lnSpc>
              <a:spcBef>
                <a:spcPts val="1000"/>
              </a:spcBef>
              <a:spcAft>
                <a:spcPts val="0"/>
              </a:spcAft>
              <a:buClr>
                <a:schemeClr val="dk1"/>
              </a:buClr>
              <a:buSzPts val="2200"/>
              <a:buFont typeface="Arial"/>
              <a:buNone/>
            </a:pPr>
            <a:r>
              <a:rPr lang="en-US" sz="22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Professor</a:t>
            </a:r>
            <a:endParaRPr dirty="0">
              <a:latin typeface="Times New Roman" panose="02020603050405020304" pitchFamily="18" charset="0"/>
              <a:cs typeface="Times New Roman" panose="02020603050405020304" pitchFamily="18" charset="0"/>
            </a:endParaRPr>
          </a:p>
          <a:p>
            <a:pPr marL="228600" marR="0" lvl="0" indent="-228600" algn="l" rtl="0">
              <a:lnSpc>
                <a:spcPct val="80000"/>
              </a:lnSpc>
              <a:spcBef>
                <a:spcPts val="1000"/>
              </a:spcBef>
              <a:spcAft>
                <a:spcPts val="0"/>
              </a:spcAft>
              <a:buClr>
                <a:schemeClr val="dk1"/>
              </a:buClr>
              <a:buSzPts val="2200"/>
              <a:buFont typeface="Arial"/>
              <a:buNone/>
            </a:pPr>
            <a:r>
              <a:rPr lang="en-US" sz="2200" b="0" i="0" u="none" strike="noStrike" cap="none" dirty="0">
                <a:solidFill>
                  <a:schemeClr val="dk1"/>
                </a:solidFill>
                <a:latin typeface="Times New Roman"/>
                <a:ea typeface="Times New Roman"/>
                <a:cs typeface="Times New Roman"/>
                <a:sym typeface="Times New Roman"/>
              </a:rPr>
              <a:t>Dept. of Mechatronics Engineering</a:t>
            </a:r>
            <a:endParaRPr dirty="0"/>
          </a:p>
          <a:p>
            <a:pPr marL="228600" marR="0" lvl="0" indent="-88900" algn="l" rtl="0">
              <a:lnSpc>
                <a:spcPct val="90000"/>
              </a:lnSpc>
              <a:spcBef>
                <a:spcPts val="1000"/>
              </a:spcBef>
              <a:spcAft>
                <a:spcPts val="0"/>
              </a:spcAft>
              <a:buClr>
                <a:schemeClr val="dk1"/>
              </a:buClr>
              <a:buSzPts val="2200"/>
              <a:buFont typeface="Arial"/>
              <a:buNone/>
            </a:pPr>
            <a:endParaRPr sz="2200" b="0" i="0" u="none" dirty="0">
              <a:solidFill>
                <a:schemeClr val="dk1"/>
              </a:solidFill>
              <a:latin typeface="Times New Roman"/>
              <a:ea typeface="Times New Roman"/>
              <a:cs typeface="Times New Roman"/>
              <a:sym typeface="Times New Roman"/>
            </a:endParaRPr>
          </a:p>
        </p:txBody>
      </p:sp>
      <p:sp>
        <p:nvSpPr>
          <p:cNvPr id="1048613" name="Google Shape;88;p13"/>
          <p:cNvSpPr txBox="1">
            <a:spLocks noGrp="1"/>
          </p:cNvSpPr>
          <p:nvPr>
            <p:ph type="body" idx="1"/>
          </p:nvPr>
        </p:nvSpPr>
        <p:spPr>
          <a:xfrm>
            <a:off x="6172200" y="1784350"/>
            <a:ext cx="5183100" cy="644400"/>
          </a:xfrm>
          <a:prstGeom prst="rect">
            <a:avLst/>
          </a:prstGeom>
          <a:solidFill>
            <a:srgbClr val="9DC3E6"/>
          </a:solid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400"/>
              <a:buNone/>
            </a:pPr>
            <a:r>
              <a:rPr lang="en-US" sz="2400" b="1" i="0" u="none" dirty="0">
                <a:solidFill>
                  <a:schemeClr val="dk1"/>
                </a:solidFill>
                <a:latin typeface="Times New Roman"/>
                <a:ea typeface="Times New Roman"/>
                <a:cs typeface="Times New Roman"/>
                <a:sym typeface="Times New Roman"/>
              </a:rPr>
              <a:t>CANDIDATE DETAILS</a:t>
            </a:r>
          </a:p>
        </p:txBody>
      </p:sp>
      <p:sp>
        <p:nvSpPr>
          <p:cNvPr id="1048614" name="Google Shape;89;p13"/>
          <p:cNvSpPr txBox="1">
            <a:spLocks noGrp="1"/>
          </p:cNvSpPr>
          <p:nvPr>
            <p:ph type="body" idx="2"/>
          </p:nvPr>
        </p:nvSpPr>
        <p:spPr>
          <a:xfrm>
            <a:off x="6172200" y="2505075"/>
            <a:ext cx="5183100" cy="3684600"/>
          </a:xfrm>
          <a:prstGeom prst="rect">
            <a:avLst/>
          </a:prstGeom>
          <a:solidFill>
            <a:srgbClr val="9DC3E6"/>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200"/>
              <a:buFont typeface="Arial"/>
              <a:buNone/>
            </a:pPr>
            <a:r>
              <a:rPr lang="en-US" sz="2200" b="1" i="0" u="sng" dirty="0">
                <a:solidFill>
                  <a:schemeClr val="dk1"/>
                </a:solidFill>
                <a:latin typeface="Times New Roman"/>
                <a:ea typeface="Times New Roman"/>
                <a:cs typeface="Times New Roman"/>
                <a:sym typeface="Times New Roman"/>
              </a:rPr>
              <a:t>DEPARTMENT OF MECHATRONICS ENGINEERING</a:t>
            </a:r>
            <a:endParaRPr sz="2200" b="0" i="0" u="sng"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200"/>
              <a:buNone/>
            </a:pPr>
            <a:r>
              <a:rPr lang="en-US" sz="2200" dirty="0">
                <a:latin typeface="Times New Roman"/>
                <a:cs typeface="Times New Roman"/>
                <a:sym typeface="Times New Roman"/>
              </a:rPr>
              <a:t>     </a:t>
            </a:r>
          </a:p>
          <a:p>
            <a:pPr marL="0" indent="0">
              <a:lnSpc>
                <a:spcPct val="100000"/>
              </a:lnSpc>
              <a:spcBef>
                <a:spcPts val="0"/>
              </a:spcBef>
              <a:buSzPts val="2200"/>
              <a:buNone/>
            </a:pPr>
            <a:r>
              <a:rPr lang="en-US" sz="2200" dirty="0">
                <a:latin typeface="Times New Roman"/>
                <a:cs typeface="Times New Roman"/>
                <a:sym typeface="Times New Roman"/>
              </a:rPr>
              <a:t>Member 1 :  Kishore G  (22MT029)</a:t>
            </a:r>
          </a:p>
          <a:p>
            <a:pPr marL="0" marR="0" lvl="0" indent="0" algn="l" rtl="0">
              <a:lnSpc>
                <a:spcPct val="100000"/>
              </a:lnSpc>
              <a:spcBef>
                <a:spcPts val="0"/>
              </a:spcBef>
              <a:spcAft>
                <a:spcPts val="0"/>
              </a:spcAft>
              <a:buClr>
                <a:schemeClr val="dk1"/>
              </a:buClr>
              <a:buSzPts val="2200"/>
              <a:buNone/>
            </a:pPr>
            <a:r>
              <a:rPr lang="en-US" sz="2200" dirty="0">
                <a:latin typeface="Times New Roman"/>
                <a:cs typeface="Times New Roman"/>
                <a:sym typeface="Times New Roman"/>
              </a:rPr>
              <a:t>Member 2 : Melbin MC  (22MT032)</a:t>
            </a:r>
          </a:p>
          <a:p>
            <a:pPr marL="0" marR="0" lvl="0" indent="0" algn="l" rtl="0">
              <a:lnSpc>
                <a:spcPct val="100000"/>
              </a:lnSpc>
              <a:spcBef>
                <a:spcPts val="0"/>
              </a:spcBef>
              <a:spcAft>
                <a:spcPts val="0"/>
              </a:spcAft>
              <a:buClr>
                <a:schemeClr val="dk1"/>
              </a:buClr>
              <a:buSzPts val="2200"/>
              <a:buNone/>
            </a:pPr>
            <a:endParaRPr lang="en-US" sz="2200" b="0" i="0" u="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200"/>
              <a:buNone/>
            </a:pPr>
            <a:r>
              <a:rPr lang="en-US" sz="2200" b="0" i="0" u="none" dirty="0">
                <a:solidFill>
                  <a:schemeClr val="dk1"/>
                </a:solidFill>
                <a:latin typeface="Times New Roman"/>
                <a:ea typeface="Times New Roman"/>
                <a:cs typeface="Times New Roman"/>
                <a:sym typeface="Times New Roman"/>
              </a:rPr>
              <a:t>CHENNAI INSTITUTE OF </a:t>
            </a:r>
            <a:r>
              <a:rPr lang="en-US" sz="2200" dirty="0">
                <a:latin typeface="Times New Roman"/>
                <a:ea typeface="Times New Roman"/>
                <a:cs typeface="Times New Roman"/>
                <a:sym typeface="Times New Roman"/>
              </a:rPr>
              <a:t>     </a:t>
            </a:r>
            <a:r>
              <a:rPr lang="en-US" sz="2200" b="0" i="0" u="none" dirty="0">
                <a:solidFill>
                  <a:schemeClr val="dk1"/>
                </a:solidFill>
                <a:latin typeface="Times New Roman"/>
                <a:ea typeface="Times New Roman"/>
                <a:cs typeface="Times New Roman"/>
                <a:sym typeface="Times New Roman"/>
              </a:rPr>
              <a:t>TECHNOLOGY</a:t>
            </a:r>
            <a:endParaRPr dirty="0"/>
          </a:p>
          <a:p>
            <a:pPr marL="0" marR="0" lvl="0" indent="0" algn="l" rtl="0">
              <a:lnSpc>
                <a:spcPct val="90000"/>
              </a:lnSpc>
              <a:spcBef>
                <a:spcPts val="1000"/>
              </a:spcBef>
              <a:spcAft>
                <a:spcPts val="0"/>
              </a:spcAft>
              <a:buClr>
                <a:schemeClr val="dk1"/>
              </a:buClr>
              <a:buSzPts val="2200"/>
              <a:buFont typeface="Arial"/>
              <a:buNone/>
            </a:pPr>
            <a:r>
              <a:rPr lang="en-US" sz="2200" b="0" i="0" u="none" dirty="0">
                <a:solidFill>
                  <a:schemeClr val="dk1"/>
                </a:solidFill>
                <a:latin typeface="Times New Roman"/>
                <a:ea typeface="Times New Roman"/>
                <a:cs typeface="Times New Roman"/>
                <a:sym typeface="Times New Roman"/>
              </a:rPr>
              <a:t>CHENNAI-600069</a:t>
            </a:r>
            <a:endParaRPr dirty="0"/>
          </a:p>
          <a:p>
            <a:pPr marL="228600" marR="0" lvl="0" indent="-88900" algn="l" rtl="0">
              <a:lnSpc>
                <a:spcPct val="90000"/>
              </a:lnSpc>
              <a:spcBef>
                <a:spcPts val="1000"/>
              </a:spcBef>
              <a:spcAft>
                <a:spcPts val="0"/>
              </a:spcAft>
              <a:buClr>
                <a:schemeClr val="dk1"/>
              </a:buClr>
              <a:buSzPts val="2200"/>
              <a:buFont typeface="Arial"/>
              <a:buNone/>
            </a:pPr>
            <a:endParaRPr sz="2200" b="0" i="0" u="none" dirty="0">
              <a:solidFill>
                <a:schemeClr val="dk1"/>
              </a:solidFill>
              <a:latin typeface="Times New Roman"/>
              <a:ea typeface="Times New Roman"/>
              <a:cs typeface="Times New Roman"/>
              <a:sym typeface="Times New Roman"/>
            </a:endParaRPr>
          </a:p>
        </p:txBody>
      </p:sp>
      <p:sp>
        <p:nvSpPr>
          <p:cNvPr id="3" name="Footer Placeholder 2"/>
          <p:cNvSpPr>
            <a:spLocks noGrp="1"/>
          </p:cNvSpPr>
          <p:nvPr>
            <p:ph type="ftr" idx="11"/>
          </p:nvPr>
        </p:nvSpPr>
        <p:spPr/>
        <p:txBody>
          <a:bodyPr/>
          <a:lstStyle/>
          <a:p>
            <a:r>
              <a:rPr lang="en-IN" dirty="0"/>
              <a:t>Department of Mechatronics Engineering</a:t>
            </a:r>
          </a:p>
        </p:txBody>
      </p:sp>
      <p:pic>
        <p:nvPicPr>
          <p:cNvPr id="4" name="Picture 3"/>
          <p:cNvPicPr>
            <a:picLocks noChangeAspect="1"/>
          </p:cNvPicPr>
          <p:nvPr/>
        </p:nvPicPr>
        <p:blipFill>
          <a:blip r:embed="rId3"/>
          <a:stretch>
            <a:fillRect/>
          </a:stretch>
        </p:blipFill>
        <p:spPr>
          <a:xfrm>
            <a:off x="420623" y="64066"/>
            <a:ext cx="11091673" cy="9322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048610" name="Google Shape;85;p13"/>
          <p:cNvSpPr txBox="1">
            <a:spLocks noGrp="1"/>
          </p:cNvSpPr>
          <p:nvPr>
            <p:ph type="title"/>
          </p:nvPr>
        </p:nvSpPr>
        <p:spPr>
          <a:xfrm>
            <a:off x="839787" y="1154112"/>
            <a:ext cx="10515600" cy="553913"/>
          </a:xfrm>
          <a:prstGeom prst="rect">
            <a:avLst/>
          </a:prstGeom>
          <a:solidFill>
            <a:srgbClr val="9DC3E6"/>
          </a:solidFill>
          <a:ln>
            <a:noFill/>
          </a:ln>
        </p:spPr>
        <p:txBody>
          <a:bodyPr spcFirstLastPara="1" wrap="square" lIns="91425" tIns="45700" rIns="91425" bIns="45700" anchor="ctr" anchorCtr="0">
            <a:noAutofit/>
          </a:bodyPr>
          <a:lstStyle/>
          <a:p>
            <a:pPr lvl="0" algn="ctr">
              <a:buSzPts val="2400"/>
            </a:pPr>
            <a:r>
              <a:rPr lang="en-IN" sz="2800" b="1" dirty="0">
                <a:latin typeface="Times New Roman" panose="02020603050405020304" pitchFamily="18" charset="0"/>
                <a:cs typeface="Times New Roman" panose="02020603050405020304" pitchFamily="18" charset="0"/>
              </a:rPr>
              <a:t>ADVANTAGES</a:t>
            </a:r>
          </a:p>
        </p:txBody>
      </p:sp>
      <p:sp>
        <p:nvSpPr>
          <p:cNvPr id="3" name="Footer Placeholder 2"/>
          <p:cNvSpPr>
            <a:spLocks noGrp="1"/>
          </p:cNvSpPr>
          <p:nvPr>
            <p:ph type="ftr" idx="11"/>
          </p:nvPr>
        </p:nvSpPr>
        <p:spPr/>
        <p:txBody>
          <a:bodyPr/>
          <a:lstStyle/>
          <a:p>
            <a:r>
              <a:rPr lang="en-IN" dirty="0"/>
              <a:t>Department of Mechatronics Engineering</a:t>
            </a:r>
          </a:p>
        </p:txBody>
      </p:sp>
      <p:sp>
        <p:nvSpPr>
          <p:cNvPr id="7" name="Google Shape;122;p17"/>
          <p:cNvSpPr txBox="1">
            <a:spLocks/>
          </p:cNvSpPr>
          <p:nvPr/>
        </p:nvSpPr>
        <p:spPr>
          <a:xfrm>
            <a:off x="1301265" y="1865829"/>
            <a:ext cx="10050948" cy="42301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indent="-457200" fontAlgn="base">
              <a:spcBef>
                <a:spcPts val="0"/>
              </a:spcBef>
              <a:buFont typeface="+mj-lt"/>
              <a:buAutoNum type="arabicPeriod"/>
            </a:pPr>
            <a:r>
              <a:rPr lang="en-IN" b="0" dirty="0">
                <a:effectLst/>
                <a:latin typeface="Times New Roman" panose="02020603050405020304" pitchFamily="18" charset="0"/>
                <a:ea typeface="Calibri" panose="020F0502020204030204" pitchFamily="34" charset="0"/>
                <a:cs typeface="Times New Roman" panose="02020603050405020304" pitchFamily="18" charset="0"/>
              </a:rPr>
              <a:t>Real-Time Monitoring</a:t>
            </a:r>
          </a:p>
          <a:p>
            <a:pPr indent="-457200" fontAlgn="base">
              <a:spcBef>
                <a:spcPts val="0"/>
              </a:spcBef>
              <a:buFont typeface="+mj-lt"/>
              <a:buAutoNum type="arabicPeriod"/>
            </a:pPr>
            <a:r>
              <a:rPr lang="en-IN" b="0" dirty="0">
                <a:effectLst/>
                <a:latin typeface="Times New Roman" panose="02020603050405020304" pitchFamily="18" charset="0"/>
                <a:ea typeface="Calibri" panose="020F0502020204030204" pitchFamily="34" charset="0"/>
                <a:cs typeface="Times New Roman" panose="02020603050405020304" pitchFamily="18" charset="0"/>
              </a:rPr>
              <a:t>Predictive Weather Forecasting </a:t>
            </a:r>
            <a:endParaRPr lang="en-IN" b="0" dirty="0">
              <a:latin typeface="Times New Roman" panose="02020603050405020304" pitchFamily="18" charset="0"/>
              <a:ea typeface="Calibri" panose="020F0502020204030204" pitchFamily="34" charset="0"/>
              <a:cs typeface="Times New Roman" panose="02020603050405020304" pitchFamily="18" charset="0"/>
            </a:endParaRPr>
          </a:p>
          <a:p>
            <a:pPr indent="-457200" fontAlgn="base">
              <a:spcBef>
                <a:spcPts val="0"/>
              </a:spcBef>
              <a:buFont typeface="+mj-lt"/>
              <a:buAutoNum type="arabicPeriod"/>
            </a:pPr>
            <a:r>
              <a:rPr lang="en-IN" b="0" dirty="0">
                <a:effectLst/>
                <a:latin typeface="Times New Roman" panose="02020603050405020304" pitchFamily="18" charset="0"/>
                <a:ea typeface="Calibri" panose="020F0502020204030204" pitchFamily="34" charset="0"/>
                <a:cs typeface="Times New Roman" panose="02020603050405020304" pitchFamily="18" charset="0"/>
              </a:rPr>
              <a:t>Cost-Effective</a:t>
            </a:r>
          </a:p>
          <a:p>
            <a:pPr indent="-457200" fontAlgn="base">
              <a:spcBef>
                <a:spcPts val="0"/>
              </a:spcBef>
              <a:buFont typeface="+mj-lt"/>
              <a:buAutoNum type="arabicPeriod"/>
            </a:pPr>
            <a:r>
              <a:rPr lang="en-IN" b="0" dirty="0">
                <a:effectLst/>
                <a:latin typeface="Times New Roman" panose="02020603050405020304" pitchFamily="18" charset="0"/>
                <a:ea typeface="Calibri" panose="020F0502020204030204" pitchFamily="34" charset="0"/>
                <a:cs typeface="Times New Roman" panose="02020603050405020304" pitchFamily="18" charset="0"/>
              </a:rPr>
              <a:t>Wireless Data Transmission</a:t>
            </a:r>
          </a:p>
          <a:p>
            <a:pPr indent="-457200" fontAlgn="base">
              <a:spcBef>
                <a:spcPts val="0"/>
              </a:spcBef>
              <a:buFont typeface="+mj-lt"/>
              <a:buAutoNum type="arabicPeriod"/>
            </a:pPr>
            <a:r>
              <a:rPr lang="en-IN"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Scalable Solution</a:t>
            </a:r>
          </a:p>
          <a:p>
            <a:pPr indent="-457200" fontAlgn="base">
              <a:spcBef>
                <a:spcPts val="0"/>
              </a:spcBef>
              <a:buFont typeface="+mj-lt"/>
              <a:buAutoNum type="arabicPeriod"/>
            </a:pPr>
            <a:r>
              <a:rPr lang="en-IN"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Remote Access</a:t>
            </a:r>
          </a:p>
          <a:p>
            <a:pPr indent="-457200" fontAlgn="base">
              <a:spcBef>
                <a:spcPts val="0"/>
              </a:spcBef>
              <a:buFont typeface="+mj-lt"/>
              <a:buAutoNum type="arabicPeriod"/>
            </a:pPr>
            <a:r>
              <a:rPr lang="en-IN"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Energy Efficient</a:t>
            </a:r>
          </a:p>
          <a:p>
            <a:pPr indent="-457200" fontAlgn="base">
              <a:spcBef>
                <a:spcPts val="0"/>
              </a:spcBef>
              <a:buFont typeface="+mj-lt"/>
              <a:buAutoNum type="arabicPeriod"/>
            </a:pPr>
            <a:r>
              <a:rPr lang="en-IN"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User-Friendly Interface</a:t>
            </a:r>
          </a:p>
          <a:p>
            <a:pPr indent="-457200" fontAlgn="base">
              <a:spcBef>
                <a:spcPts val="0"/>
              </a:spcBef>
              <a:buFont typeface="+mj-lt"/>
              <a:buAutoNum type="arabicPeriod"/>
            </a:pPr>
            <a:r>
              <a:rPr lang="en-IN"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Customizable Alerts</a:t>
            </a:r>
          </a:p>
          <a:p>
            <a:pPr indent="-457200" fontAlgn="base">
              <a:spcBef>
                <a:spcPts val="0"/>
              </a:spcBef>
              <a:buFont typeface="+mj-lt"/>
              <a:buAutoNum type="arabicPeriod"/>
            </a:pPr>
            <a:r>
              <a:rPr lang="en-IN"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Enhanced Decision-Making</a:t>
            </a:r>
          </a:p>
          <a:p>
            <a:pPr indent="-457200" fontAlgn="base">
              <a:spcBef>
                <a:spcPts val="0"/>
              </a:spcBef>
              <a:buFont typeface="+mj-lt"/>
              <a:buAutoNum type="arabicPeriod"/>
            </a:pPr>
            <a:endParaRPr lang="en-IN" b="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420623" y="64066"/>
            <a:ext cx="11091673" cy="932242"/>
          </a:xfrm>
          <a:prstGeom prst="rect">
            <a:avLst/>
          </a:prstGeom>
        </p:spPr>
      </p:pic>
    </p:spTree>
    <p:extLst>
      <p:ext uri="{BB962C8B-B14F-4D97-AF65-F5344CB8AC3E}">
        <p14:creationId xmlns:p14="http://schemas.microsoft.com/office/powerpoint/2010/main" val="24449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Footer Placeholder 2"/>
          <p:cNvSpPr>
            <a:spLocks noGrp="1"/>
          </p:cNvSpPr>
          <p:nvPr>
            <p:ph type="ftr" idx="11"/>
          </p:nvPr>
        </p:nvSpPr>
        <p:spPr/>
        <p:txBody>
          <a:bodyPr/>
          <a:lstStyle/>
          <a:p>
            <a:r>
              <a:rPr lang="en-IN" dirty="0"/>
              <a:t>Department of Mechatronics Engineering</a:t>
            </a:r>
          </a:p>
        </p:txBody>
      </p:sp>
      <p:sp>
        <p:nvSpPr>
          <p:cNvPr id="7" name="Google Shape;110;p16"/>
          <p:cNvSpPr txBox="1">
            <a:spLocks/>
          </p:cNvSpPr>
          <p:nvPr/>
        </p:nvSpPr>
        <p:spPr>
          <a:xfrm>
            <a:off x="1049337" y="1122362"/>
            <a:ext cx="10044000" cy="692100"/>
          </a:xfrm>
          <a:prstGeom prst="rect">
            <a:avLst/>
          </a:prstGeom>
          <a:solidFill>
            <a:srgbClr val="9DC3E6"/>
          </a:solid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3600"/>
              <a:buFont typeface="Times New Roman"/>
              <a:buNone/>
            </a:pPr>
            <a:r>
              <a:rPr lang="en-US" sz="3600" b="1" dirty="0">
                <a:latin typeface="Times New Roman"/>
                <a:ea typeface="Times New Roman"/>
                <a:cs typeface="Times New Roman"/>
                <a:sym typeface="Times New Roman"/>
              </a:rPr>
              <a:t>LITERATURE REVIEW</a:t>
            </a:r>
          </a:p>
        </p:txBody>
      </p:sp>
      <p:pic>
        <p:nvPicPr>
          <p:cNvPr id="9" name="Picture 8"/>
          <p:cNvPicPr>
            <a:picLocks noChangeAspect="1"/>
          </p:cNvPicPr>
          <p:nvPr/>
        </p:nvPicPr>
        <p:blipFill>
          <a:blip r:embed="rId3"/>
          <a:stretch>
            <a:fillRect/>
          </a:stretch>
        </p:blipFill>
        <p:spPr>
          <a:xfrm>
            <a:off x="420623" y="64066"/>
            <a:ext cx="11091673" cy="932242"/>
          </a:xfrm>
          <a:prstGeom prst="rect">
            <a:avLst/>
          </a:prstGeom>
        </p:spPr>
      </p:pic>
      <p:graphicFrame>
        <p:nvGraphicFramePr>
          <p:cNvPr id="8" name="Google Shape;113;p16"/>
          <p:cNvGraphicFramePr>
            <a:graphicFrameLocks/>
          </p:cNvGraphicFramePr>
          <p:nvPr>
            <p:extLst>
              <p:ext uri="{D42A27DB-BD31-4B8C-83A1-F6EECF244321}">
                <p14:modId xmlns:p14="http://schemas.microsoft.com/office/powerpoint/2010/main" val="1078392222"/>
              </p:ext>
            </p:extLst>
          </p:nvPr>
        </p:nvGraphicFramePr>
        <p:xfrm>
          <a:off x="1028546" y="1814461"/>
          <a:ext cx="9813625" cy="2931710"/>
        </p:xfrm>
        <a:graphic>
          <a:graphicData uri="http://schemas.openxmlformats.org/drawingml/2006/table">
            <a:tbl>
              <a:tblPr>
                <a:noFill/>
                <a:tableStyleId>{7C068001-86CC-4679-B5FB-0ECD48F74FFF}</a:tableStyleId>
              </a:tblPr>
              <a:tblGrid>
                <a:gridCol w="612071">
                  <a:extLst>
                    <a:ext uri="{9D8B030D-6E8A-4147-A177-3AD203B41FA5}">
                      <a16:colId xmlns:a16="http://schemas.microsoft.com/office/drawing/2014/main" val="20000"/>
                    </a:ext>
                  </a:extLst>
                </a:gridCol>
                <a:gridCol w="2962548">
                  <a:extLst>
                    <a:ext uri="{9D8B030D-6E8A-4147-A177-3AD203B41FA5}">
                      <a16:colId xmlns:a16="http://schemas.microsoft.com/office/drawing/2014/main" val="20001"/>
                    </a:ext>
                  </a:extLst>
                </a:gridCol>
                <a:gridCol w="1310144">
                  <a:extLst>
                    <a:ext uri="{9D8B030D-6E8A-4147-A177-3AD203B41FA5}">
                      <a16:colId xmlns:a16="http://schemas.microsoft.com/office/drawing/2014/main" val="20002"/>
                    </a:ext>
                  </a:extLst>
                </a:gridCol>
                <a:gridCol w="4928862">
                  <a:extLst>
                    <a:ext uri="{9D8B030D-6E8A-4147-A177-3AD203B41FA5}">
                      <a16:colId xmlns:a16="http://schemas.microsoft.com/office/drawing/2014/main" val="20003"/>
                    </a:ext>
                  </a:extLst>
                </a:gridCol>
              </a:tblGrid>
              <a:tr h="960490">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dirty="0">
                          <a:solidFill>
                            <a:srgbClr val="FFFFFF"/>
                          </a:solidFill>
                          <a:latin typeface="Calibri"/>
                          <a:ea typeface="Calibri"/>
                          <a:cs typeface="Calibri"/>
                          <a:sym typeface="Calibri"/>
                        </a:rPr>
                        <a:t>SL NO</a:t>
                      </a: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PAPER TITLE</a:t>
                      </a: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AUTHOR</a:t>
                      </a: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strike="noStrike" cap="none">
                          <a:solidFill>
                            <a:srgbClr val="FFFFFF"/>
                          </a:solidFill>
                          <a:latin typeface="Calibri"/>
                          <a:ea typeface="Calibri"/>
                          <a:cs typeface="Calibri"/>
                          <a:sym typeface="Calibri"/>
                        </a:rPr>
                        <a:t>DISCUSSION</a:t>
                      </a: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1971220">
                <a:tc>
                  <a:txBody>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dirty="0">
                          <a:solidFill>
                            <a:srgbClr val="000000"/>
                          </a:solidFill>
                          <a:latin typeface="Calibri"/>
                          <a:ea typeface="Calibri"/>
                          <a:cs typeface="Calibri"/>
                          <a:sym typeface="Calibri"/>
                        </a:rPr>
                        <a:t>1.</a:t>
                      </a: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B183"/>
                    </a:solidFill>
                  </a:tcPr>
                </a:tc>
                <a:tc>
                  <a:txBody>
                    <a:bodyPr/>
                    <a:lstStyle/>
                    <a:p>
                      <a:pPr fontAlgn="base"/>
                      <a:r>
                        <a:rPr lang="en-GB" sz="1400" b="0" i="0" u="none" strike="noStrike" cap="none" dirty="0">
                          <a:solidFill>
                            <a:srgbClr val="000000"/>
                          </a:solidFill>
                          <a:effectLst/>
                          <a:latin typeface="Arial"/>
                          <a:ea typeface="Arial"/>
                          <a:cs typeface="Arial"/>
                          <a:sym typeface="Arial"/>
                        </a:rPr>
                        <a:t>Development of </a:t>
                      </a:r>
                      <a:r>
                        <a:rPr lang="en-GB" sz="1400" b="0" i="0" u="none" strike="noStrike" cap="none" dirty="0" err="1">
                          <a:solidFill>
                            <a:srgbClr val="000000"/>
                          </a:solidFill>
                          <a:effectLst/>
                          <a:latin typeface="Arial"/>
                          <a:ea typeface="Arial"/>
                          <a:cs typeface="Arial"/>
                          <a:sym typeface="Arial"/>
                        </a:rPr>
                        <a:t>IoT</a:t>
                      </a:r>
                      <a:r>
                        <a:rPr lang="en-GB" sz="1400" b="0" i="0" u="none" strike="noStrike" cap="none" dirty="0">
                          <a:solidFill>
                            <a:srgbClr val="000000"/>
                          </a:solidFill>
                          <a:effectLst/>
                          <a:latin typeface="Arial"/>
                          <a:ea typeface="Arial"/>
                          <a:cs typeface="Arial"/>
                          <a:sym typeface="Arial"/>
                        </a:rPr>
                        <a:t> Based Weather Reporting System</a:t>
                      </a:r>
                    </a:p>
                    <a:p>
                      <a:br>
                        <a:rPr lang="en-GB" sz="1800" dirty="0"/>
                      </a:br>
                      <a:endParaRPr sz="1800" dirty="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B183"/>
                    </a:solidFill>
                  </a:tcPr>
                </a:tc>
                <a:tc>
                  <a:txBody>
                    <a:bodyPr/>
                    <a:lstStyle/>
                    <a:p>
                      <a:pPr algn="l"/>
                      <a:r>
                        <a:rPr lang="en-GB" sz="1800" dirty="0"/>
                        <a:t>A F </a:t>
                      </a:r>
                      <a:r>
                        <a:rPr lang="en-GB" sz="1800" dirty="0" err="1"/>
                        <a:t>Pauzi</a:t>
                      </a:r>
                      <a:r>
                        <a:rPr lang="en-GB" sz="1800" dirty="0"/>
                        <a:t> and M Z Hasan</a:t>
                      </a:r>
                      <a:endParaRPr lang="en-IN" sz="1800" dirty="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B183"/>
                    </a:solidFill>
                  </a:tcPr>
                </a:tc>
                <a:tc>
                  <a:txBody>
                    <a:bodyPr/>
                    <a:lstStyle/>
                    <a:p>
                      <a:pPr marL="0" marR="0" lvl="0" indent="0" algn="l" rtl="0">
                        <a:spcBef>
                          <a:spcPts val="0"/>
                        </a:spcBef>
                        <a:spcAft>
                          <a:spcPts val="0"/>
                        </a:spcAft>
                        <a:buNone/>
                      </a:pPr>
                      <a:r>
                        <a:rPr lang="en-GB" sz="1400" b="0" i="0" u="none" strike="noStrike" cap="none" dirty="0">
                          <a:solidFill>
                            <a:srgbClr val="000000"/>
                          </a:solidFill>
                          <a:effectLst/>
                          <a:latin typeface="Arial"/>
                          <a:ea typeface="Arial"/>
                          <a:cs typeface="Arial"/>
                          <a:sym typeface="Arial"/>
                        </a:rPr>
                        <a:t>Weather forecast these days is unpredictable too be exact because of the climate changes drastically over weather. In cause of that, Weather Reporting System is mostly used to monitor the continuously changing climatic and weather conditions over controlled areas likes house, industry, agriculture and etc. in real time monitoring.</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4B183"/>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46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3" name="Footer Placeholder 2"/>
          <p:cNvSpPr>
            <a:spLocks noGrp="1"/>
          </p:cNvSpPr>
          <p:nvPr>
            <p:ph type="ftr" idx="11"/>
          </p:nvPr>
        </p:nvSpPr>
        <p:spPr/>
        <p:txBody>
          <a:bodyPr/>
          <a:lstStyle/>
          <a:p>
            <a:r>
              <a:rPr lang="en-IN" dirty="0"/>
              <a:t>Department of Mechatronics Engineering</a:t>
            </a:r>
          </a:p>
        </p:txBody>
      </p:sp>
      <p:sp>
        <p:nvSpPr>
          <p:cNvPr id="7" name="Google Shape;122;p17"/>
          <p:cNvSpPr txBox="1">
            <a:spLocks/>
          </p:cNvSpPr>
          <p:nvPr/>
        </p:nvSpPr>
        <p:spPr>
          <a:xfrm>
            <a:off x="1524000" y="3278800"/>
            <a:ext cx="9144000" cy="5022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marL="0" indent="0" algn="ctr">
              <a:spcBef>
                <a:spcPts val="0"/>
              </a:spcBef>
            </a:pPr>
            <a:r>
              <a:rPr lang="en-US" sz="4400" dirty="0">
                <a:latin typeface="Times New Roman"/>
                <a:ea typeface="Times New Roman"/>
                <a:cs typeface="Times New Roman"/>
                <a:sym typeface="Times New Roman"/>
              </a:rPr>
              <a:t>THANK YOU</a:t>
            </a:r>
            <a:endParaRPr lang="en-GB" sz="4400" dirty="0"/>
          </a:p>
        </p:txBody>
      </p:sp>
      <p:pic>
        <p:nvPicPr>
          <p:cNvPr id="8" name="Picture 7"/>
          <p:cNvPicPr>
            <a:picLocks noChangeAspect="1"/>
          </p:cNvPicPr>
          <p:nvPr/>
        </p:nvPicPr>
        <p:blipFill>
          <a:blip r:embed="rId3"/>
          <a:stretch>
            <a:fillRect/>
          </a:stretch>
        </p:blipFill>
        <p:spPr>
          <a:xfrm>
            <a:off x="420623" y="64066"/>
            <a:ext cx="11091673" cy="932242"/>
          </a:xfrm>
          <a:prstGeom prst="rect">
            <a:avLst/>
          </a:prstGeom>
        </p:spPr>
      </p:pic>
    </p:spTree>
    <p:extLst>
      <p:ext uri="{BB962C8B-B14F-4D97-AF65-F5344CB8AC3E}">
        <p14:creationId xmlns:p14="http://schemas.microsoft.com/office/powerpoint/2010/main" val="407729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048610" name="Google Shape;85;p13"/>
          <p:cNvSpPr txBox="1">
            <a:spLocks noGrp="1"/>
          </p:cNvSpPr>
          <p:nvPr>
            <p:ph type="title"/>
          </p:nvPr>
        </p:nvSpPr>
        <p:spPr>
          <a:xfrm>
            <a:off x="839787" y="1154112"/>
            <a:ext cx="10515600" cy="553913"/>
          </a:xfrm>
          <a:prstGeom prst="rect">
            <a:avLst/>
          </a:prstGeom>
          <a:solidFill>
            <a:srgbClr val="9DC3E6"/>
          </a:solidFill>
          <a:ln>
            <a:noFill/>
          </a:ln>
        </p:spPr>
        <p:txBody>
          <a:bodyPr spcFirstLastPara="1" wrap="square" lIns="91425" tIns="45700" rIns="91425" bIns="45700" anchor="ctr" anchorCtr="0">
            <a:noAutofit/>
          </a:bodyPr>
          <a:lstStyle/>
          <a:p>
            <a:pPr lvl="0" algn="ctr">
              <a:buSzPts val="2400"/>
            </a:pPr>
            <a:r>
              <a:rPr lang="en-US" sz="2800" b="1" dirty="0">
                <a:latin typeface="Times New Roman"/>
                <a:ea typeface="Times New Roman"/>
                <a:cs typeface="Times New Roman"/>
                <a:sym typeface="Times New Roman"/>
              </a:rPr>
              <a:t>INTRODUCTION</a:t>
            </a:r>
            <a:endParaRPr sz="28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idx="11"/>
          </p:nvPr>
        </p:nvSpPr>
        <p:spPr/>
        <p:txBody>
          <a:bodyPr/>
          <a:lstStyle/>
          <a:p>
            <a:r>
              <a:rPr lang="en-IN" dirty="0"/>
              <a:t>Department of Mechatronics Engineering</a:t>
            </a:r>
          </a:p>
        </p:txBody>
      </p:sp>
      <p:sp>
        <p:nvSpPr>
          <p:cNvPr id="7" name="Google Shape;122;p17"/>
          <p:cNvSpPr txBox="1">
            <a:spLocks/>
          </p:cNvSpPr>
          <p:nvPr/>
        </p:nvSpPr>
        <p:spPr>
          <a:xfrm>
            <a:off x="839787" y="2086396"/>
            <a:ext cx="10515600" cy="426995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marL="800100" lvl="1" indent="-342900">
              <a:spcBef>
                <a:spcPts val="0"/>
              </a:spcBef>
              <a:buFont typeface="Arial" panose="020B0604020202020204" pitchFamily="34" charset="0"/>
              <a:buChar char="•"/>
            </a:pPr>
            <a:r>
              <a:rPr lang="en-GB" b="0" dirty="0">
                <a:latin typeface="Times New Roman" panose="02020603050405020304" pitchFamily="18" charset="0"/>
                <a:cs typeface="Times New Roman" panose="02020603050405020304" pitchFamily="18" charset="0"/>
              </a:rPr>
              <a:t>Keeping Track of weather is a very critical operation and needs high speed and coordination among weather trackers and reporting teams. A constant coordination is required between both teams to collect and constantly transmit weather data to reporting teams. This data is viewed by normal public to plan their day, ships and sea route planning, fishing department, disaster relief department and more.</a:t>
            </a:r>
          </a:p>
          <a:p>
            <a:pPr marL="800100" lvl="1" indent="-342900">
              <a:spcBef>
                <a:spcPts val="0"/>
              </a:spcBef>
              <a:buFont typeface="Arial" panose="020B0604020202020204" pitchFamily="34" charset="0"/>
              <a:buChar char="•"/>
            </a:pPr>
            <a:endParaRPr lang="en-GB" b="0" dirty="0">
              <a:latin typeface="Times New Roman" panose="02020603050405020304" pitchFamily="18" charset="0"/>
              <a:cs typeface="Times New Roman" panose="02020603050405020304" pitchFamily="18" charset="0"/>
            </a:endParaRPr>
          </a:p>
          <a:p>
            <a:pPr marL="800100" lvl="1" indent="-342900" fontAlgn="base">
              <a:spcBef>
                <a:spcPts val="0"/>
              </a:spcBef>
              <a:buFont typeface="Arial" panose="020B0604020202020204" pitchFamily="34" charset="0"/>
              <a:buChar char="•"/>
            </a:pPr>
            <a:r>
              <a:rPr lang="en-GB" b="0" dirty="0">
                <a:latin typeface="Times New Roman" panose="02020603050405020304" pitchFamily="18" charset="0"/>
                <a:cs typeface="Times New Roman" panose="02020603050405020304" pitchFamily="18" charset="0"/>
              </a:rPr>
              <a:t>The system makes use of Temperature and humidity sensor to sense environment temperature and humidity levels. A rain sensor is used to detect rain. Also we use an LCD display to display the data and system status. This system is powered by Arduino for sensor detection and Raspberry Pi for Data Transmission over the internet.</a:t>
            </a:r>
          </a:p>
          <a:p>
            <a:pPr marL="800100" lvl="1" indent="-342900" fontAlgn="base">
              <a:spcBef>
                <a:spcPts val="0"/>
              </a:spcBef>
              <a:buFont typeface="Arial" panose="020B0604020202020204" pitchFamily="34" charset="0"/>
              <a:buChar char="•"/>
            </a:pPr>
            <a:endParaRPr lang="en-GB" b="0" dirty="0">
              <a:latin typeface="Times New Roman" panose="02020603050405020304" pitchFamily="18" charset="0"/>
              <a:cs typeface="Times New Roman" panose="02020603050405020304" pitchFamily="18" charset="0"/>
            </a:endParaRPr>
          </a:p>
          <a:p>
            <a:pPr marL="800100" lvl="1" indent="-342900" fontAlgn="base">
              <a:spcBef>
                <a:spcPts val="0"/>
              </a:spcBef>
              <a:buFont typeface="Arial" panose="020B0604020202020204" pitchFamily="34" charset="0"/>
              <a:buChar char="•"/>
            </a:pPr>
            <a:r>
              <a:rPr lang="en-GB" b="0" dirty="0">
                <a:latin typeface="Times New Roman" panose="02020603050405020304" pitchFamily="18" charset="0"/>
                <a:cs typeface="Times New Roman" panose="02020603050405020304" pitchFamily="18" charset="0"/>
              </a:rPr>
              <a:t>The Arduino controller monitors all the sensors to check their levels and transmit the data over to the raspberry pi controller. The Raspberry Pi controller receives data from the Arduino and transmits over Wi-Fi. The raspberry pi is connected to internet using inbuilt Wi-Fi module. The Pi sends data over to IOT Gecko platform IP for storing.</a:t>
            </a:r>
          </a:p>
        </p:txBody>
      </p:sp>
      <p:pic>
        <p:nvPicPr>
          <p:cNvPr id="8" name="Picture 7"/>
          <p:cNvPicPr>
            <a:picLocks noChangeAspect="1"/>
          </p:cNvPicPr>
          <p:nvPr/>
        </p:nvPicPr>
        <p:blipFill>
          <a:blip r:embed="rId3"/>
          <a:stretch>
            <a:fillRect/>
          </a:stretch>
        </p:blipFill>
        <p:spPr>
          <a:xfrm>
            <a:off x="420623" y="64066"/>
            <a:ext cx="11091673" cy="932242"/>
          </a:xfrm>
          <a:prstGeom prst="rect">
            <a:avLst/>
          </a:prstGeom>
        </p:spPr>
      </p:pic>
    </p:spTree>
    <p:extLst>
      <p:ext uri="{BB962C8B-B14F-4D97-AF65-F5344CB8AC3E}">
        <p14:creationId xmlns:p14="http://schemas.microsoft.com/office/powerpoint/2010/main" val="378017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048610" name="Google Shape;85;p13"/>
          <p:cNvSpPr txBox="1">
            <a:spLocks noGrp="1"/>
          </p:cNvSpPr>
          <p:nvPr>
            <p:ph type="title"/>
          </p:nvPr>
        </p:nvSpPr>
        <p:spPr>
          <a:xfrm>
            <a:off x="839787" y="1154112"/>
            <a:ext cx="10515600" cy="553913"/>
          </a:xfrm>
          <a:prstGeom prst="rect">
            <a:avLst/>
          </a:prstGeom>
          <a:solidFill>
            <a:srgbClr val="9DC3E6"/>
          </a:solidFill>
          <a:ln>
            <a:noFill/>
          </a:ln>
        </p:spPr>
        <p:txBody>
          <a:bodyPr spcFirstLastPara="1" wrap="square" lIns="91425" tIns="45700" rIns="91425" bIns="45700" anchor="ctr" anchorCtr="0">
            <a:noAutofit/>
          </a:bodyPr>
          <a:lstStyle/>
          <a:p>
            <a:pPr lvl="0" algn="ctr">
              <a:buSzPts val="2400"/>
            </a:pPr>
            <a:r>
              <a:rPr lang="en-US" sz="2800" b="1" dirty="0">
                <a:latin typeface="Times New Roman"/>
                <a:cs typeface="Times New Roman"/>
                <a:sym typeface="Times New Roman"/>
              </a:rPr>
              <a:t>PROBLEM STATEMENT</a:t>
            </a:r>
            <a:endParaRPr lang="en-US" sz="28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idx="11"/>
          </p:nvPr>
        </p:nvSpPr>
        <p:spPr/>
        <p:txBody>
          <a:bodyPr/>
          <a:lstStyle/>
          <a:p>
            <a:r>
              <a:rPr lang="en-IN" dirty="0"/>
              <a:t>Department of Mechatronics Engineering</a:t>
            </a:r>
          </a:p>
        </p:txBody>
      </p:sp>
      <p:sp>
        <p:nvSpPr>
          <p:cNvPr id="7" name="Google Shape;122;p17"/>
          <p:cNvSpPr txBox="1">
            <a:spLocks/>
          </p:cNvSpPr>
          <p:nvPr/>
        </p:nvSpPr>
        <p:spPr>
          <a:xfrm>
            <a:off x="839786" y="1865829"/>
            <a:ext cx="10672509" cy="426995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marL="800100" lvl="1" indent="-342900">
              <a:spcBef>
                <a:spcPts val="0"/>
              </a:spcBef>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Existing weather monitoring systems focus primarily on real-time data collection, lacking advanced AI-based forecasting features, which limits their usefulness for anticipating future weather events</a:t>
            </a:r>
          </a:p>
          <a:p>
            <a:pPr marL="800100" lvl="1" indent="-342900">
              <a:spcBef>
                <a:spcPts val="0"/>
              </a:spcBef>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Inaccurate sensor readings due to calibration problems compromise the reliability of the collected data, making it difficult to provide consistent and precise weather insights</a:t>
            </a:r>
          </a:p>
          <a:p>
            <a:pPr marL="800100" lvl="1" indent="-342900">
              <a:spcBef>
                <a:spcPts val="0"/>
              </a:spcBef>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Traditional weather monitoring systems often struggle with scalability, limiting their deployment across larger geographic areas or integration into widespread IoT networks</a:t>
            </a:r>
          </a:p>
          <a:p>
            <a:pPr marL="800100" lvl="1" indent="-342900">
              <a:spcBef>
                <a:spcPts val="0"/>
              </a:spcBef>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Many weather systems consume significant power, especially in remote or resource-limited environments, where energy efficiency is crucial for long-term, continuous monitoring</a:t>
            </a:r>
          </a:p>
        </p:txBody>
      </p:sp>
      <p:pic>
        <p:nvPicPr>
          <p:cNvPr id="8" name="Picture 7"/>
          <p:cNvPicPr>
            <a:picLocks noChangeAspect="1"/>
          </p:cNvPicPr>
          <p:nvPr/>
        </p:nvPicPr>
        <p:blipFill>
          <a:blip r:embed="rId3"/>
          <a:stretch>
            <a:fillRect/>
          </a:stretch>
        </p:blipFill>
        <p:spPr>
          <a:xfrm>
            <a:off x="420623" y="64066"/>
            <a:ext cx="11091673" cy="932242"/>
          </a:xfrm>
          <a:prstGeom prst="rect">
            <a:avLst/>
          </a:prstGeom>
        </p:spPr>
      </p:pic>
    </p:spTree>
    <p:extLst>
      <p:ext uri="{BB962C8B-B14F-4D97-AF65-F5344CB8AC3E}">
        <p14:creationId xmlns:p14="http://schemas.microsoft.com/office/powerpoint/2010/main" val="249819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048610" name="Google Shape;85;p13"/>
          <p:cNvSpPr txBox="1">
            <a:spLocks noGrp="1"/>
          </p:cNvSpPr>
          <p:nvPr>
            <p:ph type="title"/>
          </p:nvPr>
        </p:nvSpPr>
        <p:spPr>
          <a:xfrm>
            <a:off x="839787" y="1154112"/>
            <a:ext cx="10515600" cy="553913"/>
          </a:xfrm>
          <a:prstGeom prst="rect">
            <a:avLst/>
          </a:prstGeom>
          <a:solidFill>
            <a:srgbClr val="9DC3E6"/>
          </a:solidFill>
          <a:ln>
            <a:noFill/>
          </a:ln>
        </p:spPr>
        <p:txBody>
          <a:bodyPr spcFirstLastPara="1" wrap="square" lIns="91425" tIns="45700" rIns="91425" bIns="45700" anchor="ctr" anchorCtr="0">
            <a:noAutofit/>
          </a:bodyPr>
          <a:lstStyle/>
          <a:p>
            <a:pPr lvl="0" algn="ctr">
              <a:buSzPts val="2400"/>
            </a:pPr>
            <a:r>
              <a:rPr lang="en-US" sz="2800" b="1" dirty="0">
                <a:latin typeface="Times New Roman"/>
                <a:cs typeface="Times New Roman"/>
                <a:sym typeface="Times New Roman"/>
              </a:rPr>
              <a:t>OBJECTIVES </a:t>
            </a:r>
            <a:endParaRPr lang="en-US" sz="28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idx="11"/>
          </p:nvPr>
        </p:nvSpPr>
        <p:spPr/>
        <p:txBody>
          <a:bodyPr/>
          <a:lstStyle/>
          <a:p>
            <a:r>
              <a:rPr lang="en-IN" dirty="0"/>
              <a:t>Department of Mechatronics Engineering</a:t>
            </a:r>
          </a:p>
        </p:txBody>
      </p:sp>
      <p:sp>
        <p:nvSpPr>
          <p:cNvPr id="7" name="Google Shape;122;p17"/>
          <p:cNvSpPr txBox="1">
            <a:spLocks/>
          </p:cNvSpPr>
          <p:nvPr/>
        </p:nvSpPr>
        <p:spPr>
          <a:xfrm>
            <a:off x="1158240" y="1865829"/>
            <a:ext cx="9144000" cy="49921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marL="800100" lvl="1" indent="-342900">
              <a:spcBef>
                <a:spcPts val="0"/>
              </a:spcBef>
              <a:buFont typeface="Arial" panose="020B0604020202020204" pitchFamily="34" charset="0"/>
              <a:buChar char="•"/>
            </a:pPr>
            <a:r>
              <a:rPr lang="en-GB" sz="1900" b="0" dirty="0">
                <a:latin typeface="Times New Roman" panose="02020603050405020304" pitchFamily="18" charset="0"/>
                <a:cs typeface="Times New Roman" panose="02020603050405020304" pitchFamily="18" charset="0"/>
              </a:rPr>
              <a:t>The objective of this project is to develop an IoT-based Weather Reporting System using Arduino . This system will be capable of:</a:t>
            </a:r>
          </a:p>
          <a:p>
            <a:pPr marL="800100" lvl="1" indent="-342900">
              <a:spcBef>
                <a:spcPts val="0"/>
              </a:spcBef>
              <a:buFont typeface="Arial" panose="020B0604020202020204" pitchFamily="34" charset="0"/>
              <a:buChar char="•"/>
            </a:pPr>
            <a:r>
              <a:rPr lang="en-GB" sz="1900" b="0" dirty="0">
                <a:latin typeface="Times New Roman" panose="02020603050405020304" pitchFamily="18" charset="0"/>
                <a:cs typeface="Times New Roman" panose="02020603050405020304" pitchFamily="18" charset="0"/>
              </a:rPr>
              <a:t>Real-time Data Collection: Measuring key weather parameters such as temperature, humidity, atmospheric pressure, and light intensity using sensors connected to Arduino.</a:t>
            </a:r>
          </a:p>
          <a:p>
            <a:pPr marL="800100" lvl="1" indent="-342900">
              <a:spcBef>
                <a:spcPts val="0"/>
              </a:spcBef>
              <a:buFont typeface="Arial" panose="020B0604020202020204" pitchFamily="34" charset="0"/>
              <a:buChar char="•"/>
            </a:pPr>
            <a:r>
              <a:rPr lang="en-GB" sz="1900" b="0" dirty="0">
                <a:latin typeface="Times New Roman" panose="02020603050405020304" pitchFamily="18" charset="0"/>
                <a:cs typeface="Times New Roman" panose="02020603050405020304" pitchFamily="18" charset="0"/>
              </a:rPr>
              <a:t>Data Processing and Transmission: Using Raspberry Pi to collect data from the Arduino, process it, and transmit it to a cloud server or database for storage and further analysis.</a:t>
            </a:r>
          </a:p>
          <a:p>
            <a:pPr marL="800100" lvl="1" indent="-342900">
              <a:spcBef>
                <a:spcPts val="0"/>
              </a:spcBef>
              <a:buFont typeface="Arial" panose="020B0604020202020204" pitchFamily="34" charset="0"/>
              <a:buChar char="•"/>
            </a:pPr>
            <a:r>
              <a:rPr lang="en-GB" sz="1900" b="0" dirty="0">
                <a:latin typeface="Times New Roman" panose="02020603050405020304" pitchFamily="18" charset="0"/>
                <a:cs typeface="Times New Roman" panose="02020603050405020304" pitchFamily="18" charset="0"/>
              </a:rPr>
              <a:t>Remote Monitoring and Reporting: Allowing users to access weather data remotely through a web or mobile interface, enabling real-time monitoring and decision-making.</a:t>
            </a:r>
          </a:p>
          <a:p>
            <a:pPr marL="800100" lvl="1" indent="-342900">
              <a:spcBef>
                <a:spcPts val="0"/>
              </a:spcBef>
              <a:buFont typeface="Arial" panose="020B0604020202020204" pitchFamily="34" charset="0"/>
              <a:buChar char="•"/>
            </a:pPr>
            <a:r>
              <a:rPr lang="en-GB" sz="1900" b="0" dirty="0">
                <a:latin typeface="Times New Roman" panose="02020603050405020304" pitchFamily="18" charset="0"/>
                <a:cs typeface="Times New Roman" panose="02020603050405020304" pitchFamily="18" charset="0"/>
              </a:rPr>
              <a:t>Scalability and Flexibility: Designing the system to be scalable, allowing additional sensors or modules to be added as needed, and providing flexibility in deployment locations.</a:t>
            </a:r>
          </a:p>
          <a:p>
            <a:pPr marL="800100" lvl="1" indent="-342900">
              <a:spcBef>
                <a:spcPts val="0"/>
              </a:spcBef>
              <a:buFont typeface="Arial" panose="020B0604020202020204" pitchFamily="34" charset="0"/>
              <a:buChar char="•"/>
            </a:pPr>
            <a:r>
              <a:rPr lang="en-GB" sz="1900" b="0" dirty="0">
                <a:latin typeface="Times New Roman" panose="02020603050405020304" pitchFamily="18" charset="0"/>
                <a:cs typeface="Times New Roman" panose="02020603050405020304" pitchFamily="18" charset="0"/>
              </a:rPr>
              <a:t>Cost-effectiveness and Ease of Use: Creating a solution that is affordable, easy to assemble, and user-friendly, making it accessible to a wide range of users, including hobbyists, farmers, and researchers.</a:t>
            </a:r>
          </a:p>
        </p:txBody>
      </p:sp>
      <p:pic>
        <p:nvPicPr>
          <p:cNvPr id="8" name="Picture 7"/>
          <p:cNvPicPr>
            <a:picLocks noChangeAspect="1"/>
          </p:cNvPicPr>
          <p:nvPr/>
        </p:nvPicPr>
        <p:blipFill>
          <a:blip r:embed="rId3"/>
          <a:stretch>
            <a:fillRect/>
          </a:stretch>
        </p:blipFill>
        <p:spPr>
          <a:xfrm>
            <a:off x="420623" y="64066"/>
            <a:ext cx="11091673" cy="932242"/>
          </a:xfrm>
          <a:prstGeom prst="rect">
            <a:avLst/>
          </a:prstGeom>
        </p:spPr>
      </p:pic>
    </p:spTree>
    <p:extLst>
      <p:ext uri="{BB962C8B-B14F-4D97-AF65-F5344CB8AC3E}">
        <p14:creationId xmlns:p14="http://schemas.microsoft.com/office/powerpoint/2010/main" val="167296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048610" name="Google Shape;85;p13"/>
          <p:cNvSpPr txBox="1">
            <a:spLocks noGrp="1"/>
          </p:cNvSpPr>
          <p:nvPr>
            <p:ph type="title"/>
          </p:nvPr>
        </p:nvSpPr>
        <p:spPr>
          <a:xfrm>
            <a:off x="839787" y="1154112"/>
            <a:ext cx="10515600" cy="553913"/>
          </a:xfrm>
          <a:prstGeom prst="rect">
            <a:avLst/>
          </a:prstGeom>
          <a:solidFill>
            <a:srgbClr val="9DC3E6"/>
          </a:solidFill>
          <a:ln>
            <a:noFill/>
          </a:ln>
        </p:spPr>
        <p:txBody>
          <a:bodyPr spcFirstLastPara="1" wrap="square" lIns="91425" tIns="45700" rIns="91425" bIns="45700" anchor="ctr" anchorCtr="0">
            <a:noAutofit/>
          </a:bodyPr>
          <a:lstStyle/>
          <a:p>
            <a:pPr lvl="0" algn="ctr">
              <a:buSzPts val="2400"/>
            </a:pPr>
            <a:r>
              <a:rPr lang="en-US" sz="2800" b="1" dirty="0">
                <a:latin typeface="Times New Roman"/>
                <a:cs typeface="Times New Roman"/>
                <a:sym typeface="Times New Roman"/>
              </a:rPr>
              <a:t>METHODOLOGY</a:t>
            </a:r>
            <a:endParaRPr sz="28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idx="11"/>
          </p:nvPr>
        </p:nvSpPr>
        <p:spPr/>
        <p:txBody>
          <a:bodyPr/>
          <a:lstStyle/>
          <a:p>
            <a:r>
              <a:rPr lang="en-IN" dirty="0"/>
              <a:t>Department of Mechatronics Engineering</a:t>
            </a:r>
          </a:p>
        </p:txBody>
      </p:sp>
      <p:sp>
        <p:nvSpPr>
          <p:cNvPr id="7" name="Google Shape;122;p17"/>
          <p:cNvSpPr txBox="1">
            <a:spLocks/>
          </p:cNvSpPr>
          <p:nvPr/>
        </p:nvSpPr>
        <p:spPr>
          <a:xfrm>
            <a:off x="839787" y="1708025"/>
            <a:ext cx="10187442" cy="442063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marL="457200" lvl="1" indent="0" fontAlgn="base">
              <a:spcBef>
                <a:spcPts val="0"/>
              </a:spcBef>
            </a:pPr>
            <a:endParaRPr lang="en-GB" sz="2200" b="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420623" y="64066"/>
            <a:ext cx="11091673" cy="932242"/>
          </a:xfrm>
          <a:prstGeom prst="rect">
            <a:avLst/>
          </a:prstGeom>
        </p:spPr>
      </p:pic>
      <p:pic>
        <p:nvPicPr>
          <p:cNvPr id="5" name="Picture 4">
            <a:extLst>
              <a:ext uri="{FF2B5EF4-FFF2-40B4-BE49-F238E27FC236}">
                <a16:creationId xmlns:a16="http://schemas.microsoft.com/office/drawing/2014/main" id="{EF9B725D-5B16-D645-2AE3-5E75F6DD4C20}"/>
              </a:ext>
            </a:extLst>
          </p:cNvPr>
          <p:cNvPicPr>
            <a:picLocks noChangeAspect="1"/>
          </p:cNvPicPr>
          <p:nvPr/>
        </p:nvPicPr>
        <p:blipFill rotWithShape="1">
          <a:blip r:embed="rId4">
            <a:extLst>
              <a:ext uri="{28A0092B-C50C-407E-A947-70E740481C1C}">
                <a14:useLocalDpi xmlns:a14="http://schemas.microsoft.com/office/drawing/2010/main" val="0"/>
              </a:ext>
            </a:extLst>
          </a:blip>
          <a:srcRect l="4867" t="7677" r="10118" b="13095"/>
          <a:stretch/>
        </p:blipFill>
        <p:spPr bwMode="auto">
          <a:xfrm>
            <a:off x="839787" y="1865829"/>
            <a:ext cx="10111242" cy="448734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3674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048610" name="Google Shape;85;p13"/>
          <p:cNvSpPr txBox="1">
            <a:spLocks noGrp="1"/>
          </p:cNvSpPr>
          <p:nvPr>
            <p:ph type="title"/>
          </p:nvPr>
        </p:nvSpPr>
        <p:spPr>
          <a:xfrm>
            <a:off x="839787" y="1154112"/>
            <a:ext cx="10515600" cy="553913"/>
          </a:xfrm>
          <a:prstGeom prst="rect">
            <a:avLst/>
          </a:prstGeom>
          <a:solidFill>
            <a:srgbClr val="9DC3E6"/>
          </a:solidFill>
          <a:ln>
            <a:noFill/>
          </a:ln>
        </p:spPr>
        <p:txBody>
          <a:bodyPr spcFirstLastPara="1" wrap="square" lIns="91425" tIns="45700" rIns="91425" bIns="45700" anchor="ctr" anchorCtr="0">
            <a:noAutofit/>
          </a:bodyPr>
          <a:lstStyle/>
          <a:p>
            <a:pPr lvl="0" algn="ctr">
              <a:buSzPts val="2400"/>
            </a:pPr>
            <a:r>
              <a:rPr lang="en-US" sz="2800" b="1" dirty="0">
                <a:latin typeface="Times New Roman"/>
                <a:cs typeface="Times New Roman"/>
                <a:sym typeface="Times New Roman"/>
              </a:rPr>
              <a:t>METHODOLOGY</a:t>
            </a:r>
            <a:endParaRPr sz="28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idx="11"/>
          </p:nvPr>
        </p:nvSpPr>
        <p:spPr/>
        <p:txBody>
          <a:bodyPr/>
          <a:lstStyle/>
          <a:p>
            <a:r>
              <a:rPr lang="en-IN" dirty="0"/>
              <a:t>Department of Mechatronics Engineering</a:t>
            </a:r>
          </a:p>
        </p:txBody>
      </p:sp>
      <p:sp>
        <p:nvSpPr>
          <p:cNvPr id="7" name="Google Shape;122;p17"/>
          <p:cNvSpPr txBox="1">
            <a:spLocks/>
          </p:cNvSpPr>
          <p:nvPr/>
        </p:nvSpPr>
        <p:spPr>
          <a:xfrm>
            <a:off x="1426030" y="1865829"/>
            <a:ext cx="8839200" cy="391448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marL="457200" lvl="1" indent="0" fontAlgn="base">
              <a:spcBef>
                <a:spcPts val="0"/>
              </a:spcBef>
            </a:pPr>
            <a:r>
              <a:rPr lang="en-IN" sz="2400" b="0" dirty="0">
                <a:effectLst/>
                <a:latin typeface="Times New Roman" panose="02020603050405020304" pitchFamily="18" charset="0"/>
                <a:ea typeface="Calibri" panose="020F0502020204030204" pitchFamily="34" charset="0"/>
                <a:cs typeface="Times New Roman" panose="02020603050405020304" pitchFamily="18" charset="0"/>
              </a:rPr>
              <a:t>The methodology for developing the Weather Monitoring System using ESP8266 and AI included several phases. It began with a requirement analysis to identify key environmental parameters: temperature, humidity, atmospheric pressure, rainfall, and light intensity. The system architecture integrated sensors, the ESP8266 microcontroller, cloud storage, AI algorithms, and a web interface for visualization</a:t>
            </a:r>
            <a:endParaRPr lang="en-GB" sz="2400" b="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420623" y="64066"/>
            <a:ext cx="11091673" cy="932242"/>
          </a:xfrm>
          <a:prstGeom prst="rect">
            <a:avLst/>
          </a:prstGeom>
        </p:spPr>
      </p:pic>
    </p:spTree>
    <p:extLst>
      <p:ext uri="{BB962C8B-B14F-4D97-AF65-F5344CB8AC3E}">
        <p14:creationId xmlns:p14="http://schemas.microsoft.com/office/powerpoint/2010/main" val="329340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048610" name="Google Shape;85;p13"/>
          <p:cNvSpPr txBox="1">
            <a:spLocks noGrp="1"/>
          </p:cNvSpPr>
          <p:nvPr>
            <p:ph type="title"/>
          </p:nvPr>
        </p:nvSpPr>
        <p:spPr>
          <a:xfrm>
            <a:off x="839787" y="1154112"/>
            <a:ext cx="10515600" cy="553913"/>
          </a:xfrm>
          <a:prstGeom prst="rect">
            <a:avLst/>
          </a:prstGeom>
          <a:solidFill>
            <a:srgbClr val="9DC3E6"/>
          </a:solidFill>
          <a:ln>
            <a:noFill/>
          </a:ln>
        </p:spPr>
        <p:txBody>
          <a:bodyPr spcFirstLastPara="1" wrap="square" lIns="91425" tIns="45700" rIns="91425" bIns="45700" anchor="ctr" anchorCtr="0">
            <a:noAutofit/>
          </a:bodyPr>
          <a:lstStyle/>
          <a:p>
            <a:pPr lvl="0" algn="ctr">
              <a:buSzPts val="2400"/>
            </a:pPr>
            <a:r>
              <a:rPr lang="en-US" sz="2800" b="1" dirty="0">
                <a:latin typeface="Times New Roman"/>
                <a:cs typeface="Times New Roman"/>
                <a:sym typeface="Times New Roman"/>
              </a:rPr>
              <a:t>METHODOLOGY</a:t>
            </a:r>
            <a:endParaRPr sz="28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idx="11"/>
          </p:nvPr>
        </p:nvSpPr>
        <p:spPr/>
        <p:txBody>
          <a:bodyPr/>
          <a:lstStyle/>
          <a:p>
            <a:r>
              <a:rPr lang="en-IN" dirty="0"/>
              <a:t>Department of Mechatronics Engineering</a:t>
            </a:r>
          </a:p>
        </p:txBody>
      </p:sp>
      <p:sp>
        <p:nvSpPr>
          <p:cNvPr id="7" name="Google Shape;122;p17"/>
          <p:cNvSpPr txBox="1">
            <a:spLocks/>
          </p:cNvSpPr>
          <p:nvPr/>
        </p:nvSpPr>
        <p:spPr>
          <a:xfrm>
            <a:off x="266944" y="2209767"/>
            <a:ext cx="10541675" cy="38700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marL="457200" lvl="1" indent="0" fontAlgn="base">
              <a:spcBef>
                <a:spcPts val="0"/>
              </a:spcBef>
            </a:pPr>
            <a:endParaRPr lang="en-GB" sz="2400" b="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420623" y="64066"/>
            <a:ext cx="11091673" cy="932242"/>
          </a:xfrm>
          <a:prstGeom prst="rect">
            <a:avLst/>
          </a:prstGeom>
        </p:spPr>
      </p:pic>
      <p:pic>
        <p:nvPicPr>
          <p:cNvPr id="1026" name="Picture 2" descr="Big data processing stages. | Download Scientific Diagram">
            <a:extLst>
              <a:ext uri="{FF2B5EF4-FFF2-40B4-BE49-F238E27FC236}">
                <a16:creationId xmlns:a16="http://schemas.microsoft.com/office/drawing/2014/main" id="{0919FA9E-01B0-F1CF-77D2-028C4032A7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88" y="1865829"/>
            <a:ext cx="9991498" cy="4404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8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048610" name="Google Shape;85;p13"/>
          <p:cNvSpPr txBox="1">
            <a:spLocks noGrp="1"/>
          </p:cNvSpPr>
          <p:nvPr>
            <p:ph type="title"/>
          </p:nvPr>
        </p:nvSpPr>
        <p:spPr>
          <a:xfrm>
            <a:off x="839787" y="1154112"/>
            <a:ext cx="10515600" cy="553913"/>
          </a:xfrm>
          <a:prstGeom prst="rect">
            <a:avLst/>
          </a:prstGeom>
          <a:solidFill>
            <a:srgbClr val="9DC3E6"/>
          </a:solidFill>
          <a:ln>
            <a:noFill/>
          </a:ln>
        </p:spPr>
        <p:txBody>
          <a:bodyPr spcFirstLastPara="1" wrap="square" lIns="91425" tIns="45700" rIns="91425" bIns="45700" anchor="ctr" anchorCtr="0">
            <a:noAutofit/>
          </a:bodyPr>
          <a:lstStyle/>
          <a:p>
            <a:pPr lvl="0" algn="ctr">
              <a:buSzPts val="2400"/>
            </a:pPr>
            <a:r>
              <a:rPr lang="en-IN" sz="2800" b="1" dirty="0">
                <a:latin typeface="Times New Roman" panose="02020603050405020304" pitchFamily="18" charset="0"/>
                <a:cs typeface="Times New Roman" panose="02020603050405020304" pitchFamily="18" charset="0"/>
              </a:rPr>
              <a:t>WORKING MODEL</a:t>
            </a:r>
            <a:endParaRPr sz="28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idx="11"/>
          </p:nvPr>
        </p:nvSpPr>
        <p:spPr/>
        <p:txBody>
          <a:bodyPr/>
          <a:lstStyle/>
          <a:p>
            <a:r>
              <a:rPr lang="en-IN" dirty="0"/>
              <a:t>Department of Mechatronics Engineering</a:t>
            </a:r>
          </a:p>
        </p:txBody>
      </p:sp>
      <p:sp>
        <p:nvSpPr>
          <p:cNvPr id="7" name="Google Shape;122;p17"/>
          <p:cNvSpPr txBox="1">
            <a:spLocks/>
          </p:cNvSpPr>
          <p:nvPr/>
        </p:nvSpPr>
        <p:spPr>
          <a:xfrm>
            <a:off x="839787" y="1708025"/>
            <a:ext cx="10285413" cy="440974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marL="457200" lvl="1" indent="0" fontAlgn="base">
              <a:spcBef>
                <a:spcPts val="0"/>
              </a:spcBef>
            </a:pPr>
            <a:endParaRPr lang="en-GB" sz="2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420623" y="64066"/>
            <a:ext cx="11091673" cy="932242"/>
          </a:xfrm>
          <a:prstGeom prst="rect">
            <a:avLst/>
          </a:prstGeom>
        </p:spPr>
      </p:pic>
      <p:pic>
        <p:nvPicPr>
          <p:cNvPr id="2" name="Picture 1">
            <a:extLst>
              <a:ext uri="{FF2B5EF4-FFF2-40B4-BE49-F238E27FC236}">
                <a16:creationId xmlns:a16="http://schemas.microsoft.com/office/drawing/2014/main" id="{0119D9B1-BB5E-C176-8EEB-CC25BBE5A28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3928158" y="-1306290"/>
            <a:ext cx="4332511" cy="10515600"/>
          </a:xfrm>
          <a:prstGeom prst="rect">
            <a:avLst/>
          </a:prstGeom>
          <a:noFill/>
          <a:ln>
            <a:noFill/>
          </a:ln>
        </p:spPr>
      </p:pic>
    </p:spTree>
    <p:extLst>
      <p:ext uri="{BB962C8B-B14F-4D97-AF65-F5344CB8AC3E}">
        <p14:creationId xmlns:p14="http://schemas.microsoft.com/office/powerpoint/2010/main" val="1633680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1048610" name="Google Shape;85;p13"/>
          <p:cNvSpPr txBox="1">
            <a:spLocks noGrp="1"/>
          </p:cNvSpPr>
          <p:nvPr>
            <p:ph type="title"/>
          </p:nvPr>
        </p:nvSpPr>
        <p:spPr>
          <a:xfrm>
            <a:off x="839787" y="1154112"/>
            <a:ext cx="10515600" cy="553913"/>
          </a:xfrm>
          <a:prstGeom prst="rect">
            <a:avLst/>
          </a:prstGeom>
          <a:solidFill>
            <a:srgbClr val="9DC3E6"/>
          </a:solidFill>
          <a:ln>
            <a:noFill/>
          </a:ln>
        </p:spPr>
        <p:txBody>
          <a:bodyPr spcFirstLastPara="1" wrap="square" lIns="91425" tIns="45700" rIns="91425" bIns="45700" anchor="ctr" anchorCtr="0">
            <a:noAutofit/>
          </a:bodyPr>
          <a:lstStyle/>
          <a:p>
            <a:pPr lvl="0" algn="ctr">
              <a:buSzPts val="2400"/>
            </a:pPr>
            <a:r>
              <a:rPr lang="en-IN" sz="2800" b="1" dirty="0">
                <a:latin typeface="Times New Roman" panose="02020603050405020304" pitchFamily="18" charset="0"/>
                <a:cs typeface="Times New Roman" panose="02020603050405020304" pitchFamily="18" charset="0"/>
              </a:rPr>
              <a:t>COMPONENTS USED </a:t>
            </a:r>
          </a:p>
        </p:txBody>
      </p:sp>
      <p:sp>
        <p:nvSpPr>
          <p:cNvPr id="3" name="Footer Placeholder 2"/>
          <p:cNvSpPr>
            <a:spLocks noGrp="1"/>
          </p:cNvSpPr>
          <p:nvPr>
            <p:ph type="ftr" idx="11"/>
          </p:nvPr>
        </p:nvSpPr>
        <p:spPr/>
        <p:txBody>
          <a:bodyPr/>
          <a:lstStyle/>
          <a:p>
            <a:r>
              <a:rPr lang="en-IN" dirty="0"/>
              <a:t>Department of Mechatronics Engineering</a:t>
            </a:r>
          </a:p>
        </p:txBody>
      </p:sp>
      <p:sp>
        <p:nvSpPr>
          <p:cNvPr id="7" name="Google Shape;122;p17"/>
          <p:cNvSpPr txBox="1">
            <a:spLocks/>
          </p:cNvSpPr>
          <p:nvPr/>
        </p:nvSpPr>
        <p:spPr>
          <a:xfrm>
            <a:off x="1549205" y="1865829"/>
            <a:ext cx="9144000" cy="50830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indent="-457200" fontAlgn="base">
              <a:spcBef>
                <a:spcPts val="0"/>
              </a:spcBef>
              <a:buFont typeface="+mj-lt"/>
              <a:buAutoNum type="arabicPeriod"/>
            </a:pPr>
            <a:r>
              <a:rPr lang="en-IN" b="0" dirty="0">
                <a:latin typeface="Times New Roman" panose="02020603050405020304" pitchFamily="18" charset="0"/>
                <a:cs typeface="Times New Roman" panose="02020603050405020304" pitchFamily="18" charset="0"/>
              </a:rPr>
              <a:t>Arduino Uno</a:t>
            </a:r>
          </a:p>
          <a:p>
            <a:pPr indent="-457200" fontAlgn="base">
              <a:spcBef>
                <a:spcPts val="0"/>
              </a:spcBef>
              <a:buFont typeface="+mj-lt"/>
              <a:buAutoNum type="arabicPeriod"/>
            </a:pPr>
            <a:r>
              <a:rPr lang="en-IN" b="0" dirty="0">
                <a:latin typeface="Times New Roman" panose="02020603050405020304" pitchFamily="18" charset="0"/>
                <a:cs typeface="Times New Roman" panose="02020603050405020304" pitchFamily="18" charset="0"/>
              </a:rPr>
              <a:t>Raspberry Pi</a:t>
            </a:r>
          </a:p>
          <a:p>
            <a:pPr indent="-457200" fontAlgn="base">
              <a:spcBef>
                <a:spcPts val="0"/>
              </a:spcBef>
              <a:buFont typeface="+mj-lt"/>
              <a:buAutoNum type="arabicPeriod"/>
            </a:pPr>
            <a:r>
              <a:rPr lang="en-IN" b="0" dirty="0">
                <a:latin typeface="Times New Roman" panose="02020603050405020304" pitchFamily="18" charset="0"/>
                <a:cs typeface="Times New Roman" panose="02020603050405020304" pitchFamily="18" charset="0"/>
              </a:rPr>
              <a:t>Rain Sensor</a:t>
            </a:r>
          </a:p>
          <a:p>
            <a:pPr indent="-457200" fontAlgn="base">
              <a:spcBef>
                <a:spcPts val="0"/>
              </a:spcBef>
              <a:buFont typeface="+mj-lt"/>
              <a:buAutoNum type="arabicPeriod"/>
            </a:pPr>
            <a:r>
              <a:rPr lang="en-IN" b="0" dirty="0">
                <a:latin typeface="Times New Roman" panose="02020603050405020304" pitchFamily="18" charset="0"/>
                <a:cs typeface="Times New Roman" panose="02020603050405020304" pitchFamily="18" charset="0"/>
              </a:rPr>
              <a:t>Temperature and Humidity Sensor</a:t>
            </a:r>
          </a:p>
          <a:p>
            <a:pPr indent="-457200" fontAlgn="base">
              <a:spcBef>
                <a:spcPts val="0"/>
              </a:spcBef>
              <a:buFont typeface="+mj-lt"/>
              <a:buAutoNum type="arabicPeriod"/>
            </a:pPr>
            <a:r>
              <a:rPr lang="en-IN" b="0" dirty="0">
                <a:latin typeface="Times New Roman" panose="02020603050405020304" pitchFamily="18" charset="0"/>
                <a:cs typeface="Times New Roman" panose="02020603050405020304" pitchFamily="18" charset="0"/>
              </a:rPr>
              <a:t>LCD Display</a:t>
            </a:r>
          </a:p>
          <a:p>
            <a:pPr indent="-457200" fontAlgn="base">
              <a:spcBef>
                <a:spcPts val="0"/>
              </a:spcBef>
              <a:buFont typeface="+mj-lt"/>
              <a:buAutoNum type="arabicPeriod"/>
            </a:pPr>
            <a:r>
              <a:rPr lang="en-IN" b="0" dirty="0">
                <a:latin typeface="Times New Roman" panose="02020603050405020304" pitchFamily="18" charset="0"/>
                <a:cs typeface="Times New Roman" panose="02020603050405020304" pitchFamily="18" charset="0"/>
              </a:rPr>
              <a:t>Regulatory Circuitry</a:t>
            </a:r>
          </a:p>
          <a:p>
            <a:pPr indent="-457200" fontAlgn="base">
              <a:spcBef>
                <a:spcPts val="0"/>
              </a:spcBef>
              <a:buFont typeface="+mj-lt"/>
              <a:buAutoNum type="arabicPeriod"/>
            </a:pPr>
            <a:r>
              <a:rPr lang="en-IN" b="0" dirty="0">
                <a:latin typeface="Times New Roman" panose="02020603050405020304" pitchFamily="18" charset="0"/>
                <a:cs typeface="Times New Roman" panose="02020603050405020304" pitchFamily="18" charset="0"/>
              </a:rPr>
              <a:t>Switches</a:t>
            </a:r>
          </a:p>
          <a:p>
            <a:pPr indent="-457200" fontAlgn="base">
              <a:spcBef>
                <a:spcPts val="0"/>
              </a:spcBef>
              <a:buFont typeface="+mj-lt"/>
              <a:buAutoNum type="arabicPeriod"/>
            </a:pPr>
            <a:r>
              <a:rPr lang="en-IN" b="0" dirty="0">
                <a:latin typeface="Times New Roman" panose="02020603050405020304" pitchFamily="18" charset="0"/>
                <a:cs typeface="Times New Roman" panose="02020603050405020304" pitchFamily="18" charset="0"/>
              </a:rPr>
              <a:t>LED’s</a:t>
            </a:r>
          </a:p>
          <a:p>
            <a:pPr indent="-457200" fontAlgn="base">
              <a:spcBef>
                <a:spcPts val="0"/>
              </a:spcBef>
              <a:buFont typeface="+mj-lt"/>
              <a:buAutoNum type="arabicPeriod"/>
            </a:pPr>
            <a:r>
              <a:rPr lang="en-IN" b="0" dirty="0">
                <a:latin typeface="Times New Roman" panose="02020603050405020304" pitchFamily="18" charset="0"/>
                <a:cs typeface="Times New Roman" panose="02020603050405020304" pitchFamily="18" charset="0"/>
              </a:rPr>
              <a:t>PCB Board</a:t>
            </a:r>
          </a:p>
          <a:p>
            <a:pPr indent="-457200" fontAlgn="base">
              <a:spcBef>
                <a:spcPts val="0"/>
              </a:spcBef>
              <a:buFont typeface="+mj-lt"/>
              <a:buAutoNum type="arabicPeriod"/>
            </a:pPr>
            <a:r>
              <a:rPr lang="en-IN" b="0" dirty="0">
                <a:latin typeface="Times New Roman" panose="02020603050405020304" pitchFamily="18" charset="0"/>
                <a:cs typeface="Times New Roman" panose="02020603050405020304" pitchFamily="18" charset="0"/>
              </a:rPr>
              <a:t>Resistors</a:t>
            </a:r>
          </a:p>
          <a:p>
            <a:pPr indent="-457200" fontAlgn="base">
              <a:spcBef>
                <a:spcPts val="0"/>
              </a:spcBef>
              <a:buFont typeface="+mj-lt"/>
              <a:buAutoNum type="arabicPeriod"/>
            </a:pPr>
            <a:r>
              <a:rPr lang="en-IN" b="0" dirty="0">
                <a:latin typeface="Times New Roman" panose="02020603050405020304" pitchFamily="18" charset="0"/>
                <a:cs typeface="Times New Roman" panose="02020603050405020304" pitchFamily="18" charset="0"/>
              </a:rPr>
              <a:t>Capacitors</a:t>
            </a:r>
          </a:p>
          <a:p>
            <a:pPr indent="-457200" fontAlgn="base">
              <a:spcBef>
                <a:spcPts val="0"/>
              </a:spcBef>
              <a:buFont typeface="+mj-lt"/>
              <a:buAutoNum type="arabicPeriod"/>
            </a:pPr>
            <a:r>
              <a:rPr lang="en-IN" b="0" dirty="0">
                <a:latin typeface="Times New Roman" panose="02020603050405020304" pitchFamily="18" charset="0"/>
                <a:cs typeface="Times New Roman" panose="02020603050405020304" pitchFamily="18" charset="0"/>
              </a:rPr>
              <a:t>Transistors</a:t>
            </a:r>
          </a:p>
          <a:p>
            <a:pPr indent="-457200" fontAlgn="base">
              <a:spcBef>
                <a:spcPts val="0"/>
              </a:spcBef>
              <a:buFont typeface="+mj-lt"/>
              <a:buAutoNum type="arabicPeriod"/>
            </a:pPr>
            <a:r>
              <a:rPr lang="en-IN" b="0" dirty="0">
                <a:latin typeface="Times New Roman" panose="02020603050405020304" pitchFamily="18" charset="0"/>
                <a:cs typeface="Times New Roman" panose="02020603050405020304" pitchFamily="18" charset="0"/>
              </a:rPr>
              <a:t>Cables and Connectors</a:t>
            </a:r>
          </a:p>
        </p:txBody>
      </p:sp>
      <p:pic>
        <p:nvPicPr>
          <p:cNvPr id="8" name="Picture 7"/>
          <p:cNvPicPr>
            <a:picLocks noChangeAspect="1"/>
          </p:cNvPicPr>
          <p:nvPr/>
        </p:nvPicPr>
        <p:blipFill>
          <a:blip r:embed="rId3"/>
          <a:stretch>
            <a:fillRect/>
          </a:stretch>
        </p:blipFill>
        <p:spPr>
          <a:xfrm>
            <a:off x="420623" y="64066"/>
            <a:ext cx="11091673" cy="932242"/>
          </a:xfrm>
          <a:prstGeom prst="rect">
            <a:avLst/>
          </a:prstGeom>
        </p:spPr>
      </p:pic>
    </p:spTree>
    <p:extLst>
      <p:ext uri="{BB962C8B-B14F-4D97-AF65-F5344CB8AC3E}">
        <p14:creationId xmlns:p14="http://schemas.microsoft.com/office/powerpoint/2010/main" val="378883659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1174</TotalTime>
  <Words>793</Words>
  <Application>Microsoft Office PowerPoint</Application>
  <PresentationFormat>Widescreen</PresentationFormat>
  <Paragraphs>89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 VisionAI : Smart Image Analysis with ESP32-CAM</vt:lpstr>
      <vt:lpstr>INTRODUCTION</vt:lpstr>
      <vt:lpstr>PROBLEM STATEMENT</vt:lpstr>
      <vt:lpstr>OBJECTIVES </vt:lpstr>
      <vt:lpstr>METHODOLOGY</vt:lpstr>
      <vt:lpstr>METHODOLOGY</vt:lpstr>
      <vt:lpstr>METHODOLOGY</vt:lpstr>
      <vt:lpstr>WORKING MODEL</vt:lpstr>
      <vt:lpstr>COMPONENTS USED </vt:lpstr>
      <vt:lpstr>ADVANTAGES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Anushraj B</dc:creator>
  <cp:lastModifiedBy>Kishore G</cp:lastModifiedBy>
  <cp:revision>45</cp:revision>
  <dcterms:created xsi:type="dcterms:W3CDTF">2022-03-15T22:04:43Z</dcterms:created>
  <dcterms:modified xsi:type="dcterms:W3CDTF">2025-02-21T15:40:30Z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a18dd6657d9e44208dc3a5d2b4c29770</vt:lpwstr>
  </property>
</Properties>
</file>