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03DB-2B4C-484C-A1BD-1BCA307C5859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A313-3BEF-4069-BED5-F7E17D4A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ANNOUNCEMENT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Announcement More Announcement</a:t>
            </a:r>
          </a:p>
          <a:p>
            <a:r>
              <a:rPr lang="en-US" dirty="0" smtClean="0"/>
              <a:t>More Announcement More Announcement</a:t>
            </a:r>
          </a:p>
          <a:p>
            <a:r>
              <a:rPr lang="en-US" dirty="0" smtClean="0"/>
              <a:t>More Announcement More Announcement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ANNOUNCEMENT 1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 1</dc:title>
  <dc:creator>A Muthukumar</dc:creator>
  <cp:lastModifiedBy>A Muthukumar</cp:lastModifiedBy>
  <cp:revision>1</cp:revision>
  <dcterms:created xsi:type="dcterms:W3CDTF">2021-05-04T07:19:17Z</dcterms:created>
  <dcterms:modified xsi:type="dcterms:W3CDTF">2021-05-04T07:21:47Z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93b596f8-3716-49ec-a3f6-88852b7fe2c6</vt:lpwstr>
  </property>
  <property fmtid="{D5CDD505-2E9C-101B-9397-08002B2CF9AE}" pid="3" name="HCLClassification">
    <vt:lpwstr>HCL_Cla5s_Publ1c</vt:lpwstr>
  </property>
</Properties>
</file>