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10299700" cx="18300700"/>
  <p:notesSz cx="18300700" cy="102997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7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90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90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62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3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90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7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bIns="0" lIns="0" rIns="0" rtlCol="0" tIns="0" wrap="square"/>
          <a:p/>
        </p:txBody>
      </p:sp>
      <p:sp>
        <p:nvSpPr>
          <p:cNvPr id="1048583" name="bg object 17"/>
          <p:cNvSpPr/>
          <p:nvPr/>
        </p:nvSpPr>
        <p:spPr>
          <a:xfrm>
            <a:off x="15855001" y="5907499"/>
            <a:ext cx="2433320" cy="3476625"/>
          </a:xfrm>
          <a:custGeom>
            <a:avLst/>
            <a:ah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8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584" name="bg object 18"/>
          <p:cNvSpPr/>
          <p:nvPr/>
        </p:nvSpPr>
        <p:spPr>
          <a:xfrm>
            <a:off x="8716814" y="8595250"/>
            <a:ext cx="2892425" cy="1692275"/>
          </a:xfrm>
          <a:custGeom>
            <a:avLst/>
            <a:ahLst/>
            <a:rect l="l" t="t" r="r" b="b"/>
            <a:pathLst>
              <a:path w="2892425" h="169227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585" name="bg object 19"/>
          <p:cNvSpPr/>
          <p:nvPr/>
        </p:nvSpPr>
        <p:spPr>
          <a:xfrm>
            <a:off x="8132499" y="8057499"/>
            <a:ext cx="2371725" cy="2230120"/>
          </a:xfrm>
          <a:custGeom>
            <a:avLst/>
            <a:ahLst/>
            <a:rect l="l" t="t" r="r" b="b"/>
            <a:pathLst>
              <a:path w="2371725" h="2230120">
                <a:moveTo>
                  <a:pt x="774403" y="2229500"/>
                </a:moveTo>
                <a:lnTo>
                  <a:pt x="490625" y="2229500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500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sp>
        <p:nvSpPr>
          <p:cNvPr id="1048586" name="bg object 20"/>
          <p:cNvSpPr/>
          <p:nvPr/>
        </p:nvSpPr>
        <p:spPr>
          <a:xfrm>
            <a:off x="0" y="0"/>
            <a:ext cx="2344420" cy="2506345"/>
          </a:xfrm>
          <a:custGeom>
            <a:avLst/>
            <a:ah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sp>
        <p:nvSpPr>
          <p:cNvPr id="104858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bIns="0" lIns="0" rIns="0" rtlCol="0" tIns="0" wrap="square"/>
          <a:p/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1740584" y="1301939"/>
            <a:ext cx="14819530" cy="47116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90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4058427" y="4113081"/>
            <a:ext cx="10183845" cy="34696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/>
          <p:nvPr/>
        </p:nvSpPr>
        <p:spPr>
          <a:xfrm>
            <a:off x="473552" y="2922752"/>
            <a:ext cx="7237730" cy="3839210"/>
          </a:xfrm>
          <a:prstGeom prst="rect"/>
        </p:spPr>
        <p:txBody>
          <a:bodyPr bIns="0" lIns="0" rIns="0" rtlCol="0" tIns="159385" vert="horz" wrap="square">
            <a:spAutoFit/>
          </a:bodyPr>
          <a:p>
            <a:pPr marL="12700" marR="5080">
              <a:lnSpc>
                <a:spcPts val="5770"/>
              </a:lnSpc>
              <a:spcBef>
                <a:spcPts val="1255"/>
              </a:spcBef>
            </a:pPr>
            <a:r>
              <a:rPr dirty="0" sz="5750" spc="-20">
                <a:solidFill>
                  <a:srgbClr val="FFFFFF"/>
                </a:solidFill>
                <a:latin typeface="Georgia"/>
                <a:cs typeface="Georgia"/>
              </a:rPr>
              <a:t>Revolutionizing</a:t>
            </a:r>
            <a:r>
              <a:rPr dirty="0" sz="5750" spc="-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-120">
                <a:solidFill>
                  <a:srgbClr val="FFFFFF"/>
                </a:solidFill>
                <a:latin typeface="Georgia"/>
                <a:cs typeface="Georgia"/>
              </a:rPr>
              <a:t>Urban </a:t>
            </a:r>
            <a:r>
              <a:rPr dirty="0" sz="5750" spc="-13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-75">
                <a:solidFill>
                  <a:srgbClr val="FFFFFF"/>
                </a:solidFill>
                <a:latin typeface="Georgia"/>
                <a:cs typeface="Georgia"/>
              </a:rPr>
              <a:t>Mobility: </a:t>
            </a:r>
            <a:r>
              <a:rPr dirty="0" sz="5750" spc="7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5750" spc="-15">
                <a:solidFill>
                  <a:srgbClr val="FFFFFF"/>
                </a:solidFill>
                <a:latin typeface="Georgia"/>
                <a:cs typeface="Georgia"/>
              </a:rPr>
              <a:t>Benefits </a:t>
            </a:r>
            <a:r>
              <a:rPr dirty="0" sz="5750" spc="-13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1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5750" spc="15">
                <a:solidFill>
                  <a:srgbClr val="FFFFFF"/>
                </a:solidFill>
                <a:latin typeface="Georgia"/>
                <a:cs typeface="Georgia"/>
              </a:rPr>
              <a:t>Challenges </a:t>
            </a:r>
            <a:r>
              <a:rPr dirty="0" sz="5750" spc="7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575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-30">
                <a:solidFill>
                  <a:srgbClr val="FFFFFF"/>
                </a:solidFill>
                <a:latin typeface="Georgia"/>
                <a:cs typeface="Georgia"/>
              </a:rPr>
              <a:t>Implementing </a:t>
            </a:r>
            <a:r>
              <a:rPr dirty="0" sz="5750" spc="25">
                <a:solidFill>
                  <a:srgbClr val="FFFFFF"/>
                </a:solidFill>
                <a:latin typeface="Georgia"/>
                <a:cs typeface="Georgia"/>
              </a:rPr>
              <a:t>Smart </a:t>
            </a:r>
            <a:r>
              <a:rPr dirty="0" sz="57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15">
                <a:solidFill>
                  <a:srgbClr val="FFFFFF"/>
                </a:solidFill>
                <a:latin typeface="Georgia"/>
                <a:cs typeface="Georgia"/>
              </a:rPr>
              <a:t>Parking</a:t>
            </a:r>
            <a:r>
              <a:rPr dirty="0" sz="5750" spc="-1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750" spc="-25">
                <a:solidFill>
                  <a:srgbClr val="FFFFFF"/>
                </a:solidFill>
                <a:latin typeface="Georgia"/>
                <a:cs typeface="Georgia"/>
              </a:rPr>
              <a:t>Solutions</a:t>
            </a:r>
            <a:endParaRPr sz="5750">
              <a:latin typeface="Georgia"/>
              <a:cs typeface="Georgia"/>
            </a:endParaRPr>
          </a:p>
        </p:txBody>
      </p:sp>
      <p:grpSp>
        <p:nvGrpSpPr>
          <p:cNvPr id="17" name="object 3"/>
          <p:cNvGrpSpPr/>
          <p:nvPr/>
        </p:nvGrpSpPr>
        <p:grpSpPr>
          <a:xfrm>
            <a:off x="9144511" y="0"/>
            <a:ext cx="9144000" cy="9381490"/>
            <a:chOff x="9144511" y="0"/>
            <a:chExt cx="9144000" cy="9381490"/>
          </a:xfrm>
        </p:grpSpPr>
        <p:pic>
          <p:nvPicPr>
            <p:cNvPr id="2097152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144511" y="4056564"/>
              <a:ext cx="5324392" cy="5324392"/>
            </a:xfrm>
            <a:prstGeom prst="rect"/>
          </p:spPr>
        </p:pic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809715" y="0"/>
              <a:ext cx="6478283" cy="7407412"/>
            </a:xfrm>
            <a:prstGeom prst="rect"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ahLst/>
            <a:rect l="l" t="t" r="r" b="b"/>
            <a:pathLst>
              <a:path w="2566035" h="2669540">
                <a:moveTo>
                  <a:pt x="827410" y="2669064"/>
                </a:moveTo>
                <a:lnTo>
                  <a:pt x="0" y="1841654"/>
                </a:lnTo>
                <a:lnTo>
                  <a:pt x="0" y="19849"/>
                </a:lnTo>
                <a:lnTo>
                  <a:pt x="19849" y="0"/>
                </a:lnTo>
                <a:lnTo>
                  <a:pt x="1634970" y="0"/>
                </a:lnTo>
                <a:lnTo>
                  <a:pt x="2565721" y="930750"/>
                </a:lnTo>
                <a:lnTo>
                  <a:pt x="827410" y="2669064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grpSp>
        <p:nvGrpSpPr>
          <p:cNvPr id="20" name="object 3"/>
          <p:cNvGrpSpPr/>
          <p:nvPr/>
        </p:nvGrpSpPr>
        <p:grpSpPr>
          <a:xfrm>
            <a:off x="0" y="0"/>
            <a:ext cx="7548245" cy="10287000"/>
            <a:chOff x="0" y="0"/>
            <a:chExt cx="7548245" cy="10287000"/>
          </a:xfrm>
        </p:grpSpPr>
        <p:sp>
          <p:nvSpPr>
            <p:cNvPr id="1048597" name="object 4"/>
            <p:cNvSpPr/>
            <p:nvPr/>
          </p:nvSpPr>
          <p:spPr>
            <a:xfrm>
              <a:off x="989096" y="6364933"/>
              <a:ext cx="6448425" cy="3922395"/>
            </a:xfrm>
            <a:custGeom>
              <a:avLst/>
              <a:ahLst/>
              <a:rect l="l" t="t" r="r" b="b"/>
              <a:pathLst>
                <a:path w="6448425" h="3922395">
                  <a:moveTo>
                    <a:pt x="5750841" y="3922066"/>
                  </a:moveTo>
                  <a:lnTo>
                    <a:pt x="698124" y="3922066"/>
                  </a:lnTo>
                  <a:lnTo>
                    <a:pt x="0" y="3224212"/>
                  </a:lnTo>
                  <a:lnTo>
                    <a:pt x="3225461" y="0"/>
                  </a:lnTo>
                  <a:lnTo>
                    <a:pt x="6448424" y="3224212"/>
                  </a:lnTo>
                  <a:lnTo>
                    <a:pt x="5750841" y="3922066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5"/>
            <p:cNvSpPr/>
            <p:nvPr/>
          </p:nvSpPr>
          <p:spPr>
            <a:xfrm>
              <a:off x="0" y="2994934"/>
              <a:ext cx="4050029" cy="6448425"/>
            </a:xfrm>
            <a:custGeom>
              <a:avLst/>
              <a:ahLst/>
              <a:rect l="l" t="t" r="r" b="b"/>
              <a:pathLst>
                <a:path w="4050029" h="6448425">
                  <a:moveTo>
                    <a:pt x="825815" y="6448424"/>
                  </a:moveTo>
                  <a:lnTo>
                    <a:pt x="0" y="5622929"/>
                  </a:lnTo>
                  <a:lnTo>
                    <a:pt x="0" y="826135"/>
                  </a:lnTo>
                  <a:lnTo>
                    <a:pt x="825815" y="0"/>
                  </a:lnTo>
                  <a:lnTo>
                    <a:pt x="4050028" y="3225462"/>
                  </a:lnTo>
                  <a:lnTo>
                    <a:pt x="825815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75795" y="0"/>
              <a:ext cx="6372126" cy="6049465"/>
            </a:xfrm>
            <a:prstGeom prst="rect"/>
          </p:spPr>
        </p:pic>
      </p:grp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8615449" y="1372392"/>
            <a:ext cx="3330575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160">
                <a:latin typeface="SimSun"/>
                <a:cs typeface="SimSun"/>
              </a:rPr>
              <a:t>Introduction</a:t>
            </a:r>
            <a:endParaRPr sz="4650">
              <a:latin typeface="SimSun"/>
              <a:cs typeface="SimSun"/>
            </a:endParaRPr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667373" y="3399850"/>
            <a:ext cx="5196591" cy="410547"/>
          </a:xfrm>
          <a:prstGeom prst="rect"/>
        </p:spPr>
      </p:pic>
      <p:sp>
        <p:nvSpPr>
          <p:cNvPr id="1048600" name="object 9"/>
          <p:cNvSpPr txBox="1"/>
          <p:nvPr/>
        </p:nvSpPr>
        <p:spPr>
          <a:xfrm>
            <a:off x="8620349" y="3309827"/>
            <a:ext cx="6943090" cy="446659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 marR="106680">
              <a:lnSpc>
                <a:spcPct val="100400"/>
              </a:lnSpc>
              <a:spcBef>
                <a:spcPts val="110"/>
              </a:spcBef>
            </a:pPr>
            <a:r>
              <a:rPr dirty="0" sz="3050" spc="-25">
                <a:latin typeface="Trebuchet MS"/>
                <a:cs typeface="Trebuchet MS"/>
              </a:rPr>
              <a:t>R</a:t>
            </a:r>
            <a:r>
              <a:rPr dirty="0" sz="3050" spc="-110">
                <a:latin typeface="Trebuchet MS"/>
                <a:cs typeface="Trebuchet MS"/>
              </a:rPr>
              <a:t>e</a:t>
            </a:r>
            <a:r>
              <a:rPr dirty="0" sz="3050" spc="-15">
                <a:latin typeface="Trebuchet MS"/>
                <a:cs typeface="Trebuchet MS"/>
              </a:rPr>
              <a:t>v</a:t>
            </a:r>
            <a:r>
              <a:rPr dirty="0" sz="3050" spc="125">
                <a:latin typeface="Trebuchet MS"/>
                <a:cs typeface="Trebuchet MS"/>
              </a:rPr>
              <a:t>o</a:t>
            </a:r>
            <a:r>
              <a:rPr dirty="0" sz="3050" spc="-215">
                <a:latin typeface="Trebuchet MS"/>
                <a:cs typeface="Trebuchet MS"/>
              </a:rPr>
              <a:t>l</a:t>
            </a:r>
            <a:r>
              <a:rPr dirty="0" sz="3050" spc="-50">
                <a:latin typeface="Trebuchet MS"/>
                <a:cs typeface="Trebuchet MS"/>
              </a:rPr>
              <a:t>u</a:t>
            </a:r>
            <a:r>
              <a:rPr dirty="0" sz="3050" spc="-90">
                <a:latin typeface="Trebuchet MS"/>
                <a:cs typeface="Trebuchet MS"/>
              </a:rPr>
              <a:t>t</a:t>
            </a:r>
            <a:r>
              <a:rPr dirty="0" sz="3050" spc="-185">
                <a:latin typeface="Trebuchet MS"/>
                <a:cs typeface="Trebuchet MS"/>
              </a:rPr>
              <a:t>i</a:t>
            </a:r>
            <a:r>
              <a:rPr dirty="0" sz="3050" spc="125">
                <a:latin typeface="Trebuchet MS"/>
                <a:cs typeface="Trebuchet MS"/>
              </a:rPr>
              <a:t>o</a:t>
            </a:r>
            <a:r>
              <a:rPr dirty="0" sz="3050" spc="15">
                <a:latin typeface="Trebuchet MS"/>
                <a:cs typeface="Trebuchet MS"/>
              </a:rPr>
              <a:t>n</a:t>
            </a:r>
            <a:r>
              <a:rPr dirty="0" sz="3050" spc="-185">
                <a:latin typeface="Trebuchet MS"/>
                <a:cs typeface="Trebuchet MS"/>
              </a:rPr>
              <a:t>i</a:t>
            </a:r>
            <a:r>
              <a:rPr dirty="0" sz="3050" spc="-35">
                <a:latin typeface="Trebuchet MS"/>
                <a:cs typeface="Trebuchet MS"/>
              </a:rPr>
              <a:t>z</a:t>
            </a:r>
            <a:r>
              <a:rPr dirty="0" sz="3050" spc="-185">
                <a:latin typeface="Trebuchet MS"/>
                <a:cs typeface="Trebuchet MS"/>
              </a:rPr>
              <a:t>i</a:t>
            </a:r>
            <a:r>
              <a:rPr dirty="0" sz="3050" spc="15">
                <a:latin typeface="Trebuchet MS"/>
                <a:cs typeface="Trebuchet MS"/>
              </a:rPr>
              <a:t>n</a:t>
            </a:r>
            <a:r>
              <a:rPr dirty="0" sz="3050" spc="120">
                <a:latin typeface="Trebuchet MS"/>
                <a:cs typeface="Trebuchet MS"/>
              </a:rPr>
              <a:t>g</a:t>
            </a:r>
            <a:r>
              <a:rPr dirty="0" sz="3050" spc="-215">
                <a:latin typeface="Trebuchet MS"/>
                <a:cs typeface="Trebuchet MS"/>
              </a:rPr>
              <a:t> </a:t>
            </a:r>
            <a:r>
              <a:rPr dirty="0" sz="3050" spc="190">
                <a:latin typeface="Trebuchet MS"/>
                <a:cs typeface="Trebuchet MS"/>
              </a:rPr>
              <a:t>U</a:t>
            </a:r>
            <a:r>
              <a:rPr dirty="0" sz="3050" spc="-150">
                <a:latin typeface="Trebuchet MS"/>
                <a:cs typeface="Trebuchet MS"/>
              </a:rPr>
              <a:t>r</a:t>
            </a:r>
            <a:r>
              <a:rPr dirty="0" sz="3050" spc="-45">
                <a:latin typeface="Trebuchet MS"/>
                <a:cs typeface="Trebuchet MS"/>
              </a:rPr>
              <a:t>b</a:t>
            </a:r>
            <a:r>
              <a:rPr dirty="0" sz="3050" spc="-65">
                <a:latin typeface="Trebuchet MS"/>
                <a:cs typeface="Trebuchet MS"/>
              </a:rPr>
              <a:t>a</a:t>
            </a:r>
            <a:r>
              <a:rPr dirty="0" sz="3050" spc="15">
                <a:latin typeface="Trebuchet MS"/>
                <a:cs typeface="Trebuchet MS"/>
              </a:rPr>
              <a:t>n</a:t>
            </a:r>
            <a:r>
              <a:rPr dirty="0" sz="3050" spc="-215">
                <a:latin typeface="Trebuchet MS"/>
                <a:cs typeface="Trebuchet MS"/>
              </a:rPr>
              <a:t> </a:t>
            </a:r>
            <a:r>
              <a:rPr dirty="0" sz="3050" spc="445">
                <a:latin typeface="Trebuchet MS"/>
                <a:cs typeface="Trebuchet MS"/>
              </a:rPr>
              <a:t>M</a:t>
            </a:r>
            <a:r>
              <a:rPr dirty="0" sz="3050" spc="125">
                <a:latin typeface="Trebuchet MS"/>
                <a:cs typeface="Trebuchet MS"/>
              </a:rPr>
              <a:t>o</a:t>
            </a:r>
            <a:r>
              <a:rPr dirty="0" sz="3050" spc="-45">
                <a:latin typeface="Trebuchet MS"/>
                <a:cs typeface="Trebuchet MS"/>
              </a:rPr>
              <a:t>b</a:t>
            </a:r>
            <a:r>
              <a:rPr dirty="0" sz="3050" spc="-185">
                <a:latin typeface="Trebuchet MS"/>
                <a:cs typeface="Trebuchet MS"/>
              </a:rPr>
              <a:t>i</a:t>
            </a:r>
            <a:r>
              <a:rPr dirty="0" sz="3050" spc="-215">
                <a:latin typeface="Trebuchet MS"/>
                <a:cs typeface="Trebuchet MS"/>
              </a:rPr>
              <a:t>l</a:t>
            </a:r>
            <a:r>
              <a:rPr dirty="0" sz="3050" spc="-185">
                <a:latin typeface="Trebuchet MS"/>
                <a:cs typeface="Trebuchet MS"/>
              </a:rPr>
              <a:t>i</a:t>
            </a:r>
            <a:r>
              <a:rPr dirty="0" sz="3050" spc="-90">
                <a:latin typeface="Trebuchet MS"/>
                <a:cs typeface="Trebuchet MS"/>
              </a:rPr>
              <a:t>t</a:t>
            </a:r>
            <a:r>
              <a:rPr dirty="0" sz="3050" spc="20">
                <a:latin typeface="Trebuchet MS"/>
                <a:cs typeface="Trebuchet MS"/>
              </a:rPr>
              <a:t>y</a:t>
            </a:r>
            <a:r>
              <a:rPr dirty="0" sz="3050" spc="-370">
                <a:latin typeface="Trebuchet MS"/>
                <a:cs typeface="Trebuchet MS"/>
              </a:rPr>
              <a:t>:</a:t>
            </a:r>
            <a:r>
              <a:rPr dirty="0" sz="3050" spc="-270">
                <a:latin typeface="Trebuchet MS"/>
                <a:cs typeface="Trebuchet MS"/>
              </a:rPr>
              <a:t> </a:t>
            </a:r>
            <a:r>
              <a:rPr dirty="0" sz="305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050" spc="-20">
                <a:solidFill>
                  <a:srgbClr val="FFFFFF"/>
                </a:solidFill>
                <a:latin typeface="Trebuchet MS"/>
                <a:cs typeface="Trebuchet MS"/>
              </a:rPr>
              <a:t>Beneﬁts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55">
                <a:solidFill>
                  <a:srgbClr val="FFFFFF"/>
                </a:solidFill>
                <a:latin typeface="Trebuchet MS"/>
                <a:cs typeface="Trebuchet MS"/>
              </a:rPr>
              <a:t>Implementing </a:t>
            </a:r>
            <a:r>
              <a:rPr dirty="0" sz="3050" spc="-9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7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60"/>
              </a:spcBef>
            </a:pPr>
            <a:r>
              <a:rPr dirty="0" sz="3050" spc="1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43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305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3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3050" spc="-6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55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residents.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3050" spc="-9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7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8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75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8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9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50" spc="-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50" spc="-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5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12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-2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50" spc="-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50" spc="1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5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50" spc="-4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048601" name="object 10"/>
          <p:cNvSpPr/>
          <p:nvPr/>
        </p:nvSpPr>
        <p:spPr>
          <a:xfrm>
            <a:off x="8588499" y="2830477"/>
            <a:ext cx="3571875" cy="95250"/>
          </a:xfrm>
          <a:custGeom>
            <a:avLst/>
            <a:ah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ah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8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22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1048603" name="object 4"/>
            <p:cNvSpPr/>
            <p:nvPr/>
          </p:nvSpPr>
          <p:spPr>
            <a:xfrm>
              <a:off x="0" y="3695250"/>
              <a:ext cx="1786889" cy="2939415"/>
            </a:xfrm>
            <a:custGeom>
              <a:avLst/>
              <a:ahLst/>
              <a:rect l="l" t="t" r="r" b="b"/>
              <a:pathLst>
                <a:path w="1786889" h="2939415">
                  <a:moveTo>
                    <a:pt x="48312" y="2938873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2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ah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3" name="object 6"/>
          <p:cNvGrpSpPr/>
          <p:nvPr/>
        </p:nvGrpSpPr>
        <p:grpSpPr>
          <a:xfrm>
            <a:off x="0" y="0"/>
            <a:ext cx="8515985" cy="10287000"/>
            <a:chOff x="0" y="0"/>
            <a:chExt cx="8515985" cy="10287000"/>
          </a:xfrm>
        </p:grpSpPr>
        <p:sp>
          <p:nvSpPr>
            <p:cNvPr id="1048605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ah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5477500" y="5512500"/>
              <a:ext cx="2990850" cy="2990850"/>
            </a:xfrm>
            <a:custGeom>
              <a:avLst/>
              <a:ah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5232015"/>
              <a:ext cx="5320567" cy="5054984"/>
            </a:xfrm>
            <a:prstGeom prst="rect"/>
          </p:spPr>
        </p:pic>
        <p:pic>
          <p:nvPicPr>
            <p:cNvPr id="2097157" name="object 1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0"/>
              <a:ext cx="4753499" cy="4615558"/>
            </a:xfrm>
            <a:prstGeom prst="rect"/>
          </p:spPr>
        </p:pic>
      </p:grpSp>
      <p:sp>
        <p:nvSpPr>
          <p:cNvPr id="1048607" name="object 11"/>
          <p:cNvSpPr txBox="1">
            <a:spLocks noGrp="1"/>
          </p:cNvSpPr>
          <p:nvPr>
            <p:ph type="title"/>
          </p:nvPr>
        </p:nvSpPr>
        <p:spPr>
          <a:xfrm>
            <a:off x="9477325" y="1263839"/>
            <a:ext cx="6181725" cy="698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40">
                <a:latin typeface="Georgia"/>
                <a:cs typeface="Georgia"/>
              </a:rPr>
              <a:t>What</a:t>
            </a:r>
            <a:r>
              <a:rPr dirty="0" sz="4650" spc="-140">
                <a:latin typeface="Georgia"/>
                <a:cs typeface="Georgia"/>
              </a:rPr>
              <a:t> </a:t>
            </a:r>
            <a:r>
              <a:rPr dirty="0" sz="4650" spc="-25">
                <a:latin typeface="Georgia"/>
                <a:cs typeface="Georgia"/>
              </a:rPr>
              <a:t>is</a:t>
            </a:r>
            <a:r>
              <a:rPr dirty="0" sz="4650" spc="-135">
                <a:latin typeface="Georgia"/>
                <a:cs typeface="Georgia"/>
              </a:rPr>
              <a:t> </a:t>
            </a:r>
            <a:r>
              <a:rPr dirty="0" sz="4650" spc="10">
                <a:latin typeface="Georgia"/>
                <a:cs typeface="Georgia"/>
              </a:rPr>
              <a:t>Smart</a:t>
            </a:r>
            <a:r>
              <a:rPr dirty="0" sz="4650" spc="-135">
                <a:latin typeface="Georgia"/>
                <a:cs typeface="Georgia"/>
              </a:rPr>
              <a:t> </a:t>
            </a:r>
            <a:r>
              <a:rPr dirty="0" sz="4650" spc="20">
                <a:latin typeface="Georgia"/>
                <a:cs typeface="Georgia"/>
              </a:rPr>
              <a:t>Parking?</a:t>
            </a:r>
            <a:endParaRPr sz="4650">
              <a:latin typeface="Georgia"/>
              <a:cs typeface="Georgia"/>
            </a:endParaRPr>
          </a:p>
        </p:txBody>
      </p:sp>
      <p:pic>
        <p:nvPicPr>
          <p:cNvPr id="2097158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516072" y="3096909"/>
            <a:ext cx="2020816" cy="358303"/>
          </a:xfrm>
          <a:prstGeom prst="rect"/>
        </p:spPr>
      </p:pic>
      <p:sp>
        <p:nvSpPr>
          <p:cNvPr id="1048608" name="object 13"/>
          <p:cNvSpPr txBox="1"/>
          <p:nvPr/>
        </p:nvSpPr>
        <p:spPr>
          <a:xfrm>
            <a:off x="9489224" y="3016316"/>
            <a:ext cx="6948805" cy="36696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700" spc="120">
                <a:latin typeface="Trebuchet MS"/>
                <a:cs typeface="Trebuchet MS"/>
              </a:rPr>
              <a:t>S</a:t>
            </a:r>
            <a:r>
              <a:rPr dirty="0" sz="2700" spc="-10">
                <a:latin typeface="Trebuchet MS"/>
                <a:cs typeface="Trebuchet MS"/>
              </a:rPr>
              <a:t>m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90">
                <a:latin typeface="Trebuchet MS"/>
                <a:cs typeface="Trebuchet MS"/>
              </a:rPr>
              <a:t>t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-70">
                <a:latin typeface="Trebuchet MS"/>
                <a:cs typeface="Trebuchet MS"/>
              </a:rPr>
              <a:t>P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10">
                <a:latin typeface="Trebuchet MS"/>
                <a:cs typeface="Trebuchet MS"/>
              </a:rPr>
              <a:t>k</a:t>
            </a:r>
            <a:r>
              <a:rPr dirty="0" sz="2700" spc="-170">
                <a:latin typeface="Trebuchet MS"/>
                <a:cs typeface="Trebuchet MS"/>
              </a:rPr>
              <a:t>i</a:t>
            </a:r>
            <a:r>
              <a:rPr dirty="0" sz="2700">
                <a:latin typeface="Trebuchet MS"/>
                <a:cs typeface="Trebuchet MS"/>
              </a:rPr>
              <a:t>n</a:t>
            </a:r>
            <a:r>
              <a:rPr dirty="0" sz="2700" spc="95">
                <a:latin typeface="Trebuchet MS"/>
                <a:cs typeface="Trebuchet MS"/>
              </a:rPr>
              <a:t>g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3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6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700" spc="-25">
                <a:solidFill>
                  <a:srgbClr val="FFFFFF"/>
                </a:solidFill>
                <a:latin typeface="Trebuchet MS"/>
                <a:cs typeface="Trebuchet MS"/>
              </a:rPr>
              <a:t>uses </a:t>
            </a:r>
            <a:r>
              <a:rPr dirty="0" sz="2700" spc="-60">
                <a:solidFill>
                  <a:srgbClr val="FFFFFF"/>
                </a:solidFill>
                <a:latin typeface="Trebuchet MS"/>
                <a:cs typeface="Trebuchet MS"/>
              </a:rPr>
              <a:t>sensors, </a:t>
            </a:r>
            <a:r>
              <a:rPr dirty="0" sz="2700" spc="-125">
                <a:solidFill>
                  <a:srgbClr val="FFFFFF"/>
                </a:solidFill>
                <a:latin typeface="Trebuchet MS"/>
                <a:cs typeface="Trebuchet MS"/>
              </a:rPr>
              <a:t>cameras, </a:t>
            </a:r>
            <a:r>
              <a:rPr dirty="0" sz="2700" spc="-4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6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3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42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7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unnecessary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driving.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parking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enables </a:t>
            </a:r>
            <a:r>
              <a:rPr dirty="0" sz="2700" spc="-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3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09" name="object 14"/>
          <p:cNvSpPr/>
          <p:nvPr/>
        </p:nvSpPr>
        <p:spPr>
          <a:xfrm>
            <a:off x="9447299" y="2656741"/>
            <a:ext cx="3571875" cy="95250"/>
          </a:xfrm>
          <a:custGeom>
            <a:avLst/>
            <a:ah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5286" y="0"/>
            <a:ext cx="18278475" cy="10287000"/>
            <a:chOff x="5286" y="0"/>
            <a:chExt cx="18278475" cy="10287000"/>
          </a:xfrm>
        </p:grpSpPr>
        <p:pic>
          <p:nvPicPr>
            <p:cNvPr id="2097159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286" y="5792"/>
              <a:ext cx="18278474" cy="10281207"/>
            </a:xfrm>
            <a:prstGeom prst="rect"/>
          </p:spPr>
        </p:pic>
        <p:sp>
          <p:nvSpPr>
            <p:cNvPr id="1048610" name="object 4"/>
            <p:cNvSpPr/>
            <p:nvPr/>
          </p:nvSpPr>
          <p:spPr>
            <a:xfrm>
              <a:off x="9849868" y="1266202"/>
              <a:ext cx="6448425" cy="6448425"/>
            </a:xfrm>
            <a:custGeom>
              <a:avLst/>
              <a:ah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159244" y="0"/>
              <a:ext cx="6448425" cy="3677285"/>
            </a:xfrm>
            <a:custGeom>
              <a:avLst/>
              <a:ah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11205275" y="2896"/>
              <a:ext cx="7077075" cy="10277475"/>
            </a:xfrm>
            <a:custGeom>
              <a:avLst/>
              <a:ah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11327571" y="1953197"/>
            <a:ext cx="6587490" cy="6889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484">
                <a:latin typeface="SimSun"/>
                <a:cs typeface="SimSun"/>
              </a:rPr>
              <a:t>B</a:t>
            </a:r>
            <a:r>
              <a:rPr dirty="0" sz="4550" spc="40">
                <a:latin typeface="SimSun"/>
                <a:cs typeface="SimSun"/>
              </a:rPr>
              <a:t>e</a:t>
            </a:r>
            <a:r>
              <a:rPr dirty="0" sz="4550" spc="365">
                <a:latin typeface="SimSun"/>
                <a:cs typeface="SimSun"/>
              </a:rPr>
              <a:t>n</a:t>
            </a:r>
            <a:r>
              <a:rPr dirty="0" sz="4550" spc="20">
                <a:latin typeface="SimSun"/>
                <a:cs typeface="SimSun"/>
              </a:rPr>
              <a:t>e</a:t>
            </a:r>
            <a:r>
              <a:rPr dirty="0" sz="4550" spc="-944">
                <a:latin typeface="SimSun"/>
                <a:cs typeface="SimSun"/>
              </a:rPr>
              <a:t>fi</a:t>
            </a:r>
            <a:r>
              <a:rPr dirty="0" sz="4550" spc="-600">
                <a:latin typeface="SimSun"/>
                <a:cs typeface="SimSun"/>
              </a:rPr>
              <a:t>t</a:t>
            </a:r>
            <a:r>
              <a:rPr dirty="0" sz="4550" spc="-285">
                <a:latin typeface="SimSun"/>
                <a:cs typeface="SimSun"/>
              </a:rPr>
              <a:t>s</a:t>
            </a:r>
            <a:r>
              <a:rPr dirty="0" sz="4550" spc="-1280">
                <a:latin typeface="SimSun"/>
                <a:cs typeface="SimSun"/>
              </a:rPr>
              <a:t> </a:t>
            </a:r>
            <a:r>
              <a:rPr dirty="0" sz="4550" spc="215">
                <a:latin typeface="SimSun"/>
                <a:cs typeface="SimSun"/>
              </a:rPr>
              <a:t>o</a:t>
            </a:r>
            <a:r>
              <a:rPr dirty="0" sz="4550" spc="-710">
                <a:latin typeface="SimSun"/>
                <a:cs typeface="SimSun"/>
              </a:rPr>
              <a:t>f</a:t>
            </a:r>
            <a:r>
              <a:rPr dirty="0" sz="4550" spc="-1280">
                <a:latin typeface="SimSun"/>
                <a:cs typeface="SimSun"/>
              </a:rPr>
              <a:t> </a:t>
            </a:r>
            <a:r>
              <a:rPr dirty="0" sz="4550" spc="105">
                <a:latin typeface="SimSun"/>
                <a:cs typeface="SimSun"/>
              </a:rPr>
              <a:t>S</a:t>
            </a:r>
            <a:r>
              <a:rPr dirty="0" sz="4550" spc="1675">
                <a:latin typeface="SimSun"/>
                <a:cs typeface="SimSun"/>
              </a:rPr>
              <a:t>m</a:t>
            </a:r>
            <a:r>
              <a:rPr dirty="0" sz="4550" spc="80">
                <a:latin typeface="SimSun"/>
                <a:cs typeface="SimSun"/>
              </a:rPr>
              <a:t>a</a:t>
            </a:r>
            <a:r>
              <a:rPr dirty="0" sz="4550" spc="-220">
                <a:latin typeface="SimSun"/>
                <a:cs typeface="SimSun"/>
              </a:rPr>
              <a:t>r</a:t>
            </a:r>
            <a:r>
              <a:rPr dirty="0" sz="4550" spc="-625">
                <a:latin typeface="SimSun"/>
                <a:cs typeface="SimSun"/>
              </a:rPr>
              <a:t>t</a:t>
            </a:r>
            <a:r>
              <a:rPr dirty="0" sz="4550" spc="-1280">
                <a:latin typeface="SimSun"/>
                <a:cs typeface="SimSun"/>
              </a:rPr>
              <a:t> </a:t>
            </a:r>
            <a:r>
              <a:rPr dirty="0" sz="4550" spc="250">
                <a:latin typeface="SimSun"/>
                <a:cs typeface="SimSun"/>
              </a:rPr>
              <a:t>P</a:t>
            </a:r>
            <a:r>
              <a:rPr dirty="0" sz="4550" spc="80">
                <a:latin typeface="SimSun"/>
                <a:cs typeface="SimSun"/>
              </a:rPr>
              <a:t>a</a:t>
            </a:r>
            <a:r>
              <a:rPr dirty="0" sz="4550" spc="-360">
                <a:latin typeface="SimSun"/>
                <a:cs typeface="SimSun"/>
              </a:rPr>
              <a:t>r</a:t>
            </a:r>
            <a:r>
              <a:rPr dirty="0" sz="4550" spc="385">
                <a:latin typeface="SimSun"/>
                <a:cs typeface="SimSun"/>
              </a:rPr>
              <a:t>k</a:t>
            </a:r>
            <a:r>
              <a:rPr dirty="0" sz="4550" spc="-994">
                <a:latin typeface="SimSun"/>
                <a:cs typeface="SimSun"/>
              </a:rPr>
              <a:t>i</a:t>
            </a:r>
            <a:r>
              <a:rPr dirty="0" sz="4550" spc="365">
                <a:latin typeface="SimSun"/>
                <a:cs typeface="SimSun"/>
              </a:rPr>
              <a:t>n</a:t>
            </a:r>
            <a:r>
              <a:rPr dirty="0" sz="4550" spc="150">
                <a:latin typeface="SimSun"/>
                <a:cs typeface="SimSun"/>
              </a:rPr>
              <a:t>g</a:t>
            </a:r>
            <a:endParaRPr sz="4550">
              <a:latin typeface="SimSun"/>
              <a:cs typeface="SimSun"/>
            </a:endParaRPr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4685122" y="3671406"/>
            <a:ext cx="2020816" cy="358303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2370786" y="3590812"/>
            <a:ext cx="5551170" cy="368109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r" indent="-1570990" marL="1583055" marR="5080">
              <a:lnSpc>
                <a:spcPct val="100099"/>
              </a:lnSpc>
              <a:spcBef>
                <a:spcPts val="95"/>
              </a:spcBef>
            </a:pP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20">
                <a:latin typeface="Trebuchet MS"/>
                <a:cs typeface="Trebuchet MS"/>
              </a:rPr>
              <a:t>S</a:t>
            </a:r>
            <a:r>
              <a:rPr dirty="0" sz="2700" spc="-10">
                <a:latin typeface="Trebuchet MS"/>
                <a:cs typeface="Trebuchet MS"/>
              </a:rPr>
              <a:t>m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90">
                <a:latin typeface="Trebuchet MS"/>
                <a:cs typeface="Trebuchet MS"/>
              </a:rPr>
              <a:t>t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-70">
                <a:latin typeface="Trebuchet MS"/>
                <a:cs typeface="Trebuchet MS"/>
              </a:rPr>
              <a:t>P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10">
                <a:latin typeface="Trebuchet MS"/>
                <a:cs typeface="Trebuchet MS"/>
              </a:rPr>
              <a:t>k</a:t>
            </a:r>
            <a:r>
              <a:rPr dirty="0" sz="2700" spc="-170">
                <a:latin typeface="Trebuchet MS"/>
                <a:cs typeface="Trebuchet MS"/>
              </a:rPr>
              <a:t>i</a:t>
            </a:r>
            <a:r>
              <a:rPr dirty="0" sz="2700">
                <a:latin typeface="Trebuchet MS"/>
                <a:cs typeface="Trebuchet MS"/>
              </a:rPr>
              <a:t>n</a:t>
            </a:r>
            <a:r>
              <a:rPr dirty="0" sz="2700" spc="95">
                <a:latin typeface="Trebuchet MS"/>
                <a:cs typeface="Trebuchet MS"/>
              </a:rPr>
              <a:t>g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95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55">
                <a:solidFill>
                  <a:srgbClr val="FFFFFF"/>
                </a:solidFill>
                <a:latin typeface="Trebuchet MS"/>
                <a:cs typeface="Trebuchet MS"/>
              </a:rPr>
              <a:t>ﬁ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700">
              <a:latin typeface="Trebuchet MS"/>
              <a:cs typeface="Trebuchet MS"/>
            </a:endParaRPr>
          </a:p>
          <a:p>
            <a:pPr algn="r" indent="-791210" marL="1630045" marR="5080">
              <a:lnSpc>
                <a:spcPts val="3229"/>
              </a:lnSpc>
              <a:spcBef>
                <a:spcPts val="90"/>
              </a:spcBef>
            </a:pPr>
            <a:r>
              <a:rPr dirty="0" sz="2700" spc="22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6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15" name="object 10"/>
          <p:cNvSpPr/>
          <p:nvPr/>
        </p:nvSpPr>
        <p:spPr>
          <a:xfrm>
            <a:off x="13908704" y="3250713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10667499" y="0"/>
            <a:ext cx="7620634" cy="5420995"/>
            <a:chOff x="10667499" y="0"/>
            <a:chExt cx="7620634" cy="5420995"/>
          </a:xfrm>
        </p:grpSpPr>
        <p:sp>
          <p:nvSpPr>
            <p:cNvPr id="1048616" name="object 3"/>
            <p:cNvSpPr/>
            <p:nvPr/>
          </p:nvSpPr>
          <p:spPr>
            <a:xfrm>
              <a:off x="11205248" y="11"/>
              <a:ext cx="7082790" cy="5093970"/>
            </a:xfrm>
            <a:custGeom>
              <a:avLst/>
              <a:ahLst/>
              <a:rect l="l" t="t" r="r" b="b"/>
              <a:pathLst>
                <a:path w="7082790" h="5093970">
                  <a:moveTo>
                    <a:pt x="2938869" y="3168307"/>
                  </a:moveTo>
                  <a:lnTo>
                    <a:pt x="1738312" y="1965248"/>
                  </a:lnTo>
                  <a:lnTo>
                    <a:pt x="0" y="3703561"/>
                  </a:lnTo>
                  <a:lnTo>
                    <a:pt x="1200556" y="4906619"/>
                  </a:lnTo>
                  <a:lnTo>
                    <a:pt x="2938869" y="3168307"/>
                  </a:lnTo>
                  <a:close/>
                </a:path>
                <a:path w="7082790" h="5093970">
                  <a:moveTo>
                    <a:pt x="7082752" y="558787"/>
                  </a:moveTo>
                  <a:lnTo>
                    <a:pt x="6523952" y="0"/>
                  </a:lnTo>
                  <a:lnTo>
                    <a:pt x="3813962" y="0"/>
                  </a:lnTo>
                  <a:lnTo>
                    <a:pt x="1944751" y="1869211"/>
                  </a:lnTo>
                  <a:lnTo>
                    <a:pt x="5168963" y="5093424"/>
                  </a:lnTo>
                  <a:lnTo>
                    <a:pt x="7082752" y="3179635"/>
                  </a:lnTo>
                  <a:lnTo>
                    <a:pt x="7082752" y="55878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4"/>
            <p:cNvSpPr/>
            <p:nvPr/>
          </p:nvSpPr>
          <p:spPr>
            <a:xfrm>
              <a:off x="10667499" y="1430000"/>
              <a:ext cx="2371725" cy="2371725"/>
            </a:xfrm>
            <a:custGeom>
              <a:avLst/>
              <a:ahLst/>
              <a:rect l="l" t="t" r="r" b="b"/>
              <a:pathLst>
                <a:path w="2371725" h="2371725">
                  <a:moveTo>
                    <a:pt x="632795" y="2371108"/>
                  </a:moveTo>
                  <a:lnTo>
                    <a:pt x="0" y="1738312"/>
                  </a:lnTo>
                  <a:lnTo>
                    <a:pt x="1738312" y="0"/>
                  </a:lnTo>
                  <a:lnTo>
                    <a:pt x="2371108" y="630294"/>
                  </a:lnTo>
                  <a:lnTo>
                    <a:pt x="632795" y="2371108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5"/>
            <p:cNvSpPr/>
            <p:nvPr/>
          </p:nvSpPr>
          <p:spPr>
            <a:xfrm>
              <a:off x="16535002" y="3474687"/>
              <a:ext cx="1753235" cy="1946275"/>
            </a:xfrm>
            <a:custGeom>
              <a:avLst/>
              <a:ahLst/>
              <a:rect l="l" t="t" r="r" b="b"/>
              <a:pathLst>
                <a:path w="1753234" h="1946275">
                  <a:moveTo>
                    <a:pt x="194729" y="1946162"/>
                  </a:moveTo>
                  <a:lnTo>
                    <a:pt x="0" y="1751433"/>
                  </a:lnTo>
                  <a:lnTo>
                    <a:pt x="1752996" y="0"/>
                  </a:lnTo>
                  <a:lnTo>
                    <a:pt x="1752996" y="386504"/>
                  </a:lnTo>
                  <a:lnTo>
                    <a:pt x="194729" y="1946162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8" name="object 6"/>
          <p:cNvGrpSpPr/>
          <p:nvPr/>
        </p:nvGrpSpPr>
        <p:grpSpPr>
          <a:xfrm>
            <a:off x="0" y="4062768"/>
            <a:ext cx="4617085" cy="6224270"/>
            <a:chOff x="0" y="4062768"/>
            <a:chExt cx="4617085" cy="6224270"/>
          </a:xfrm>
        </p:grpSpPr>
        <p:sp>
          <p:nvSpPr>
            <p:cNvPr id="1048619" name="object 7"/>
            <p:cNvSpPr/>
            <p:nvPr/>
          </p:nvSpPr>
          <p:spPr>
            <a:xfrm>
              <a:off x="0" y="6801868"/>
              <a:ext cx="4617085" cy="3485515"/>
            </a:xfrm>
            <a:custGeom>
              <a:avLst/>
              <a:ahLst/>
              <a:rect l="l" t="t" r="r" b="b"/>
              <a:pathLst>
                <a:path w="4617085" h="3485515">
                  <a:moveTo>
                    <a:pt x="4354488" y="3485131"/>
                  </a:moveTo>
                  <a:lnTo>
                    <a:pt x="0" y="3485131"/>
                  </a:lnTo>
                  <a:lnTo>
                    <a:pt x="0" y="1391804"/>
                  </a:lnTo>
                  <a:lnTo>
                    <a:pt x="1392344" y="0"/>
                  </a:lnTo>
                  <a:lnTo>
                    <a:pt x="4616557" y="3222961"/>
                  </a:lnTo>
                  <a:lnTo>
                    <a:pt x="4354488" y="348513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8"/>
            <p:cNvSpPr/>
            <p:nvPr/>
          </p:nvSpPr>
          <p:spPr>
            <a:xfrm>
              <a:off x="0" y="4062768"/>
              <a:ext cx="1925955" cy="3851910"/>
            </a:xfrm>
            <a:custGeom>
              <a:avLst/>
              <a:ahLst/>
              <a:rect l="l" t="t" r="r" b="b"/>
              <a:pathLst>
                <a:path w="1925955" h="3851909">
                  <a:moveTo>
                    <a:pt x="0" y="3851849"/>
                  </a:moveTo>
                  <a:lnTo>
                    <a:pt x="0" y="0"/>
                  </a:lnTo>
                  <a:lnTo>
                    <a:pt x="1925924" y="1925924"/>
                  </a:lnTo>
                  <a:lnTo>
                    <a:pt x="0" y="385184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9"/>
          <p:cNvSpPr txBox="1">
            <a:spLocks noGrp="1"/>
          </p:cNvSpPr>
          <p:nvPr>
            <p:ph type="title"/>
          </p:nvPr>
        </p:nvSpPr>
        <p:spPr>
          <a:xfrm>
            <a:off x="561505" y="2447822"/>
            <a:ext cx="9059545" cy="558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>
                <a:latin typeface="Georgia"/>
                <a:cs typeface="Georgia"/>
              </a:rPr>
              <a:t>Challenges</a:t>
            </a:r>
            <a:r>
              <a:rPr dirty="0" sz="3750" spc="-85">
                <a:latin typeface="Georgia"/>
                <a:cs typeface="Georgia"/>
              </a:rPr>
              <a:t> </a:t>
            </a:r>
            <a:r>
              <a:rPr dirty="0" sz="3750" spc="40">
                <a:latin typeface="Georgia"/>
                <a:cs typeface="Georgia"/>
              </a:rPr>
              <a:t>of</a:t>
            </a:r>
            <a:r>
              <a:rPr dirty="0" sz="3750" spc="-80">
                <a:latin typeface="Georgia"/>
                <a:cs typeface="Georgia"/>
              </a:rPr>
              <a:t> </a:t>
            </a:r>
            <a:r>
              <a:rPr dirty="0" sz="3750" spc="-30">
                <a:latin typeface="Georgia"/>
                <a:cs typeface="Georgia"/>
              </a:rPr>
              <a:t>Implementing</a:t>
            </a:r>
            <a:r>
              <a:rPr dirty="0" sz="3750" spc="-80">
                <a:latin typeface="Georgia"/>
                <a:cs typeface="Georgia"/>
              </a:rPr>
              <a:t> </a:t>
            </a:r>
            <a:r>
              <a:rPr dirty="0" sz="3750" spc="5">
                <a:latin typeface="Georgia"/>
                <a:cs typeface="Georgia"/>
              </a:rPr>
              <a:t>Smart</a:t>
            </a:r>
            <a:r>
              <a:rPr dirty="0" sz="3750" spc="-80">
                <a:latin typeface="Georgia"/>
                <a:cs typeface="Georgia"/>
              </a:rPr>
              <a:t> </a:t>
            </a:r>
            <a:r>
              <a:rPr dirty="0" sz="3750">
                <a:latin typeface="Georgia"/>
                <a:cs typeface="Georgia"/>
              </a:rPr>
              <a:t>Parking</a:t>
            </a:r>
            <a:endParaRPr sz="3750">
              <a:latin typeface="Georgia"/>
              <a:cs typeface="Georgia"/>
            </a:endParaRPr>
          </a:p>
        </p:txBody>
      </p:sp>
      <p:pic>
        <p:nvPicPr>
          <p:cNvPr id="2097161" name="object 1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748215" y="4180375"/>
            <a:ext cx="871593" cy="255584"/>
          </a:xfrm>
          <a:prstGeom prst="rect"/>
        </p:spPr>
      </p:pic>
      <p:pic>
        <p:nvPicPr>
          <p:cNvPr id="2097162" name="object 11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357035" y="4566091"/>
            <a:ext cx="1050192" cy="358303"/>
          </a:xfrm>
          <a:prstGeom prst="rect"/>
        </p:spPr>
      </p:pic>
      <p:sp>
        <p:nvSpPr>
          <p:cNvPr id="1048622" name="object 12"/>
          <p:cNvSpPr txBox="1"/>
          <p:nvPr/>
        </p:nvSpPr>
        <p:spPr>
          <a:xfrm>
            <a:off x="4009171" y="4075922"/>
            <a:ext cx="5614035" cy="449325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5080">
              <a:lnSpc>
                <a:spcPts val="3229"/>
              </a:lnSpc>
              <a:spcBef>
                <a:spcPts val="100"/>
              </a:spcBef>
            </a:pPr>
            <a:r>
              <a:rPr dirty="0" sz="27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20">
                <a:latin typeface="Trebuchet MS"/>
                <a:cs typeface="Trebuchet MS"/>
              </a:rPr>
              <a:t>S</a:t>
            </a:r>
            <a:r>
              <a:rPr dirty="0" sz="2700" spc="-10">
                <a:latin typeface="Trebuchet MS"/>
                <a:cs typeface="Trebuchet MS"/>
              </a:rPr>
              <a:t>m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90">
                <a:latin typeface="Trebuchet MS"/>
                <a:cs typeface="Trebuchet MS"/>
              </a:rPr>
              <a:t>t</a:t>
            </a:r>
            <a:endParaRPr sz="2700">
              <a:latin typeface="Trebuchet MS"/>
              <a:cs typeface="Trebuchet MS"/>
            </a:endParaRPr>
          </a:p>
          <a:p>
            <a:pPr algn="r" indent="101600" marL="3215640" marR="5080">
              <a:lnSpc>
                <a:spcPts val="3229"/>
              </a:lnSpc>
              <a:spcBef>
                <a:spcPts val="105"/>
              </a:spcBef>
            </a:pPr>
            <a:r>
              <a:rPr dirty="0" sz="2700" spc="-70">
                <a:latin typeface="Trebuchet MS"/>
                <a:cs typeface="Trebuchet MS"/>
              </a:rPr>
              <a:t>P</a:t>
            </a:r>
            <a:r>
              <a:rPr dirty="0" sz="2700" spc="-70">
                <a:latin typeface="Trebuchet MS"/>
                <a:cs typeface="Trebuchet MS"/>
              </a:rPr>
              <a:t>a</a:t>
            </a:r>
            <a:r>
              <a:rPr dirty="0" sz="2700" spc="-140">
                <a:latin typeface="Trebuchet MS"/>
                <a:cs typeface="Trebuchet MS"/>
              </a:rPr>
              <a:t>r</a:t>
            </a:r>
            <a:r>
              <a:rPr dirty="0" sz="2700" spc="-10">
                <a:latin typeface="Trebuchet MS"/>
                <a:cs typeface="Trebuchet MS"/>
              </a:rPr>
              <a:t>k</a:t>
            </a:r>
            <a:r>
              <a:rPr dirty="0" sz="2700" spc="-170">
                <a:latin typeface="Trebuchet MS"/>
                <a:cs typeface="Trebuchet MS"/>
              </a:rPr>
              <a:t>i</a:t>
            </a:r>
            <a:r>
              <a:rPr dirty="0" sz="2700">
                <a:latin typeface="Trebuchet MS"/>
                <a:cs typeface="Trebuchet MS"/>
              </a:rPr>
              <a:t>n</a:t>
            </a:r>
            <a:r>
              <a:rPr dirty="0" sz="2700" spc="95">
                <a:latin typeface="Trebuchet MS"/>
                <a:cs typeface="Trebuchet MS"/>
              </a:rPr>
              <a:t>g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95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dirty="0" sz="2700" spc="7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algn="r" indent="873760" marL="1706880" marR="5080">
              <a:lnSpc>
                <a:spcPts val="3220"/>
              </a:lnSpc>
              <a:spcBef>
                <a:spcPts val="75"/>
              </a:spcBef>
            </a:pPr>
            <a:r>
              <a:rPr dirty="0" sz="2700" spc="-3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700" spc="4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  <a:p>
            <a:pPr algn="r" marR="5080">
              <a:lnSpc>
                <a:spcPts val="3135"/>
              </a:lnSpc>
            </a:pP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23" name="object 13"/>
          <p:cNvSpPr/>
          <p:nvPr/>
        </p:nvSpPr>
        <p:spPr>
          <a:xfrm>
            <a:off x="5610044" y="3735822"/>
            <a:ext cx="4048125" cy="95250"/>
          </a:xfrm>
          <a:custGeom>
            <a:avLst/>
            <a:ah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4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1092750" y="3321653"/>
            <a:ext cx="6372125" cy="637212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3289187" y="0"/>
            <a:ext cx="3388360" cy="1694180"/>
          </a:xfrm>
          <a:custGeom>
            <a:avLst/>
            <a:ahLst/>
            <a:rect l="l" t="t" r="r" b="b"/>
            <a:pathLst>
              <a:path w="3388359" h="1694180">
                <a:moveTo>
                  <a:pt x="1694124" y="1694124"/>
                </a:moveTo>
                <a:lnTo>
                  <a:pt x="0" y="0"/>
                </a:lnTo>
                <a:lnTo>
                  <a:pt x="3388248" y="0"/>
                </a:lnTo>
                <a:lnTo>
                  <a:pt x="1694124" y="1694124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0" y="3157499"/>
            <a:ext cx="1786889" cy="3476625"/>
            <a:chOff x="0" y="3157499"/>
            <a:chExt cx="1786889" cy="3476625"/>
          </a:xfrm>
        </p:grpSpPr>
        <p:sp>
          <p:nvSpPr>
            <p:cNvPr id="1048625" name="object 4"/>
            <p:cNvSpPr/>
            <p:nvPr/>
          </p:nvSpPr>
          <p:spPr>
            <a:xfrm>
              <a:off x="0" y="3695250"/>
              <a:ext cx="1786889" cy="2939415"/>
            </a:xfrm>
            <a:custGeom>
              <a:avLst/>
              <a:ahLst/>
              <a:rect l="l" t="t" r="r" b="b"/>
              <a:pathLst>
                <a:path w="1786889" h="2939415">
                  <a:moveTo>
                    <a:pt x="48312" y="2938873"/>
                  </a:moveTo>
                  <a:lnTo>
                    <a:pt x="0" y="2890560"/>
                  </a:lnTo>
                  <a:lnTo>
                    <a:pt x="0" y="586063"/>
                  </a:lnTo>
                  <a:lnTo>
                    <a:pt x="586063" y="0"/>
                  </a:lnTo>
                  <a:lnTo>
                    <a:pt x="1786624" y="1200560"/>
                  </a:lnTo>
                  <a:lnTo>
                    <a:pt x="48312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0" y="3157499"/>
              <a:ext cx="681355" cy="1314450"/>
            </a:xfrm>
            <a:custGeom>
              <a:avLst/>
              <a:ahLst/>
              <a:rect l="l" t="t" r="r" b="b"/>
              <a:pathLst>
                <a:path w="681355" h="1314450">
                  <a:moveTo>
                    <a:pt x="0" y="1313904"/>
                  </a:moveTo>
                  <a:lnTo>
                    <a:pt x="0" y="48312"/>
                  </a:lnTo>
                  <a:lnTo>
                    <a:pt x="48312" y="0"/>
                  </a:lnTo>
                  <a:lnTo>
                    <a:pt x="681108" y="632795"/>
                  </a:lnTo>
                  <a:lnTo>
                    <a:pt x="0" y="131390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31" name="object 6"/>
          <p:cNvGrpSpPr/>
          <p:nvPr/>
        </p:nvGrpSpPr>
        <p:grpSpPr>
          <a:xfrm>
            <a:off x="0" y="0"/>
            <a:ext cx="8515985" cy="10287000"/>
            <a:chOff x="0" y="0"/>
            <a:chExt cx="8515985" cy="10287000"/>
          </a:xfrm>
        </p:grpSpPr>
        <p:sp>
          <p:nvSpPr>
            <p:cNvPr id="1048627" name="object 7"/>
            <p:cNvSpPr/>
            <p:nvPr/>
          </p:nvSpPr>
          <p:spPr>
            <a:xfrm>
              <a:off x="2067500" y="1714999"/>
              <a:ext cx="6448425" cy="6448425"/>
            </a:xfrm>
            <a:custGeom>
              <a:avLst/>
              <a:ahLst/>
              <a:rect l="l" t="t" r="r" b="b"/>
              <a:pathLst>
                <a:path w="6448425" h="6448425">
                  <a:moveTo>
                    <a:pt x="3224212" y="6448425"/>
                  </a:moveTo>
                  <a:lnTo>
                    <a:pt x="0" y="3225462"/>
                  </a:lnTo>
                  <a:lnTo>
                    <a:pt x="3224212" y="0"/>
                  </a:lnTo>
                  <a:lnTo>
                    <a:pt x="6448424" y="3225462"/>
                  </a:lnTo>
                  <a:lnTo>
                    <a:pt x="3224212" y="6448425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8"/>
            <p:cNvSpPr/>
            <p:nvPr/>
          </p:nvSpPr>
          <p:spPr>
            <a:xfrm>
              <a:off x="5477500" y="5512500"/>
              <a:ext cx="2990850" cy="2990850"/>
            </a:xfrm>
            <a:custGeom>
              <a:avLst/>
              <a:ahLst/>
              <a:rect l="l" t="t" r="r" b="b"/>
              <a:pathLst>
                <a:path w="2990850" h="2990850">
                  <a:moveTo>
                    <a:pt x="194729" y="2990850"/>
                  </a:moveTo>
                  <a:lnTo>
                    <a:pt x="0" y="2796120"/>
                  </a:lnTo>
                  <a:lnTo>
                    <a:pt x="2798616" y="0"/>
                  </a:lnTo>
                  <a:lnTo>
                    <a:pt x="2990850" y="192233"/>
                  </a:lnTo>
                  <a:lnTo>
                    <a:pt x="194729" y="299085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5232015"/>
              <a:ext cx="5320567" cy="5054984"/>
            </a:xfrm>
            <a:prstGeom prst="rect"/>
          </p:spPr>
        </p:pic>
        <p:pic>
          <p:nvPicPr>
            <p:cNvPr id="2097165" name="object 1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0"/>
              <a:ext cx="4753499" cy="4615558"/>
            </a:xfrm>
            <a:prstGeom prst="rect"/>
          </p:spPr>
        </p:pic>
      </p:grpSp>
      <p:sp>
        <p:nvSpPr>
          <p:cNvPr id="1048629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7748905">
              <a:lnSpc>
                <a:spcPct val="100000"/>
              </a:lnSpc>
              <a:spcBef>
                <a:spcPts val="125"/>
              </a:spcBef>
            </a:pPr>
            <a:r>
              <a:rPr dirty="0" spc="70"/>
              <a:t>Successful</a:t>
            </a:r>
            <a:r>
              <a:rPr dirty="0" spc="-10"/>
              <a:t> </a:t>
            </a:r>
            <a:r>
              <a:rPr dirty="0" spc="95"/>
              <a:t>Smart</a:t>
            </a:r>
            <a:r>
              <a:rPr dirty="0" spc="-5"/>
              <a:t> </a:t>
            </a:r>
            <a:r>
              <a:rPr dirty="0" spc="65"/>
              <a:t>Parking</a:t>
            </a:r>
            <a:r>
              <a:rPr dirty="0" spc="-5"/>
              <a:t> </a:t>
            </a:r>
            <a:r>
              <a:rPr dirty="0" spc="55"/>
              <a:t>Implementations</a:t>
            </a:r>
          </a:p>
        </p:txBody>
      </p:sp>
      <p:pic>
        <p:nvPicPr>
          <p:cNvPr id="2097166" name="object 12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516072" y="3506484"/>
            <a:ext cx="2020816" cy="358303"/>
          </a:xfrm>
          <a:prstGeom prst="rect"/>
        </p:spPr>
      </p:pic>
      <p:sp>
        <p:nvSpPr>
          <p:cNvPr id="1048630" name="object 13"/>
          <p:cNvSpPr txBox="1"/>
          <p:nvPr/>
        </p:nvSpPr>
        <p:spPr>
          <a:xfrm>
            <a:off x="9489224" y="3016316"/>
            <a:ext cx="6454140" cy="2472056"/>
          </a:xfrm>
          <a:prstGeom prst="rect"/>
        </p:spPr>
        <p:txBody>
          <a:bodyPr bIns="0" lIns="0" rIns="0" rtlCol="0" tIns="27305" vert="horz" wrap="square">
            <a:spAutoFit/>
          </a:bodyPr>
          <a:p>
            <a:pPr marL="12700" marR="5080">
              <a:lnSpc>
                <a:spcPts val="3229"/>
              </a:lnSpc>
              <a:spcBef>
                <a:spcPts val="215"/>
              </a:spcBef>
            </a:pP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5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2700" spc="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3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2700" spc="-40">
                <a:latin typeface="Trebuchet MS"/>
                <a:cs typeface="Trebuchet MS"/>
              </a:rPr>
              <a:t>Smart</a:t>
            </a:r>
            <a:r>
              <a:rPr dirty="0" sz="2700" spc="-200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Parking</a:t>
            </a:r>
            <a:r>
              <a:rPr dirty="0" sz="2700" spc="-195">
                <a:latin typeface="Trebuchet MS"/>
                <a:cs typeface="Trebuchet MS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solutions,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105">
                <a:solidFill>
                  <a:srgbClr val="FFFFFF"/>
                </a:solidFill>
                <a:latin typeface="Trebuchet MS"/>
                <a:cs typeface="Trebuchet MS"/>
              </a:rPr>
              <a:t>including: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15"/>
              </a:lnSpc>
            </a:pPr>
            <a:r>
              <a:rPr dirty="0" sz="2700" spc="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1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-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2700">
              <a:latin typeface="Trebuchet MS"/>
              <a:cs typeface="Trebuchet MS"/>
            </a:endParaRPr>
          </a:p>
          <a:p>
            <a:pPr marL="12700" marR="4585335">
              <a:lnSpc>
                <a:spcPts val="3229"/>
              </a:lnSpc>
              <a:spcBef>
                <a:spcPts val="150"/>
              </a:spcBef>
            </a:pPr>
            <a:r>
              <a:rPr dirty="0" sz="2700" spc="-80">
                <a:solidFill>
                  <a:srgbClr val="FFFFFF"/>
                </a:solidFill>
                <a:latin typeface="Trebuchet MS"/>
                <a:cs typeface="Trebuchet MS"/>
              </a:rPr>
              <a:t>Barcelona </a:t>
            </a:r>
            <a:r>
              <a:rPr dirty="0" sz="27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0">
                <a:solidFill>
                  <a:srgbClr val="FFFFFF"/>
                </a:solidFill>
                <a:latin typeface="Trebuchet MS"/>
                <a:cs typeface="Trebuchet MS"/>
              </a:rPr>
              <a:t>Singapore </a:t>
            </a:r>
            <a:r>
              <a:rPr dirty="0" sz="2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7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27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7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7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700" spc="-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700" spc="-1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0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2700" spc="-50">
                <a:solidFill>
                  <a:srgbClr val="FFFFFF"/>
                </a:solidFill>
                <a:latin typeface="Trebuchet MS"/>
                <a:cs typeface="Trebuchet MS"/>
              </a:rPr>
              <a:t>Amsterdam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31" name="object 14"/>
          <p:cNvSpPr/>
          <p:nvPr/>
        </p:nvSpPr>
        <p:spPr>
          <a:xfrm>
            <a:off x="9447299" y="2656741"/>
            <a:ext cx="3571875" cy="95250"/>
          </a:xfrm>
          <a:custGeom>
            <a:avLst/>
            <a:ah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11371777" y="0"/>
            <a:ext cx="3476625" cy="1929764"/>
            <a:chOff x="11371777" y="0"/>
            <a:chExt cx="3476625" cy="1929764"/>
          </a:xfrm>
        </p:grpSpPr>
        <p:sp>
          <p:nvSpPr>
            <p:cNvPr id="1048632" name="object 3"/>
            <p:cNvSpPr/>
            <p:nvPr/>
          </p:nvSpPr>
          <p:spPr>
            <a:xfrm>
              <a:off x="11907027" y="0"/>
              <a:ext cx="2941955" cy="1929764"/>
            </a:xfrm>
            <a:custGeom>
              <a:avLst/>
              <a:ahLst/>
              <a:rect l="l" t="t" r="r" b="b"/>
              <a:pathLst>
                <a:path w="2941955" h="1929764">
                  <a:moveTo>
                    <a:pt x="1203062" y="1929681"/>
                  </a:moveTo>
                  <a:lnTo>
                    <a:pt x="0" y="729120"/>
                  </a:lnTo>
                  <a:lnTo>
                    <a:pt x="729121" y="0"/>
                  </a:lnTo>
                  <a:lnTo>
                    <a:pt x="2749607" y="0"/>
                  </a:lnTo>
                  <a:lnTo>
                    <a:pt x="2941374" y="191368"/>
                  </a:lnTo>
                  <a:lnTo>
                    <a:pt x="1203062" y="192968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11371777" y="0"/>
              <a:ext cx="1454785" cy="824230"/>
            </a:xfrm>
            <a:custGeom>
              <a:avLst/>
              <a:ahLst/>
              <a:rect l="l" t="t" r="r" b="b"/>
              <a:pathLst>
                <a:path w="1454784" h="824230">
                  <a:moveTo>
                    <a:pt x="630294" y="824165"/>
                  </a:moveTo>
                  <a:lnTo>
                    <a:pt x="0" y="191369"/>
                  </a:lnTo>
                  <a:lnTo>
                    <a:pt x="191369" y="0"/>
                  </a:lnTo>
                  <a:lnTo>
                    <a:pt x="1454460" y="0"/>
                  </a:lnTo>
                  <a:lnTo>
                    <a:pt x="630294" y="82416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34" name="object 5"/>
          <p:cNvGrpSpPr/>
          <p:nvPr/>
        </p:nvGrpSpPr>
        <p:grpSpPr>
          <a:xfrm>
            <a:off x="0" y="0"/>
            <a:ext cx="6746875" cy="7459345"/>
            <a:chOff x="0" y="0"/>
            <a:chExt cx="6746875" cy="7459345"/>
          </a:xfrm>
        </p:grpSpPr>
        <p:sp>
          <p:nvSpPr>
            <p:cNvPr id="1048634" name="object 6"/>
            <p:cNvSpPr/>
            <p:nvPr/>
          </p:nvSpPr>
          <p:spPr>
            <a:xfrm>
              <a:off x="5334277" y="0"/>
              <a:ext cx="1412240" cy="1219200"/>
            </a:xfrm>
            <a:custGeom>
              <a:avLst/>
              <a:ahLst/>
              <a:rect l="l" t="t" r="r" b="b"/>
              <a:pathLst>
                <a:path w="1412240" h="1219200">
                  <a:moveTo>
                    <a:pt x="192233" y="1218907"/>
                  </a:moveTo>
                  <a:lnTo>
                    <a:pt x="0" y="1026674"/>
                  </a:lnTo>
                  <a:lnTo>
                    <a:pt x="1025758" y="0"/>
                  </a:lnTo>
                  <a:lnTo>
                    <a:pt x="1412229" y="0"/>
                  </a:lnTo>
                  <a:lnTo>
                    <a:pt x="192233" y="1218907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2881776" y="605557"/>
              <a:ext cx="3476625" cy="3476625"/>
            </a:xfrm>
            <a:custGeom>
              <a:avLst/>
              <a:ahLst/>
              <a:rect l="l" t="t" r="r" b="b"/>
              <a:pathLst>
                <a:path w="3476625" h="3476625">
                  <a:moveTo>
                    <a:pt x="1739562" y="3476624"/>
                  </a:moveTo>
                  <a:lnTo>
                    <a:pt x="0" y="1738312"/>
                  </a:lnTo>
                  <a:lnTo>
                    <a:pt x="1739562" y="0"/>
                  </a:lnTo>
                  <a:lnTo>
                    <a:pt x="3476624" y="1738312"/>
                  </a:lnTo>
                  <a:lnTo>
                    <a:pt x="1739562" y="34766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0" y="1010557"/>
              <a:ext cx="4470400" cy="6448425"/>
            </a:xfrm>
            <a:custGeom>
              <a:avLst/>
              <a:ahLst/>
              <a:rect l="l" t="t" r="r" b="b"/>
              <a:pathLst>
                <a:path w="4470400" h="6448425">
                  <a:moveTo>
                    <a:pt x="1247240" y="6448424"/>
                  </a:moveTo>
                  <a:lnTo>
                    <a:pt x="0" y="5202151"/>
                  </a:lnTo>
                  <a:lnTo>
                    <a:pt x="0" y="1247239"/>
                  </a:lnTo>
                  <a:lnTo>
                    <a:pt x="1247239" y="0"/>
                  </a:lnTo>
                  <a:lnTo>
                    <a:pt x="4470201" y="3225462"/>
                  </a:lnTo>
                  <a:lnTo>
                    <a:pt x="1247240" y="6448424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9"/>
          <p:cNvSpPr/>
          <p:nvPr/>
        </p:nvSpPr>
        <p:spPr>
          <a:xfrm>
            <a:off x="13284277" y="0"/>
            <a:ext cx="5003800" cy="5329555"/>
          </a:xfrm>
          <a:custGeom>
            <a:avLst/>
            <a:ahLst/>
            <a:rect l="l" t="t" r="r" b="b"/>
            <a:pathLst>
              <a:path w="5003800" h="5329555">
                <a:moveTo>
                  <a:pt x="3225462" y="5328981"/>
                </a:moveTo>
                <a:lnTo>
                  <a:pt x="0" y="2103519"/>
                </a:lnTo>
                <a:lnTo>
                  <a:pt x="2105151" y="0"/>
                </a:lnTo>
                <a:lnTo>
                  <a:pt x="4344905" y="0"/>
                </a:lnTo>
                <a:lnTo>
                  <a:pt x="5003721" y="658816"/>
                </a:lnTo>
                <a:lnTo>
                  <a:pt x="5003721" y="3549342"/>
                </a:lnTo>
                <a:lnTo>
                  <a:pt x="3225462" y="5328981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sp>
        <p:nvSpPr>
          <p:cNvPr id="1048638" name="object 10"/>
          <p:cNvSpPr/>
          <p:nvPr/>
        </p:nvSpPr>
        <p:spPr>
          <a:xfrm>
            <a:off x="566167" y="0"/>
            <a:ext cx="4335145" cy="2166620"/>
          </a:xfrm>
          <a:custGeom>
            <a:avLst/>
            <a:ahLst/>
            <a:rect l="l" t="t" r="r" b="b"/>
            <a:pathLst>
              <a:path w="4335145" h="2166620">
                <a:moveTo>
                  <a:pt x="2167322" y="2166481"/>
                </a:moveTo>
                <a:lnTo>
                  <a:pt x="0" y="0"/>
                </a:lnTo>
                <a:lnTo>
                  <a:pt x="4334644" y="0"/>
                </a:lnTo>
                <a:lnTo>
                  <a:pt x="2167322" y="2166481"/>
                </a:lnTo>
                <a:close/>
              </a:path>
            </a:pathLst>
          </a:custGeom>
          <a:solidFill>
            <a:srgbClr val="484B67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82397" y="4206876"/>
            <a:ext cx="2413750" cy="427973"/>
          </a:xfrm>
          <a:prstGeom prst="rect"/>
        </p:spPr>
      </p:pic>
      <p:sp>
        <p:nvSpPr>
          <p:cNvPr id="1048639" name="object 12"/>
          <p:cNvSpPr txBox="1">
            <a:spLocks noGrp="1"/>
          </p:cNvSpPr>
          <p:nvPr>
            <p:ph type="body" idx="1"/>
          </p:nvPr>
        </p:nvSpPr>
        <p:spPr>
          <a:xfrm>
            <a:off x="4058427" y="4113081"/>
            <a:ext cx="10183845" cy="38722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algn="ctr" indent="-635" marR="5080">
              <a:lnSpc>
                <a:spcPct val="100899"/>
              </a:lnSpc>
              <a:spcBef>
                <a:spcPts val="90"/>
              </a:spcBef>
            </a:pPr>
            <a:r>
              <a:rPr dirty="0" spc="-20"/>
              <a:t>In </a:t>
            </a:r>
            <a:r>
              <a:rPr dirty="0" spc="-95"/>
              <a:t>conclusion, </a:t>
            </a:r>
            <a:r>
              <a:rPr dirty="0" spc="-30">
                <a:solidFill>
                  <a:srgbClr val="000000"/>
                </a:solidFill>
              </a:rPr>
              <a:t>Smart </a:t>
            </a:r>
            <a:r>
              <a:rPr dirty="0" spc="-50">
                <a:solidFill>
                  <a:srgbClr val="000000"/>
                </a:solidFill>
              </a:rPr>
              <a:t>Parking </a:t>
            </a:r>
            <a:r>
              <a:rPr dirty="0" spc="-20"/>
              <a:t>solutions </a:t>
            </a:r>
            <a:r>
              <a:rPr dirty="0" spc="-50"/>
              <a:t>have </a:t>
            </a:r>
            <a:r>
              <a:rPr dirty="0" spc="-70"/>
              <a:t>the </a:t>
            </a:r>
            <a:r>
              <a:rPr dirty="0" spc="-80"/>
              <a:t>potential </a:t>
            </a:r>
            <a:r>
              <a:rPr dirty="0" spc="-75"/>
              <a:t> </a:t>
            </a:r>
            <a:r>
              <a:rPr dirty="0" spc="-110"/>
              <a:t>t</a:t>
            </a:r>
            <a:r>
              <a:rPr dirty="0" spc="130"/>
              <a:t>o</a:t>
            </a:r>
            <a:r>
              <a:rPr dirty="0" spc="-229"/>
              <a:t> </a:t>
            </a:r>
            <a:r>
              <a:rPr dirty="0" spc="-210"/>
              <a:t>r</a:t>
            </a:r>
            <a:r>
              <a:rPr dirty="0" spc="-114"/>
              <a:t>e</a:t>
            </a:r>
            <a:r>
              <a:rPr dirty="0" spc="-15"/>
              <a:t>v</a:t>
            </a:r>
            <a:r>
              <a:rPr dirty="0" spc="130"/>
              <a:t>o</a:t>
            </a:r>
            <a:r>
              <a:rPr dirty="0" spc="-225"/>
              <a:t>l</a:t>
            </a:r>
            <a:r>
              <a:rPr dirty="0" spc="-55"/>
              <a:t>u</a:t>
            </a:r>
            <a:r>
              <a:rPr dirty="0" spc="-95"/>
              <a:t>t</a:t>
            </a:r>
            <a:r>
              <a:rPr dirty="0" spc="-195"/>
              <a:t>i</a:t>
            </a:r>
            <a:r>
              <a:rPr dirty="0" spc="130"/>
              <a:t>o</a:t>
            </a:r>
            <a:r>
              <a:rPr dirty="0" spc="15"/>
              <a:t>n</a:t>
            </a:r>
            <a:r>
              <a:rPr dirty="0" spc="-195"/>
              <a:t>i</a:t>
            </a:r>
            <a:r>
              <a:rPr dirty="0" spc="-60"/>
              <a:t>z</a:t>
            </a:r>
            <a:r>
              <a:rPr dirty="0" spc="-114"/>
              <a:t>e</a:t>
            </a:r>
            <a:r>
              <a:rPr dirty="0" spc="-229"/>
              <a:t> </a:t>
            </a:r>
            <a:r>
              <a:rPr dirty="0" spc="-55"/>
              <a:t>u</a:t>
            </a:r>
            <a:r>
              <a:rPr dirty="0" spc="-160"/>
              <a:t>r</a:t>
            </a:r>
            <a:r>
              <a:rPr dirty="0" spc="-50"/>
              <a:t>b</a:t>
            </a:r>
            <a:r>
              <a:rPr dirty="0" spc="-70"/>
              <a:t>a</a:t>
            </a:r>
            <a:r>
              <a:rPr dirty="0" spc="15"/>
              <a:t>n</a:t>
            </a:r>
            <a:r>
              <a:rPr dirty="0" spc="-229"/>
              <a:t> </a:t>
            </a:r>
            <a:r>
              <a:rPr dirty="0" spc="10"/>
              <a:t>m</a:t>
            </a:r>
            <a:r>
              <a:rPr dirty="0" spc="130"/>
              <a:t>o</a:t>
            </a:r>
            <a:r>
              <a:rPr dirty="0" spc="-50"/>
              <a:t>b</a:t>
            </a:r>
            <a:r>
              <a:rPr dirty="0" spc="-195"/>
              <a:t>i</a:t>
            </a:r>
            <a:r>
              <a:rPr dirty="0" spc="-225"/>
              <a:t>l</a:t>
            </a:r>
            <a:r>
              <a:rPr dirty="0" spc="-195"/>
              <a:t>i</a:t>
            </a:r>
            <a:r>
              <a:rPr dirty="0" spc="-95"/>
              <a:t>t</a:t>
            </a:r>
            <a:r>
              <a:rPr dirty="0" spc="20"/>
              <a:t>y</a:t>
            </a:r>
            <a:r>
              <a:rPr dirty="0" spc="-229"/>
              <a:t> </a:t>
            </a:r>
            <a:r>
              <a:rPr dirty="0" spc="-70"/>
              <a:t>b</a:t>
            </a:r>
            <a:r>
              <a:rPr dirty="0" spc="20"/>
              <a:t>y</a:t>
            </a:r>
            <a:r>
              <a:rPr dirty="0" spc="-229"/>
              <a:t> </a:t>
            </a:r>
            <a:r>
              <a:rPr dirty="0" spc="-210"/>
              <a:t>r</a:t>
            </a:r>
            <a:r>
              <a:rPr dirty="0" spc="-114"/>
              <a:t>e</a:t>
            </a:r>
            <a:r>
              <a:rPr dirty="0" spc="-45"/>
              <a:t>d</a:t>
            </a:r>
            <a:r>
              <a:rPr dirty="0" spc="-55"/>
              <a:t>u</a:t>
            </a:r>
            <a:r>
              <a:rPr dirty="0" spc="-180"/>
              <a:t>c</a:t>
            </a:r>
            <a:r>
              <a:rPr dirty="0" spc="-195"/>
              <a:t>i</a:t>
            </a:r>
            <a:r>
              <a:rPr dirty="0" spc="15"/>
              <a:t>n</a:t>
            </a:r>
            <a:r>
              <a:rPr dirty="0" spc="125"/>
              <a:t>g</a:t>
            </a:r>
            <a:r>
              <a:rPr dirty="0" spc="-229"/>
              <a:t> </a:t>
            </a:r>
            <a:r>
              <a:rPr dirty="0" spc="-95"/>
              <a:t>t</a:t>
            </a:r>
            <a:r>
              <a:rPr dirty="0" spc="-185"/>
              <a:t>r</a:t>
            </a:r>
            <a:r>
              <a:rPr dirty="0" spc="-85"/>
              <a:t>a</a:t>
            </a:r>
            <a:r>
              <a:rPr dirty="0" spc="-90"/>
              <a:t>f</a:t>
            </a:r>
            <a:r>
              <a:rPr dirty="0" spc="80"/>
              <a:t>ﬁ</a:t>
            </a:r>
            <a:r>
              <a:rPr dirty="0" spc="-130"/>
              <a:t>c  </a:t>
            </a:r>
            <a:r>
              <a:rPr dirty="0" spc="-220"/>
              <a:t>c</a:t>
            </a:r>
            <a:r>
              <a:rPr dirty="0" spc="130"/>
              <a:t>o</a:t>
            </a:r>
            <a:r>
              <a:rPr dirty="0" spc="15"/>
              <a:t>n</a:t>
            </a:r>
            <a:r>
              <a:rPr dirty="0" spc="125"/>
              <a:t>g</a:t>
            </a:r>
            <a:r>
              <a:rPr dirty="0" spc="-114"/>
              <a:t>e</a:t>
            </a:r>
            <a:r>
              <a:rPr dirty="0" spc="-25"/>
              <a:t>st</a:t>
            </a:r>
            <a:r>
              <a:rPr dirty="0" spc="-195"/>
              <a:t>i</a:t>
            </a:r>
            <a:r>
              <a:rPr dirty="0" spc="130"/>
              <a:t>o</a:t>
            </a:r>
            <a:r>
              <a:rPr dirty="0" spc="15"/>
              <a:t>n</a:t>
            </a:r>
            <a:r>
              <a:rPr dirty="0" spc="-495"/>
              <a:t>,</a:t>
            </a:r>
            <a:r>
              <a:rPr dirty="0" spc="-229"/>
              <a:t> </a:t>
            </a:r>
            <a:r>
              <a:rPr dirty="0" spc="-195"/>
              <a:t>i</a:t>
            </a:r>
            <a:r>
              <a:rPr dirty="0" spc="10"/>
              <a:t>m</a:t>
            </a:r>
            <a:r>
              <a:rPr dirty="0" spc="-45"/>
              <a:t>p</a:t>
            </a:r>
            <a:r>
              <a:rPr dirty="0" spc="-210"/>
              <a:t>r</a:t>
            </a:r>
            <a:r>
              <a:rPr dirty="0" spc="114"/>
              <a:t>o</a:t>
            </a:r>
            <a:r>
              <a:rPr dirty="0" spc="5"/>
              <a:t>v</a:t>
            </a:r>
            <a:r>
              <a:rPr dirty="0" spc="-195"/>
              <a:t>i</a:t>
            </a:r>
            <a:r>
              <a:rPr dirty="0" spc="15"/>
              <a:t>n</a:t>
            </a:r>
            <a:r>
              <a:rPr dirty="0" spc="125"/>
              <a:t>g</a:t>
            </a:r>
            <a:r>
              <a:rPr dirty="0" spc="-229"/>
              <a:t> </a:t>
            </a:r>
            <a:r>
              <a:rPr dirty="0" spc="-70"/>
              <a:t>a</a:t>
            </a:r>
            <a:r>
              <a:rPr dirty="0" spc="-195"/>
              <a:t>i</a:t>
            </a:r>
            <a:r>
              <a:rPr dirty="0" spc="-160"/>
              <a:t>r</a:t>
            </a:r>
            <a:r>
              <a:rPr dirty="0" spc="-229"/>
              <a:t> </a:t>
            </a:r>
            <a:r>
              <a:rPr dirty="0" spc="-55"/>
              <a:t>q</a:t>
            </a:r>
            <a:r>
              <a:rPr dirty="0" spc="-55"/>
              <a:t>u</a:t>
            </a:r>
            <a:r>
              <a:rPr dirty="0" spc="-70"/>
              <a:t>a</a:t>
            </a:r>
            <a:r>
              <a:rPr dirty="0" spc="-225"/>
              <a:t>l</a:t>
            </a:r>
            <a:r>
              <a:rPr dirty="0" spc="-195"/>
              <a:t>i</a:t>
            </a:r>
            <a:r>
              <a:rPr dirty="0" spc="-95"/>
              <a:t>t</a:t>
            </a:r>
            <a:r>
              <a:rPr dirty="0" spc="-70"/>
              <a:t>y</a:t>
            </a:r>
            <a:r>
              <a:rPr dirty="0" spc="-495"/>
              <a:t>,</a:t>
            </a:r>
            <a:r>
              <a:rPr dirty="0" spc="-229"/>
              <a:t> </a:t>
            </a:r>
            <a:r>
              <a:rPr dirty="0" spc="-70"/>
              <a:t>a</a:t>
            </a:r>
            <a:r>
              <a:rPr dirty="0" spc="15"/>
              <a:t>n</a:t>
            </a:r>
            <a:r>
              <a:rPr dirty="0" spc="-45"/>
              <a:t>d</a:t>
            </a:r>
            <a:r>
              <a:rPr dirty="0" spc="-229"/>
              <a:t> </a:t>
            </a:r>
            <a:r>
              <a:rPr dirty="0" spc="-114"/>
              <a:t>e</a:t>
            </a:r>
            <a:r>
              <a:rPr dirty="0" spc="15"/>
              <a:t>n</a:t>
            </a:r>
            <a:r>
              <a:rPr dirty="0" spc="10"/>
              <a:t>h</a:t>
            </a:r>
            <a:r>
              <a:rPr dirty="0" spc="-70"/>
              <a:t>a</a:t>
            </a:r>
            <a:r>
              <a:rPr dirty="0" spc="15"/>
              <a:t>n</a:t>
            </a:r>
            <a:r>
              <a:rPr dirty="0" spc="-180"/>
              <a:t>c</a:t>
            </a:r>
            <a:r>
              <a:rPr dirty="0" spc="-195"/>
              <a:t>i</a:t>
            </a:r>
            <a:r>
              <a:rPr dirty="0" spc="15"/>
              <a:t>n</a:t>
            </a:r>
            <a:r>
              <a:rPr dirty="0" spc="125"/>
              <a:t>g</a:t>
            </a:r>
            <a:r>
              <a:rPr dirty="0" spc="-229"/>
              <a:t> </a:t>
            </a:r>
            <a:r>
              <a:rPr dirty="0" spc="-95"/>
              <a:t>t</a:t>
            </a:r>
            <a:r>
              <a:rPr dirty="0" spc="10"/>
              <a:t>h</a:t>
            </a:r>
            <a:r>
              <a:rPr dirty="0" spc="-114"/>
              <a:t>e</a:t>
            </a:r>
            <a:r>
              <a:rPr dirty="0" spc="-229"/>
              <a:t> </a:t>
            </a:r>
            <a:r>
              <a:rPr dirty="0" spc="-55"/>
              <a:t>u</a:t>
            </a:r>
            <a:r>
              <a:rPr dirty="0" spc="45"/>
              <a:t>s</a:t>
            </a:r>
            <a:r>
              <a:rPr dirty="0" spc="-114"/>
              <a:t>e</a:t>
            </a:r>
            <a:r>
              <a:rPr dirty="0" spc="-135"/>
              <a:t>r  </a:t>
            </a:r>
            <a:r>
              <a:rPr dirty="0" spc="-135"/>
              <a:t>experience.</a:t>
            </a:r>
            <a:r>
              <a:rPr dirty="0" spc="-225"/>
              <a:t> </a:t>
            </a:r>
            <a:r>
              <a:rPr dirty="0" spc="-40"/>
              <a:t>While</a:t>
            </a:r>
            <a:r>
              <a:rPr dirty="0" spc="-220"/>
              <a:t> </a:t>
            </a:r>
            <a:r>
              <a:rPr dirty="0" spc="-105"/>
              <a:t>there</a:t>
            </a:r>
            <a:r>
              <a:rPr dirty="0" spc="-220"/>
              <a:t> </a:t>
            </a:r>
            <a:r>
              <a:rPr dirty="0" spc="-130"/>
              <a:t>are</a:t>
            </a:r>
            <a:r>
              <a:rPr dirty="0" spc="-220"/>
              <a:t> </a:t>
            </a:r>
            <a:r>
              <a:rPr dirty="0" spc="-75"/>
              <a:t>challenges</a:t>
            </a:r>
            <a:r>
              <a:rPr dirty="0" spc="-220"/>
              <a:t> </a:t>
            </a:r>
            <a:r>
              <a:rPr dirty="0" spc="10"/>
              <a:t>to</a:t>
            </a:r>
            <a:r>
              <a:rPr dirty="0" spc="-225"/>
              <a:t> </a:t>
            </a:r>
            <a:r>
              <a:rPr dirty="0" spc="-100"/>
              <a:t>implementation, </a:t>
            </a:r>
            <a:r>
              <a:rPr dirty="0" spc="-944"/>
              <a:t> </a:t>
            </a:r>
            <a:r>
              <a:rPr dirty="0" spc="-35"/>
              <a:t>se</a:t>
            </a:r>
            <a:r>
              <a:rPr dirty="0" spc="-15"/>
              <a:t>v</a:t>
            </a:r>
            <a:r>
              <a:rPr dirty="0" spc="-114"/>
              <a:t>e</a:t>
            </a:r>
            <a:r>
              <a:rPr dirty="0" spc="-185"/>
              <a:t>r</a:t>
            </a:r>
            <a:r>
              <a:rPr dirty="0" spc="-70"/>
              <a:t>a</a:t>
            </a:r>
            <a:r>
              <a:rPr dirty="0" spc="-225"/>
              <a:t>l</a:t>
            </a:r>
            <a:r>
              <a:rPr dirty="0" spc="-229"/>
              <a:t> </a:t>
            </a:r>
            <a:r>
              <a:rPr dirty="0" spc="-180"/>
              <a:t>c</a:t>
            </a:r>
            <a:r>
              <a:rPr dirty="0" spc="-195"/>
              <a:t>i</a:t>
            </a:r>
            <a:r>
              <a:rPr dirty="0" spc="-95"/>
              <a:t>t</a:t>
            </a:r>
            <a:r>
              <a:rPr dirty="0" spc="-195"/>
              <a:t>i</a:t>
            </a:r>
            <a:r>
              <a:rPr dirty="0" spc="-114"/>
              <a:t>e</a:t>
            </a:r>
            <a:r>
              <a:rPr dirty="0" spc="45"/>
              <a:t>s</a:t>
            </a:r>
            <a:r>
              <a:rPr dirty="0" spc="-229"/>
              <a:t> </a:t>
            </a:r>
            <a:r>
              <a:rPr dirty="0" spc="10"/>
              <a:t>h</a:t>
            </a:r>
            <a:r>
              <a:rPr dirty="0" spc="-85"/>
              <a:t>a</a:t>
            </a:r>
            <a:r>
              <a:rPr dirty="0" spc="-15"/>
              <a:t>v</a:t>
            </a:r>
            <a:r>
              <a:rPr dirty="0" spc="-114"/>
              <a:t>e</a:t>
            </a:r>
            <a:r>
              <a:rPr dirty="0" spc="-229"/>
              <a:t> </a:t>
            </a:r>
            <a:r>
              <a:rPr dirty="0" spc="-5"/>
              <a:t>su</a:t>
            </a:r>
            <a:r>
              <a:rPr dirty="0" spc="-220"/>
              <a:t>cc</a:t>
            </a:r>
            <a:r>
              <a:rPr dirty="0" spc="-114"/>
              <a:t>e</a:t>
            </a:r>
            <a:r>
              <a:rPr dirty="0"/>
              <a:t>ssf</a:t>
            </a:r>
            <a:r>
              <a:rPr dirty="0" spc="-55"/>
              <a:t>u</a:t>
            </a:r>
            <a:r>
              <a:rPr dirty="0" spc="-225"/>
              <a:t>ll</a:t>
            </a:r>
            <a:r>
              <a:rPr dirty="0" spc="20"/>
              <a:t>y</a:t>
            </a:r>
            <a:r>
              <a:rPr dirty="0" spc="-229"/>
              <a:t> </a:t>
            </a:r>
            <a:r>
              <a:rPr dirty="0" spc="-195"/>
              <a:t>i</a:t>
            </a:r>
            <a:r>
              <a:rPr dirty="0" spc="10"/>
              <a:t>m</a:t>
            </a:r>
            <a:r>
              <a:rPr dirty="0" spc="-45"/>
              <a:t>p</a:t>
            </a:r>
            <a:r>
              <a:rPr dirty="0" spc="-225"/>
              <a:t>l</a:t>
            </a:r>
            <a:r>
              <a:rPr dirty="0" spc="-114"/>
              <a:t>e</a:t>
            </a:r>
            <a:r>
              <a:rPr dirty="0" spc="10"/>
              <a:t>m</a:t>
            </a:r>
            <a:r>
              <a:rPr dirty="0" spc="-114"/>
              <a:t>e</a:t>
            </a:r>
            <a:r>
              <a:rPr dirty="0" spc="15"/>
              <a:t>n</a:t>
            </a:r>
            <a:r>
              <a:rPr dirty="0" spc="-110"/>
              <a:t>t</a:t>
            </a:r>
            <a:r>
              <a:rPr dirty="0" spc="-114"/>
              <a:t>e</a:t>
            </a:r>
            <a:r>
              <a:rPr dirty="0" spc="-45"/>
              <a:t>d</a:t>
            </a:r>
            <a:r>
              <a:rPr dirty="0" spc="-229"/>
              <a:t> </a:t>
            </a:r>
            <a:r>
              <a:rPr dirty="0" spc="45"/>
              <a:t>s</a:t>
            </a:r>
            <a:r>
              <a:rPr dirty="0" spc="10"/>
              <a:t>m</a:t>
            </a:r>
            <a:r>
              <a:rPr dirty="0" spc="-70"/>
              <a:t>a</a:t>
            </a:r>
            <a:r>
              <a:rPr dirty="0" spc="-160"/>
              <a:t>r</a:t>
            </a:r>
            <a:r>
              <a:rPr dirty="0" spc="-95"/>
              <a:t>t</a:t>
            </a:r>
            <a:r>
              <a:rPr dirty="0" spc="-229"/>
              <a:t> </a:t>
            </a:r>
            <a:r>
              <a:rPr dirty="0" spc="-45"/>
              <a:t>p</a:t>
            </a:r>
            <a:r>
              <a:rPr dirty="0" spc="-70"/>
              <a:t>a</a:t>
            </a:r>
            <a:r>
              <a:rPr dirty="0" spc="-160"/>
              <a:t>r</a:t>
            </a:r>
            <a:r>
              <a:rPr dirty="0"/>
              <a:t>k</a:t>
            </a:r>
            <a:r>
              <a:rPr dirty="0" spc="-195"/>
              <a:t>i</a:t>
            </a:r>
            <a:r>
              <a:rPr dirty="0" spc="15"/>
              <a:t>n</a:t>
            </a:r>
            <a:r>
              <a:rPr dirty="0" spc="90"/>
              <a:t>g  </a:t>
            </a:r>
            <a:r>
              <a:rPr dirty="0" spc="-65"/>
              <a:t>solutions. </a:t>
            </a:r>
            <a:r>
              <a:rPr dirty="0" spc="10"/>
              <a:t>With </a:t>
            </a:r>
            <a:r>
              <a:rPr dirty="0" spc="-135"/>
              <a:t>careful </a:t>
            </a:r>
            <a:r>
              <a:rPr dirty="0" spc="-45"/>
              <a:t>planning </a:t>
            </a:r>
            <a:r>
              <a:rPr dirty="0" spc="-35"/>
              <a:t>and </a:t>
            </a:r>
            <a:r>
              <a:rPr dirty="0" spc="-114"/>
              <a:t>execution, </a:t>
            </a:r>
            <a:r>
              <a:rPr dirty="0" spc="-55"/>
              <a:t>smart </a:t>
            </a:r>
            <a:r>
              <a:rPr dirty="0" spc="-50"/>
              <a:t> </a:t>
            </a:r>
            <a:r>
              <a:rPr dirty="0" spc="-45"/>
              <a:t>parking</a:t>
            </a:r>
            <a:r>
              <a:rPr dirty="0" spc="-229"/>
              <a:t> </a:t>
            </a:r>
            <a:r>
              <a:rPr dirty="0" spc="-80"/>
              <a:t>can</a:t>
            </a:r>
            <a:r>
              <a:rPr dirty="0" spc="-229"/>
              <a:t> </a:t>
            </a:r>
            <a:r>
              <a:rPr dirty="0" spc="-95"/>
              <a:t>help</a:t>
            </a:r>
            <a:r>
              <a:rPr dirty="0" spc="-225"/>
              <a:t> </a:t>
            </a:r>
            <a:r>
              <a:rPr dirty="0" spc="-135"/>
              <a:t>create</a:t>
            </a:r>
            <a:r>
              <a:rPr dirty="0" spc="-229"/>
              <a:t> </a:t>
            </a:r>
            <a:r>
              <a:rPr dirty="0" spc="-45"/>
              <a:t>more</a:t>
            </a:r>
            <a:r>
              <a:rPr dirty="0" spc="-225"/>
              <a:t> </a:t>
            </a:r>
            <a:r>
              <a:rPr dirty="0" spc="-125"/>
              <a:t>livable</a:t>
            </a:r>
            <a:r>
              <a:rPr dirty="0" spc="-229"/>
              <a:t> </a:t>
            </a:r>
            <a:r>
              <a:rPr dirty="0" spc="-35"/>
              <a:t>and</a:t>
            </a:r>
            <a:r>
              <a:rPr dirty="0" spc="-225"/>
              <a:t> </a:t>
            </a:r>
            <a:r>
              <a:rPr dirty="0" spc="-70"/>
              <a:t>sustainable</a:t>
            </a:r>
            <a:r>
              <a:rPr dirty="0" spc="-229"/>
              <a:t> </a:t>
            </a:r>
            <a:r>
              <a:rPr dirty="0" spc="-170"/>
              <a:t>cities.</a:t>
            </a:r>
          </a:p>
        </p:txBody>
      </p:sp>
      <p:sp>
        <p:nvSpPr>
          <p:cNvPr id="1048640" name="object 13"/>
          <p:cNvSpPr txBox="1">
            <a:spLocks noGrp="1"/>
          </p:cNvSpPr>
          <p:nvPr>
            <p:ph type="title"/>
          </p:nvPr>
        </p:nvSpPr>
        <p:spPr>
          <a:xfrm>
            <a:off x="7180089" y="2246606"/>
            <a:ext cx="3239770" cy="7651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150" spc="-50">
                <a:latin typeface="SimSun"/>
                <a:cs typeface="SimSun"/>
              </a:rPr>
              <a:t>Conclusion</a:t>
            </a:r>
            <a:endParaRPr sz="5150">
              <a:latin typeface="SimSun"/>
              <a:cs typeface="SimSun"/>
            </a:endParaRPr>
          </a:p>
        </p:txBody>
      </p:sp>
      <p:sp>
        <p:nvSpPr>
          <p:cNvPr id="1048641" name="object 14"/>
          <p:cNvSpPr/>
          <p:nvPr/>
        </p:nvSpPr>
        <p:spPr>
          <a:xfrm>
            <a:off x="7179471" y="3829781"/>
            <a:ext cx="3914775" cy="95250"/>
          </a:xfrm>
          <a:custGeom>
            <a:avLst/>
            <a:ah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CPH2139</dc:creator>
  <dcterms:created xsi:type="dcterms:W3CDTF">2023-10-17T03:42:28Z</dcterms:created>
  <dcterms:modified xsi:type="dcterms:W3CDTF">2023-10-17T14:43:52Z</dcterms:modified>
</cp:coreProperties>
</file>