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bhavya\ms%20excel%20kishor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bhavya\ms%20excel%20kishor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doughnutChart>
        <c:varyColors val="1"/>
        <c:ser>
          <c:idx val="0"/>
          <c:order val="0"/>
          <c:tx>
            <c:strRef>
              <c:f>'[ms excel kishore.xlsx]Sheet1'!$G$3</c:f>
              <c:strCache>
                <c:ptCount val="1"/>
                <c:pt idx="0">
                  <c:v>Attrition%</c:v>
                </c:pt>
              </c:strCache>
            </c:strRef>
          </c:tx>
          <c:val>
            <c:numRef>
              <c:f>'[ms excel kishore.xlsx]Sheet1'!$G$4:$G$15</c:f>
              <c:numCache>
                <c:formatCode>General</c:formatCode>
                <c:ptCount val="12"/>
                <c:pt idx="0">
                  <c:v>6.25</c:v>
                </c:pt>
                <c:pt idx="1">
                  <c:v>2.2799999999999998</c:v>
                </c:pt>
                <c:pt idx="2">
                  <c:v>2.75</c:v>
                </c:pt>
                <c:pt idx="3">
                  <c:v>6.4300000000000015</c:v>
                </c:pt>
                <c:pt idx="4">
                  <c:v>5.17</c:v>
                </c:pt>
                <c:pt idx="5">
                  <c:v>0.97000000000000008</c:v>
                </c:pt>
                <c:pt idx="6">
                  <c:v>3.68</c:v>
                </c:pt>
                <c:pt idx="7">
                  <c:v>0.44000000000000006</c:v>
                </c:pt>
                <c:pt idx="8">
                  <c:v>5.54</c:v>
                </c:pt>
                <c:pt idx="9">
                  <c:v>0.83000000000000018</c:v>
                </c:pt>
                <c:pt idx="10">
                  <c:v>4.74</c:v>
                </c:pt>
                <c:pt idx="11">
                  <c:v>5.03</c:v>
                </c:pt>
              </c:numCache>
            </c:numRef>
          </c:val>
        </c:ser>
        <c:firstSliceAng val="0"/>
        <c:holeSize val="50"/>
      </c:doughnut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plotArea>
      <c:layout/>
      <c:lineChart>
        <c:grouping val="standard"/>
        <c:ser>
          <c:idx val="0"/>
          <c:order val="0"/>
          <c:tx>
            <c:strRef>
              <c:f>Sheet1!$F$3</c:f>
              <c:strCache>
                <c:ptCount val="1"/>
                <c:pt idx="0">
                  <c:v>Avg.No.of Employee</c:v>
                </c:pt>
              </c:strCache>
            </c:strRef>
          </c:tx>
          <c:marker>
            <c:symbol val="none"/>
          </c:marker>
          <c: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val>
        </c:ser>
        <c:marker val="1"/>
        <c:axId val="99953280"/>
        <c:axId val="99959168"/>
      </c:lineChart>
      <c:catAx>
        <c:axId val="99953280"/>
        <c:scaling>
          <c:orientation val="minMax"/>
        </c:scaling>
        <c:axPos val="b"/>
        <c:tickLblPos val="nextTo"/>
        <c:crossAx val="99959168"/>
        <c:crosses val="autoZero"/>
        <c:auto val="1"/>
        <c:lblAlgn val="ctr"/>
        <c:lblOffset val="100"/>
      </c:catAx>
      <c:valAx>
        <c:axId val="99959168"/>
        <c:scaling>
          <c:orientation val="minMax"/>
        </c:scaling>
        <c:axPos val="l"/>
        <c:majorGridlines/>
        <c:numFmt formatCode="General" sourceLinked="1"/>
        <c:tickLblPos val="nextTo"/>
        <c:crossAx val="99953280"/>
        <c:crosses val="autoZero"/>
        <c:crossBetween val="between"/>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AD7298D3-C489-4B2B-AC08-AA55558DDB39}" type="datetimeFigureOut">
              <a:rPr lang="en-US" smtClean="0"/>
              <a:pPr/>
              <a:t>8/23/2024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8F907F68-4680-4988-85C8-CD242A95DD11}"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7298D3-C489-4B2B-AC08-AA55558DDB39}"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F907F68-4680-4988-85C8-CD242A95DD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7298D3-C489-4B2B-AC08-AA55558DDB39}"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F907F68-4680-4988-85C8-CD242A95DD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7298D3-C489-4B2B-AC08-AA55558DDB39}"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F907F68-4680-4988-85C8-CD242A95DD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D7298D3-C489-4B2B-AC08-AA55558DDB39}"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F907F68-4680-4988-85C8-CD242A95DD11}"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D7298D3-C489-4B2B-AC08-AA55558DDB39}"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F907F68-4680-4988-85C8-CD242A95DD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D7298D3-C489-4B2B-AC08-AA55558DDB39}" type="datetimeFigureOut">
              <a:rPr lang="en-US" smtClean="0"/>
              <a:pPr/>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F907F68-4680-4988-85C8-CD242A95DD11}"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D7298D3-C489-4B2B-AC08-AA55558DDB39}" type="datetimeFigureOut">
              <a:rPr lang="en-US" smtClean="0"/>
              <a:pPr/>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F907F68-4680-4988-85C8-CD242A95DD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D7298D3-C489-4B2B-AC08-AA55558DDB39}" type="datetimeFigureOut">
              <a:rPr lang="en-US" smtClean="0"/>
              <a:pPr/>
              <a:t>8/23/2024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F907F68-4680-4988-85C8-CD242A95DD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D7298D3-C489-4B2B-AC08-AA55558DDB39}"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F907F68-4680-4988-85C8-CD242A95DD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AD7298D3-C489-4B2B-AC08-AA55558DDB39}" type="datetimeFigureOut">
              <a:rPr lang="en-US" smtClean="0"/>
              <a:pPr/>
              <a:t>8/23/2024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8F907F68-4680-4988-85C8-CD242A95DD1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AD7298D3-C489-4B2B-AC08-AA55558DDB39}" type="datetimeFigureOut">
              <a:rPr lang="en-US" smtClean="0"/>
              <a:pPr/>
              <a:t>8/23/2024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8F907F68-4680-4988-85C8-CD242A95DD1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p:txBody>
          <a:bodyPr/>
          <a:lstStyle/>
          <a:p>
            <a:r>
              <a:rPr lang="en-US" b="1" dirty="0" smtClean="0">
                <a:solidFill>
                  <a:schemeClr val="accent4">
                    <a:lumMod val="50000"/>
                  </a:schemeClr>
                </a:solidFill>
              </a:rPr>
              <a:t>KISHORE V</a:t>
            </a:r>
          </a:p>
          <a:p>
            <a:r>
              <a:rPr lang="en-US" b="1" dirty="0" smtClean="0">
                <a:solidFill>
                  <a:schemeClr val="accent4">
                    <a:lumMod val="50000"/>
                  </a:schemeClr>
                </a:solidFill>
              </a:rPr>
              <a:t>III B.COM CS</a:t>
            </a:r>
            <a:endParaRPr lang="en-US" b="1" dirty="0">
              <a:solidFill>
                <a:schemeClr val="accent4">
                  <a:lumMod val="50000"/>
                </a:schemeClr>
              </a:solidFill>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357158" y="500042"/>
          <a:ext cx="48958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2286000" y="3500438"/>
          <a:ext cx="4929206" cy="264320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850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39632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TotalTime>
  <Words>497</Words>
  <Application>Microsoft Office PowerPoint</Application>
  <PresentationFormat>On-screen Show (4:3)</PresentationFormat>
  <Paragraphs>127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2</cp:revision>
  <dcterms:created xsi:type="dcterms:W3CDTF">2024-08-23T09:06:48Z</dcterms:created>
  <dcterms:modified xsi:type="dcterms:W3CDTF">2024-08-23T09:15:47Z</dcterms:modified>
</cp:coreProperties>
</file>