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[abi project.xlsx]Sheet1!PivotTable2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71E-2"/>
          <c:y val="8.5420365932519823E-2"/>
          <c:w val="0.81797236883851054"/>
          <c:h val="0.80837338810909509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axId val="78221312"/>
        <c:axId val="78222848"/>
      </c:barChart>
      <c:catAx>
        <c:axId val="78221312"/>
        <c:scaling>
          <c:orientation val="minMax"/>
        </c:scaling>
        <c:axPos val="b"/>
        <c:tickLblPos val="nextTo"/>
        <c:crossAx val="78222848"/>
        <c:crosses val="autoZero"/>
        <c:auto val="1"/>
        <c:lblAlgn val="ctr"/>
        <c:lblOffset val="100"/>
      </c:catAx>
      <c:valAx>
        <c:axId val="78222848"/>
        <c:scaling>
          <c:orientation val="minMax"/>
        </c:scaling>
        <c:axPos val="l"/>
        <c:majorGridlines/>
        <c:numFmt formatCode="General" sourceLinked="1"/>
        <c:tickLblPos val="nextTo"/>
        <c:crossAx val="7822131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smtClean="0"/>
              <a:t>NAME:KISHORE KUMAR.D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</a:t>
            </a:r>
            <a:r>
              <a:rPr lang="en-US" sz="2400" dirty="0" smtClean="0"/>
              <a:t>312204138 (asunm187312204138)</a:t>
            </a:r>
            <a:endParaRPr lang="en-US" sz="2400" dirty="0"/>
          </a:p>
          <a:p>
            <a:r>
              <a:rPr lang="en-US" sz="2400" dirty="0" smtClean="0"/>
              <a:t>DEPARTMENT:BCOM COMPUTER APPLICATION</a:t>
            </a:r>
            <a:endParaRPr lang="en-US" sz="2400" dirty="0"/>
          </a:p>
          <a:p>
            <a:r>
              <a:rPr lang="en-US" sz="2400" dirty="0" smtClean="0"/>
              <a:t>COLLEGE: SRI RAM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1595021"/>
            <a:ext cx="533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1447801"/>
            <a:ext cx="6172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9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1" y="2133600"/>
            <a:ext cx="2133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460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56</cp:revision>
  <dcterms:created xsi:type="dcterms:W3CDTF">2024-03-29T15:07:22Z</dcterms:created>
  <dcterms:modified xsi:type="dcterms:W3CDTF">2024-09-06T09:11:35Z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