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DC0C8C-90D4-4D3C-8A19-1E3959AE1E13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661D2A9-0790-4ADB-AA89-AD967F19383F}">
      <dgm:prSet/>
      <dgm:spPr/>
      <dgm:t>
        <a:bodyPr/>
        <a:lstStyle/>
        <a:p>
          <a:r>
            <a:rPr lang="en-US"/>
            <a:t>Personal Details form Validation. {Title , Name , Date of Birth, Email}.</a:t>
          </a:r>
        </a:p>
      </dgm:t>
    </dgm:pt>
    <dgm:pt modelId="{F1522180-7BC1-4F7D-A188-2F24B3AF1B3B}" type="parTrans" cxnId="{D08B7FD7-FB3C-4213-91A6-9114A0A5178D}">
      <dgm:prSet/>
      <dgm:spPr/>
      <dgm:t>
        <a:bodyPr/>
        <a:lstStyle/>
        <a:p>
          <a:endParaRPr lang="en-US"/>
        </a:p>
      </dgm:t>
    </dgm:pt>
    <dgm:pt modelId="{10648471-6F8A-4EAD-B2B5-1DA2BEEE9567}" type="sibTrans" cxnId="{D08B7FD7-FB3C-4213-91A6-9114A0A5178D}">
      <dgm:prSet/>
      <dgm:spPr/>
      <dgm:t>
        <a:bodyPr/>
        <a:lstStyle/>
        <a:p>
          <a:endParaRPr lang="en-US"/>
        </a:p>
      </dgm:t>
    </dgm:pt>
    <dgm:pt modelId="{4FB0BDC7-6CDD-4324-8025-BD02FC2B0456}">
      <dgm:prSet/>
      <dgm:spPr/>
      <dgm:t>
        <a:bodyPr/>
        <a:lstStyle/>
        <a:p>
          <a:r>
            <a:rPr lang="en-US"/>
            <a:t>Quote Generation </a:t>
          </a:r>
        </a:p>
      </dgm:t>
    </dgm:pt>
    <dgm:pt modelId="{6C4C729A-84E5-49FB-BA56-6296A63A9974}" type="parTrans" cxnId="{7CD88BBD-0B11-4B26-BDA0-FC9F6ED7D82C}">
      <dgm:prSet/>
      <dgm:spPr/>
      <dgm:t>
        <a:bodyPr/>
        <a:lstStyle/>
        <a:p>
          <a:endParaRPr lang="en-US"/>
        </a:p>
      </dgm:t>
    </dgm:pt>
    <dgm:pt modelId="{0FE9AA0B-DE6F-4D86-A6BB-B08D67F87D40}" type="sibTrans" cxnId="{7CD88BBD-0B11-4B26-BDA0-FC9F6ED7D82C}">
      <dgm:prSet/>
      <dgm:spPr/>
      <dgm:t>
        <a:bodyPr/>
        <a:lstStyle/>
        <a:p>
          <a:endParaRPr lang="en-US"/>
        </a:p>
      </dgm:t>
    </dgm:pt>
    <dgm:pt modelId="{7B724CCB-68D8-4D4B-AECC-A9519B68A430}">
      <dgm:prSet/>
      <dgm:spPr/>
      <dgm:t>
        <a:bodyPr/>
        <a:lstStyle/>
        <a:p>
          <a:r>
            <a:rPr lang="en-US"/>
            <a:t>UI Validation , Proper Error messages are displayed or not.</a:t>
          </a:r>
        </a:p>
      </dgm:t>
    </dgm:pt>
    <dgm:pt modelId="{37CFBEEF-5C98-4535-8953-01DC69BD76B4}" type="parTrans" cxnId="{C58F845F-95BA-4F26-853C-BCE3F97CC3BF}">
      <dgm:prSet/>
      <dgm:spPr/>
      <dgm:t>
        <a:bodyPr/>
        <a:lstStyle/>
        <a:p>
          <a:endParaRPr lang="en-US"/>
        </a:p>
      </dgm:t>
    </dgm:pt>
    <dgm:pt modelId="{B44BE9C9-6A91-4DE3-B8B8-35C1C1DCFB5F}" type="sibTrans" cxnId="{C58F845F-95BA-4F26-853C-BCE3F97CC3BF}">
      <dgm:prSet/>
      <dgm:spPr/>
      <dgm:t>
        <a:bodyPr/>
        <a:lstStyle/>
        <a:p>
          <a:endParaRPr lang="en-US"/>
        </a:p>
      </dgm:t>
    </dgm:pt>
    <dgm:pt modelId="{54EBF1FB-B4A6-4E24-A81C-627BD7B0D7B4}">
      <dgm:prSet/>
      <dgm:spPr/>
      <dgm:t>
        <a:bodyPr/>
        <a:lstStyle/>
        <a:p>
          <a:r>
            <a:rPr lang="en-US"/>
            <a:t>Cross Browser Testing &amp; Mobile Testing.</a:t>
          </a:r>
        </a:p>
      </dgm:t>
    </dgm:pt>
    <dgm:pt modelId="{44F2AEAF-CCA0-4963-8EC5-162E83888F89}" type="parTrans" cxnId="{A4AB4FFF-435C-4B28-8F85-35215C9C9EE8}">
      <dgm:prSet/>
      <dgm:spPr/>
      <dgm:t>
        <a:bodyPr/>
        <a:lstStyle/>
        <a:p>
          <a:endParaRPr lang="en-US"/>
        </a:p>
      </dgm:t>
    </dgm:pt>
    <dgm:pt modelId="{CCAE4435-142F-4EB1-8450-A5262D366E6C}" type="sibTrans" cxnId="{A4AB4FFF-435C-4B28-8F85-35215C9C9EE8}">
      <dgm:prSet/>
      <dgm:spPr/>
      <dgm:t>
        <a:bodyPr/>
        <a:lstStyle/>
        <a:p>
          <a:endParaRPr lang="en-US"/>
        </a:p>
      </dgm:t>
    </dgm:pt>
    <dgm:pt modelId="{E2DBB1E5-39D4-4005-9BB3-42B87F87602D}">
      <dgm:prSet/>
      <dgm:spPr/>
      <dgm:t>
        <a:bodyPr/>
        <a:lstStyle/>
        <a:p>
          <a:r>
            <a:rPr lang="en-US"/>
            <a:t>Regression Testing </a:t>
          </a:r>
        </a:p>
      </dgm:t>
    </dgm:pt>
    <dgm:pt modelId="{B713684F-B7FB-40ED-98EA-64D5A80A1F0A}" type="parTrans" cxnId="{A890DCB5-461F-4E6A-B349-995E20B81EDE}">
      <dgm:prSet/>
      <dgm:spPr/>
      <dgm:t>
        <a:bodyPr/>
        <a:lstStyle/>
        <a:p>
          <a:endParaRPr lang="en-US"/>
        </a:p>
      </dgm:t>
    </dgm:pt>
    <dgm:pt modelId="{E8C58557-EA53-428F-9C2C-9A1A97772181}" type="sibTrans" cxnId="{A890DCB5-461F-4E6A-B349-995E20B81EDE}">
      <dgm:prSet/>
      <dgm:spPr/>
      <dgm:t>
        <a:bodyPr/>
        <a:lstStyle/>
        <a:p>
          <a:endParaRPr lang="en-US"/>
        </a:p>
      </dgm:t>
    </dgm:pt>
    <dgm:pt modelId="{6ADF7FA7-7C4F-4528-8218-C15C754CABE2}" type="pres">
      <dgm:prSet presAssocID="{56DC0C8C-90D4-4D3C-8A19-1E3959AE1E13}" presName="linear" presStyleCnt="0">
        <dgm:presLayoutVars>
          <dgm:animLvl val="lvl"/>
          <dgm:resizeHandles val="exact"/>
        </dgm:presLayoutVars>
      </dgm:prSet>
      <dgm:spPr/>
    </dgm:pt>
    <dgm:pt modelId="{D232E3FA-9CD2-4E72-AB30-4960DB580A41}" type="pres">
      <dgm:prSet presAssocID="{E661D2A9-0790-4ADB-AA89-AD967F1938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ADF414F-80DD-472B-9FA7-5A2F67D9AB19}" type="pres">
      <dgm:prSet presAssocID="{10648471-6F8A-4EAD-B2B5-1DA2BEEE9567}" presName="spacer" presStyleCnt="0"/>
      <dgm:spPr/>
    </dgm:pt>
    <dgm:pt modelId="{5E576026-729E-4C19-8C2A-F77E14734077}" type="pres">
      <dgm:prSet presAssocID="{4FB0BDC7-6CDD-4324-8025-BD02FC2B045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7B6EFC7-16E3-4042-8B1C-452875C76E0B}" type="pres">
      <dgm:prSet presAssocID="{0FE9AA0B-DE6F-4D86-A6BB-B08D67F87D40}" presName="spacer" presStyleCnt="0"/>
      <dgm:spPr/>
    </dgm:pt>
    <dgm:pt modelId="{4B4736D7-70BF-44E3-84DE-97EF3E58605D}" type="pres">
      <dgm:prSet presAssocID="{7B724CCB-68D8-4D4B-AECC-A9519B68A43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E795682-AE8E-4A39-9EB3-F8A916E982D8}" type="pres">
      <dgm:prSet presAssocID="{B44BE9C9-6A91-4DE3-B8B8-35C1C1DCFB5F}" presName="spacer" presStyleCnt="0"/>
      <dgm:spPr/>
    </dgm:pt>
    <dgm:pt modelId="{5D8F3AD1-E672-439A-A2E0-FE01BEFE71FE}" type="pres">
      <dgm:prSet presAssocID="{54EBF1FB-B4A6-4E24-A81C-627BD7B0D7B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91BDF25-30F9-4484-9615-D99C158BDAA1}" type="pres">
      <dgm:prSet presAssocID="{CCAE4435-142F-4EB1-8450-A5262D366E6C}" presName="spacer" presStyleCnt="0"/>
      <dgm:spPr/>
    </dgm:pt>
    <dgm:pt modelId="{0E35DAD7-72EA-4953-BC43-2EE3DA48D4B8}" type="pres">
      <dgm:prSet presAssocID="{E2DBB1E5-39D4-4005-9BB3-42B87F87602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B68140D-916D-4D08-A633-E733CAFFB30D}" type="presOf" srcId="{56DC0C8C-90D4-4D3C-8A19-1E3959AE1E13}" destId="{6ADF7FA7-7C4F-4528-8218-C15C754CABE2}" srcOrd="0" destOrd="0" presId="urn:microsoft.com/office/officeart/2005/8/layout/vList2"/>
    <dgm:cxn modelId="{022ADB15-4234-45B5-AC0D-AA9EC8A71534}" type="presOf" srcId="{7B724CCB-68D8-4D4B-AECC-A9519B68A430}" destId="{4B4736D7-70BF-44E3-84DE-97EF3E58605D}" srcOrd="0" destOrd="0" presId="urn:microsoft.com/office/officeart/2005/8/layout/vList2"/>
    <dgm:cxn modelId="{83AD7F27-C03D-478D-8366-A445AABDCE77}" type="presOf" srcId="{E2DBB1E5-39D4-4005-9BB3-42B87F87602D}" destId="{0E35DAD7-72EA-4953-BC43-2EE3DA48D4B8}" srcOrd="0" destOrd="0" presId="urn:microsoft.com/office/officeart/2005/8/layout/vList2"/>
    <dgm:cxn modelId="{C58F845F-95BA-4F26-853C-BCE3F97CC3BF}" srcId="{56DC0C8C-90D4-4D3C-8A19-1E3959AE1E13}" destId="{7B724CCB-68D8-4D4B-AECC-A9519B68A430}" srcOrd="2" destOrd="0" parTransId="{37CFBEEF-5C98-4535-8953-01DC69BD76B4}" sibTransId="{B44BE9C9-6A91-4DE3-B8B8-35C1C1DCFB5F}"/>
    <dgm:cxn modelId="{B53A6A61-F66C-4A22-901F-32B8BA4DB396}" type="presOf" srcId="{4FB0BDC7-6CDD-4324-8025-BD02FC2B0456}" destId="{5E576026-729E-4C19-8C2A-F77E14734077}" srcOrd="0" destOrd="0" presId="urn:microsoft.com/office/officeart/2005/8/layout/vList2"/>
    <dgm:cxn modelId="{84DDFC84-4007-4076-8FF6-51AC9DFD545D}" type="presOf" srcId="{E661D2A9-0790-4ADB-AA89-AD967F19383F}" destId="{D232E3FA-9CD2-4E72-AB30-4960DB580A41}" srcOrd="0" destOrd="0" presId="urn:microsoft.com/office/officeart/2005/8/layout/vList2"/>
    <dgm:cxn modelId="{A890DCB5-461F-4E6A-B349-995E20B81EDE}" srcId="{56DC0C8C-90D4-4D3C-8A19-1E3959AE1E13}" destId="{E2DBB1E5-39D4-4005-9BB3-42B87F87602D}" srcOrd="4" destOrd="0" parTransId="{B713684F-B7FB-40ED-98EA-64D5A80A1F0A}" sibTransId="{E8C58557-EA53-428F-9C2C-9A1A97772181}"/>
    <dgm:cxn modelId="{7CD88BBD-0B11-4B26-BDA0-FC9F6ED7D82C}" srcId="{56DC0C8C-90D4-4D3C-8A19-1E3959AE1E13}" destId="{4FB0BDC7-6CDD-4324-8025-BD02FC2B0456}" srcOrd="1" destOrd="0" parTransId="{6C4C729A-84E5-49FB-BA56-6296A63A9974}" sibTransId="{0FE9AA0B-DE6F-4D86-A6BB-B08D67F87D40}"/>
    <dgm:cxn modelId="{86137FC0-2AAE-47EF-8B57-CBE475B03D57}" type="presOf" srcId="{54EBF1FB-B4A6-4E24-A81C-627BD7B0D7B4}" destId="{5D8F3AD1-E672-439A-A2E0-FE01BEFE71FE}" srcOrd="0" destOrd="0" presId="urn:microsoft.com/office/officeart/2005/8/layout/vList2"/>
    <dgm:cxn modelId="{D08B7FD7-FB3C-4213-91A6-9114A0A5178D}" srcId="{56DC0C8C-90D4-4D3C-8A19-1E3959AE1E13}" destId="{E661D2A9-0790-4ADB-AA89-AD967F19383F}" srcOrd="0" destOrd="0" parTransId="{F1522180-7BC1-4F7D-A188-2F24B3AF1B3B}" sibTransId="{10648471-6F8A-4EAD-B2B5-1DA2BEEE9567}"/>
    <dgm:cxn modelId="{A4AB4FFF-435C-4B28-8F85-35215C9C9EE8}" srcId="{56DC0C8C-90D4-4D3C-8A19-1E3959AE1E13}" destId="{54EBF1FB-B4A6-4E24-A81C-627BD7B0D7B4}" srcOrd="3" destOrd="0" parTransId="{44F2AEAF-CCA0-4963-8EC5-162E83888F89}" sibTransId="{CCAE4435-142F-4EB1-8450-A5262D366E6C}"/>
    <dgm:cxn modelId="{3586B53C-6BCB-4482-8D34-4876554D4A32}" type="presParOf" srcId="{6ADF7FA7-7C4F-4528-8218-C15C754CABE2}" destId="{D232E3FA-9CD2-4E72-AB30-4960DB580A41}" srcOrd="0" destOrd="0" presId="urn:microsoft.com/office/officeart/2005/8/layout/vList2"/>
    <dgm:cxn modelId="{06A087B8-FD3E-4530-9081-58BA046F805F}" type="presParOf" srcId="{6ADF7FA7-7C4F-4528-8218-C15C754CABE2}" destId="{4ADF414F-80DD-472B-9FA7-5A2F67D9AB19}" srcOrd="1" destOrd="0" presId="urn:microsoft.com/office/officeart/2005/8/layout/vList2"/>
    <dgm:cxn modelId="{E5366AB8-C49E-4FFD-95F1-A614B8415C61}" type="presParOf" srcId="{6ADF7FA7-7C4F-4528-8218-C15C754CABE2}" destId="{5E576026-729E-4C19-8C2A-F77E14734077}" srcOrd="2" destOrd="0" presId="urn:microsoft.com/office/officeart/2005/8/layout/vList2"/>
    <dgm:cxn modelId="{E59212CF-EF41-4170-8E39-144AF31DE349}" type="presParOf" srcId="{6ADF7FA7-7C4F-4528-8218-C15C754CABE2}" destId="{77B6EFC7-16E3-4042-8B1C-452875C76E0B}" srcOrd="3" destOrd="0" presId="urn:microsoft.com/office/officeart/2005/8/layout/vList2"/>
    <dgm:cxn modelId="{573E5A9A-7C96-4FD4-98F1-FC25F9218890}" type="presParOf" srcId="{6ADF7FA7-7C4F-4528-8218-C15C754CABE2}" destId="{4B4736D7-70BF-44E3-84DE-97EF3E58605D}" srcOrd="4" destOrd="0" presId="urn:microsoft.com/office/officeart/2005/8/layout/vList2"/>
    <dgm:cxn modelId="{617426BC-FA66-493A-B1C1-40D17364F5AF}" type="presParOf" srcId="{6ADF7FA7-7C4F-4528-8218-C15C754CABE2}" destId="{DE795682-AE8E-4A39-9EB3-F8A916E982D8}" srcOrd="5" destOrd="0" presId="urn:microsoft.com/office/officeart/2005/8/layout/vList2"/>
    <dgm:cxn modelId="{C3C17D0F-1153-4BC8-B0FE-24C3DC8AE257}" type="presParOf" srcId="{6ADF7FA7-7C4F-4528-8218-C15C754CABE2}" destId="{5D8F3AD1-E672-439A-A2E0-FE01BEFE71FE}" srcOrd="6" destOrd="0" presId="urn:microsoft.com/office/officeart/2005/8/layout/vList2"/>
    <dgm:cxn modelId="{429F7AE6-0AEF-4BD6-9153-A457A482E6EC}" type="presParOf" srcId="{6ADF7FA7-7C4F-4528-8218-C15C754CABE2}" destId="{991BDF25-30F9-4484-9615-D99C158BDAA1}" srcOrd="7" destOrd="0" presId="urn:microsoft.com/office/officeart/2005/8/layout/vList2"/>
    <dgm:cxn modelId="{C53C24AE-E82C-4A64-9F62-C00D96CB55CC}" type="presParOf" srcId="{6ADF7FA7-7C4F-4528-8218-C15C754CABE2}" destId="{0E35DAD7-72EA-4953-BC43-2EE3DA48D4B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583D2B-9425-41E1-89B8-6411BFCB7795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DE97793-4BB8-46CC-AFBB-BE80F1978F2D}">
      <dgm:prSet/>
      <dgm:spPr/>
      <dgm:t>
        <a:bodyPr/>
        <a:lstStyle/>
        <a:p>
          <a:r>
            <a:rPr lang="en-US" b="0" i="0"/>
            <a:t>Selenium WebDriver with Java Language binding </a:t>
          </a:r>
        </a:p>
      </dgm:t>
    </dgm:pt>
    <dgm:pt modelId="{4F5E5FFB-B9B4-4511-90AD-ED1BACEC85B7}" type="parTrans" cxnId="{CAF796AA-F2C8-4F0F-ABC7-11CEB7C50CDB}">
      <dgm:prSet/>
      <dgm:spPr/>
      <dgm:t>
        <a:bodyPr/>
        <a:lstStyle/>
        <a:p>
          <a:endParaRPr lang="en-US"/>
        </a:p>
      </dgm:t>
    </dgm:pt>
    <dgm:pt modelId="{2882077E-B8D4-4C27-9900-56F8B3016796}" type="sibTrans" cxnId="{CAF796AA-F2C8-4F0F-ABC7-11CEB7C50CDB}">
      <dgm:prSet/>
      <dgm:spPr/>
      <dgm:t>
        <a:bodyPr/>
        <a:lstStyle/>
        <a:p>
          <a:endParaRPr lang="en-US"/>
        </a:p>
      </dgm:t>
    </dgm:pt>
    <dgm:pt modelId="{C02183C7-DA73-4BBA-8BD2-EDE4C6505591}">
      <dgm:prSet/>
      <dgm:spPr/>
      <dgm:t>
        <a:bodyPr/>
        <a:lstStyle/>
        <a:p>
          <a:r>
            <a:rPr lang="en-US" b="0" i="0"/>
            <a:t>Cucumber 6.x JVM library </a:t>
          </a:r>
          <a:endParaRPr lang="en-US"/>
        </a:p>
      </dgm:t>
    </dgm:pt>
    <dgm:pt modelId="{D7B68D4D-89C6-4044-91B0-67C0BC45B996}" type="parTrans" cxnId="{E10F6A35-E9CB-4307-97D1-74A200E6D30C}">
      <dgm:prSet/>
      <dgm:spPr/>
      <dgm:t>
        <a:bodyPr/>
        <a:lstStyle/>
        <a:p>
          <a:endParaRPr lang="en-US"/>
        </a:p>
      </dgm:t>
    </dgm:pt>
    <dgm:pt modelId="{E10A817B-CE00-49F7-8FA8-0C2B87BE5B11}" type="sibTrans" cxnId="{E10F6A35-E9CB-4307-97D1-74A200E6D30C}">
      <dgm:prSet/>
      <dgm:spPr/>
      <dgm:t>
        <a:bodyPr/>
        <a:lstStyle/>
        <a:p>
          <a:endParaRPr lang="en-US"/>
        </a:p>
      </dgm:t>
    </dgm:pt>
    <dgm:pt modelId="{F2A8DA14-6F19-4406-B473-BE832407EF0D}">
      <dgm:prSet/>
      <dgm:spPr/>
      <dgm:t>
        <a:bodyPr/>
        <a:lstStyle/>
        <a:p>
          <a:r>
            <a:rPr lang="en-US" b="0" i="0"/>
            <a:t>WebDriverManager </a:t>
          </a:r>
          <a:endParaRPr lang="en-US"/>
        </a:p>
      </dgm:t>
    </dgm:pt>
    <dgm:pt modelId="{7C0AAD80-DF5E-4437-8701-F2B361B71A62}" type="parTrans" cxnId="{7B1F6CE3-E373-4FC0-BD88-65BB8917804E}">
      <dgm:prSet/>
      <dgm:spPr/>
      <dgm:t>
        <a:bodyPr/>
        <a:lstStyle/>
        <a:p>
          <a:endParaRPr lang="en-US"/>
        </a:p>
      </dgm:t>
    </dgm:pt>
    <dgm:pt modelId="{DDA26668-9D82-4818-9323-38B28C10F677}" type="sibTrans" cxnId="{7B1F6CE3-E373-4FC0-BD88-65BB8917804E}">
      <dgm:prSet/>
      <dgm:spPr/>
      <dgm:t>
        <a:bodyPr/>
        <a:lstStyle/>
        <a:p>
          <a:endParaRPr lang="en-US"/>
        </a:p>
      </dgm:t>
    </dgm:pt>
    <dgm:pt modelId="{DF63FB6E-2A80-4A3F-BC05-194C8524A9B5}">
      <dgm:prSet/>
      <dgm:spPr/>
      <dgm:t>
        <a:bodyPr/>
        <a:lstStyle/>
        <a:p>
          <a:r>
            <a:rPr lang="en-US" b="0" i="0"/>
            <a:t>JDK 1.8 5. Maven (Build tool) </a:t>
          </a:r>
          <a:endParaRPr lang="en-US"/>
        </a:p>
      </dgm:t>
    </dgm:pt>
    <dgm:pt modelId="{351AC20F-C18A-4E48-9E77-D0FFCFFF8E60}" type="parTrans" cxnId="{7E7F5FED-82DB-40EE-AD40-D28833EC6D56}">
      <dgm:prSet/>
      <dgm:spPr/>
      <dgm:t>
        <a:bodyPr/>
        <a:lstStyle/>
        <a:p>
          <a:endParaRPr lang="en-US"/>
        </a:p>
      </dgm:t>
    </dgm:pt>
    <dgm:pt modelId="{727592B0-CA7E-4D85-B4A7-19942CA4BE92}" type="sibTrans" cxnId="{7E7F5FED-82DB-40EE-AD40-D28833EC6D56}">
      <dgm:prSet/>
      <dgm:spPr/>
      <dgm:t>
        <a:bodyPr/>
        <a:lstStyle/>
        <a:p>
          <a:endParaRPr lang="en-US"/>
        </a:p>
      </dgm:t>
    </dgm:pt>
    <dgm:pt modelId="{4D8CD637-07EA-42D1-8844-38C8843E8FFA}">
      <dgm:prSet/>
      <dgm:spPr/>
      <dgm:t>
        <a:bodyPr/>
        <a:lstStyle/>
        <a:p>
          <a:r>
            <a:rPr lang="en-US" b="0" i="0"/>
            <a:t>Maven Plugins </a:t>
          </a:r>
          <a:endParaRPr lang="en-US"/>
        </a:p>
      </dgm:t>
    </dgm:pt>
    <dgm:pt modelId="{1403776A-2FEB-4E21-A3E5-1B358BBA490A}" type="parTrans" cxnId="{C8C630DF-6C53-4A27-97C9-C823C644C3D5}">
      <dgm:prSet/>
      <dgm:spPr/>
      <dgm:t>
        <a:bodyPr/>
        <a:lstStyle/>
        <a:p>
          <a:endParaRPr lang="en-US"/>
        </a:p>
      </dgm:t>
    </dgm:pt>
    <dgm:pt modelId="{CEB77E3E-8961-473E-A8EB-C0D9EF08F8E5}" type="sibTrans" cxnId="{C8C630DF-6C53-4A27-97C9-C823C644C3D5}">
      <dgm:prSet/>
      <dgm:spPr/>
      <dgm:t>
        <a:bodyPr/>
        <a:lstStyle/>
        <a:p>
          <a:endParaRPr lang="en-US"/>
        </a:p>
      </dgm:t>
    </dgm:pt>
    <dgm:pt modelId="{C2448A91-457B-47BB-B0D8-C2751CC7913E}">
      <dgm:prSet/>
      <dgm:spPr/>
      <dgm:t>
        <a:bodyPr/>
        <a:lstStyle/>
        <a:p>
          <a:r>
            <a:rPr lang="en-US" b="0" i="0"/>
            <a:t>Cucumber extent report 6 adapter </a:t>
          </a:r>
          <a:endParaRPr lang="en-US"/>
        </a:p>
      </dgm:t>
    </dgm:pt>
    <dgm:pt modelId="{C71E4669-78FF-4248-A3AF-BCCA5FDBF1FE}" type="parTrans" cxnId="{944120E5-AE00-472A-8E81-EE872CA2C6A6}">
      <dgm:prSet/>
      <dgm:spPr/>
      <dgm:t>
        <a:bodyPr/>
        <a:lstStyle/>
        <a:p>
          <a:endParaRPr lang="en-US"/>
        </a:p>
      </dgm:t>
    </dgm:pt>
    <dgm:pt modelId="{C53BB894-8FFB-48E4-B950-779308B94663}" type="sibTrans" cxnId="{944120E5-AE00-472A-8E81-EE872CA2C6A6}">
      <dgm:prSet/>
      <dgm:spPr/>
      <dgm:t>
        <a:bodyPr/>
        <a:lstStyle/>
        <a:p>
          <a:endParaRPr lang="en-US"/>
        </a:p>
      </dgm:t>
    </dgm:pt>
    <dgm:pt modelId="{953B8B7B-73A7-4871-9158-0856415392A0}">
      <dgm:prSet/>
      <dgm:spPr/>
      <dgm:t>
        <a:bodyPr/>
        <a:lstStyle/>
        <a:p>
          <a:r>
            <a:rPr lang="en-US" b="0" i="0"/>
            <a:t>JUnit 4.x library </a:t>
          </a:r>
          <a:endParaRPr lang="en-US"/>
        </a:p>
      </dgm:t>
    </dgm:pt>
    <dgm:pt modelId="{A806A5B1-CE21-4208-A329-6DF762281B8D}" type="parTrans" cxnId="{0FE11DDD-4D1A-400F-BAC7-B430945C6E27}">
      <dgm:prSet/>
      <dgm:spPr/>
      <dgm:t>
        <a:bodyPr/>
        <a:lstStyle/>
        <a:p>
          <a:endParaRPr lang="en-US"/>
        </a:p>
      </dgm:t>
    </dgm:pt>
    <dgm:pt modelId="{24EB6327-B8E1-446A-8998-DA9B68B89B26}" type="sibTrans" cxnId="{0FE11DDD-4D1A-400F-BAC7-B430945C6E27}">
      <dgm:prSet/>
      <dgm:spPr/>
      <dgm:t>
        <a:bodyPr/>
        <a:lstStyle/>
        <a:p>
          <a:endParaRPr lang="en-US"/>
        </a:p>
      </dgm:t>
    </dgm:pt>
    <dgm:pt modelId="{527429A4-1A33-42EF-AAFF-E4790F1C32B5}">
      <dgm:prSet/>
      <dgm:spPr/>
      <dgm:t>
        <a:bodyPr/>
        <a:lstStyle/>
        <a:p>
          <a:r>
            <a:rPr lang="en-US" b="0" i="0"/>
            <a:t>Log4j </a:t>
          </a:r>
          <a:endParaRPr lang="en-US"/>
        </a:p>
      </dgm:t>
    </dgm:pt>
    <dgm:pt modelId="{747FFCF3-B844-4152-A2E1-EAAC78F60DD8}" type="parTrans" cxnId="{9B3633D9-1D25-454E-ABAF-EAF8A91A2E3A}">
      <dgm:prSet/>
      <dgm:spPr/>
      <dgm:t>
        <a:bodyPr/>
        <a:lstStyle/>
        <a:p>
          <a:endParaRPr lang="en-US"/>
        </a:p>
      </dgm:t>
    </dgm:pt>
    <dgm:pt modelId="{DA4A892B-70E4-4090-8FEE-6DDC1E06BE11}" type="sibTrans" cxnId="{9B3633D9-1D25-454E-ABAF-EAF8A91A2E3A}">
      <dgm:prSet/>
      <dgm:spPr/>
      <dgm:t>
        <a:bodyPr/>
        <a:lstStyle/>
        <a:p>
          <a:endParaRPr lang="en-US"/>
        </a:p>
      </dgm:t>
    </dgm:pt>
    <dgm:pt modelId="{BB25820C-7CF2-4CB4-8F71-B2C3C9FDE25B}">
      <dgm:prSet/>
      <dgm:spPr/>
      <dgm:t>
        <a:bodyPr/>
        <a:lstStyle/>
        <a:p>
          <a:r>
            <a:rPr lang="en-US" b="0" i="0"/>
            <a:t>GIT HUB - Git Repo </a:t>
          </a:r>
          <a:endParaRPr lang="en-US"/>
        </a:p>
      </dgm:t>
    </dgm:pt>
    <dgm:pt modelId="{DFEE4B15-B8D2-4413-BF8D-88AE7F0C2B46}" type="parTrans" cxnId="{8F66D65F-1C8B-46F9-B1ED-A43724A8D39C}">
      <dgm:prSet/>
      <dgm:spPr/>
      <dgm:t>
        <a:bodyPr/>
        <a:lstStyle/>
        <a:p>
          <a:endParaRPr lang="en-US"/>
        </a:p>
      </dgm:t>
    </dgm:pt>
    <dgm:pt modelId="{F02BCE24-E059-4A4A-AC45-FCDC85001763}" type="sibTrans" cxnId="{8F66D65F-1C8B-46F9-B1ED-A43724A8D39C}">
      <dgm:prSet/>
      <dgm:spPr/>
      <dgm:t>
        <a:bodyPr/>
        <a:lstStyle/>
        <a:p>
          <a:endParaRPr lang="en-US"/>
        </a:p>
      </dgm:t>
    </dgm:pt>
    <dgm:pt modelId="{5DC54924-E0DF-4466-BF09-0458B6FF334B}">
      <dgm:prSet/>
      <dgm:spPr/>
      <dgm:t>
        <a:bodyPr/>
        <a:lstStyle/>
        <a:p>
          <a:r>
            <a:rPr lang="en-US" b="0" i="0"/>
            <a:t>Eclipse (IDE)</a:t>
          </a:r>
          <a:endParaRPr lang="en-US"/>
        </a:p>
      </dgm:t>
    </dgm:pt>
    <dgm:pt modelId="{58C67037-CA48-4A0E-AD3E-148956320ABE}" type="parTrans" cxnId="{083941C8-0F39-4FEC-B2A5-C384D6D23FC2}">
      <dgm:prSet/>
      <dgm:spPr/>
      <dgm:t>
        <a:bodyPr/>
        <a:lstStyle/>
        <a:p>
          <a:endParaRPr lang="en-US"/>
        </a:p>
      </dgm:t>
    </dgm:pt>
    <dgm:pt modelId="{7E80FD9E-E9D7-415B-A22C-237DD43582FC}" type="sibTrans" cxnId="{083941C8-0F39-4FEC-B2A5-C384D6D23FC2}">
      <dgm:prSet/>
      <dgm:spPr/>
      <dgm:t>
        <a:bodyPr/>
        <a:lstStyle/>
        <a:p>
          <a:endParaRPr lang="en-US"/>
        </a:p>
      </dgm:t>
    </dgm:pt>
    <dgm:pt modelId="{EA032B65-745D-4F18-9986-9D74729F4AA2}" type="pres">
      <dgm:prSet presAssocID="{0B583D2B-9425-41E1-89B8-6411BFCB7795}" presName="diagram" presStyleCnt="0">
        <dgm:presLayoutVars>
          <dgm:dir/>
          <dgm:resizeHandles val="exact"/>
        </dgm:presLayoutVars>
      </dgm:prSet>
      <dgm:spPr/>
    </dgm:pt>
    <dgm:pt modelId="{F4BE0A8F-938B-4786-B2D9-6580E49B9C45}" type="pres">
      <dgm:prSet presAssocID="{5DE97793-4BB8-46CC-AFBB-BE80F1978F2D}" presName="node" presStyleLbl="node1" presStyleIdx="0" presStyleCnt="10">
        <dgm:presLayoutVars>
          <dgm:bulletEnabled val="1"/>
        </dgm:presLayoutVars>
      </dgm:prSet>
      <dgm:spPr/>
    </dgm:pt>
    <dgm:pt modelId="{42A5B2B8-ADC6-4E4C-932F-1B793CD1FB77}" type="pres">
      <dgm:prSet presAssocID="{2882077E-B8D4-4C27-9900-56F8B3016796}" presName="sibTrans" presStyleCnt="0"/>
      <dgm:spPr/>
    </dgm:pt>
    <dgm:pt modelId="{51966CCA-F5DF-42A9-913C-EBA8E15CE54B}" type="pres">
      <dgm:prSet presAssocID="{C02183C7-DA73-4BBA-8BD2-EDE4C6505591}" presName="node" presStyleLbl="node1" presStyleIdx="1" presStyleCnt="10">
        <dgm:presLayoutVars>
          <dgm:bulletEnabled val="1"/>
        </dgm:presLayoutVars>
      </dgm:prSet>
      <dgm:spPr/>
    </dgm:pt>
    <dgm:pt modelId="{ACC045E1-380D-4D61-BA4E-DF2F15846513}" type="pres">
      <dgm:prSet presAssocID="{E10A817B-CE00-49F7-8FA8-0C2B87BE5B11}" presName="sibTrans" presStyleCnt="0"/>
      <dgm:spPr/>
    </dgm:pt>
    <dgm:pt modelId="{79F597CE-436E-4F81-A04F-B867F6CA7FF5}" type="pres">
      <dgm:prSet presAssocID="{F2A8DA14-6F19-4406-B473-BE832407EF0D}" presName="node" presStyleLbl="node1" presStyleIdx="2" presStyleCnt="10">
        <dgm:presLayoutVars>
          <dgm:bulletEnabled val="1"/>
        </dgm:presLayoutVars>
      </dgm:prSet>
      <dgm:spPr/>
    </dgm:pt>
    <dgm:pt modelId="{9343130F-CF7C-46C5-9226-0E9647CEF7E9}" type="pres">
      <dgm:prSet presAssocID="{DDA26668-9D82-4818-9323-38B28C10F677}" presName="sibTrans" presStyleCnt="0"/>
      <dgm:spPr/>
    </dgm:pt>
    <dgm:pt modelId="{DBBEE851-E3F5-4DCC-A38B-EA63ACF5FC4C}" type="pres">
      <dgm:prSet presAssocID="{DF63FB6E-2A80-4A3F-BC05-194C8524A9B5}" presName="node" presStyleLbl="node1" presStyleIdx="3" presStyleCnt="10">
        <dgm:presLayoutVars>
          <dgm:bulletEnabled val="1"/>
        </dgm:presLayoutVars>
      </dgm:prSet>
      <dgm:spPr/>
    </dgm:pt>
    <dgm:pt modelId="{0BECB958-CF3C-4F4F-AAB4-34C0DE271B05}" type="pres">
      <dgm:prSet presAssocID="{727592B0-CA7E-4D85-B4A7-19942CA4BE92}" presName="sibTrans" presStyleCnt="0"/>
      <dgm:spPr/>
    </dgm:pt>
    <dgm:pt modelId="{E260090F-94E2-4D73-8E78-E0E56D262D62}" type="pres">
      <dgm:prSet presAssocID="{4D8CD637-07EA-42D1-8844-38C8843E8FFA}" presName="node" presStyleLbl="node1" presStyleIdx="4" presStyleCnt="10">
        <dgm:presLayoutVars>
          <dgm:bulletEnabled val="1"/>
        </dgm:presLayoutVars>
      </dgm:prSet>
      <dgm:spPr/>
    </dgm:pt>
    <dgm:pt modelId="{55E00A1B-C803-4E56-AB94-C96EF0ED561D}" type="pres">
      <dgm:prSet presAssocID="{CEB77E3E-8961-473E-A8EB-C0D9EF08F8E5}" presName="sibTrans" presStyleCnt="0"/>
      <dgm:spPr/>
    </dgm:pt>
    <dgm:pt modelId="{64228885-0781-4054-982A-2A3163290420}" type="pres">
      <dgm:prSet presAssocID="{C2448A91-457B-47BB-B0D8-C2751CC7913E}" presName="node" presStyleLbl="node1" presStyleIdx="5" presStyleCnt="10">
        <dgm:presLayoutVars>
          <dgm:bulletEnabled val="1"/>
        </dgm:presLayoutVars>
      </dgm:prSet>
      <dgm:spPr/>
    </dgm:pt>
    <dgm:pt modelId="{4807C3A8-981F-4426-AD67-CB77E9DFBF28}" type="pres">
      <dgm:prSet presAssocID="{C53BB894-8FFB-48E4-B950-779308B94663}" presName="sibTrans" presStyleCnt="0"/>
      <dgm:spPr/>
    </dgm:pt>
    <dgm:pt modelId="{0CB06175-9B88-45A3-9FE7-893F1311507D}" type="pres">
      <dgm:prSet presAssocID="{953B8B7B-73A7-4871-9158-0856415392A0}" presName="node" presStyleLbl="node1" presStyleIdx="6" presStyleCnt="10">
        <dgm:presLayoutVars>
          <dgm:bulletEnabled val="1"/>
        </dgm:presLayoutVars>
      </dgm:prSet>
      <dgm:spPr/>
    </dgm:pt>
    <dgm:pt modelId="{47A59B00-0F59-4BA5-B81E-335875B3CC86}" type="pres">
      <dgm:prSet presAssocID="{24EB6327-B8E1-446A-8998-DA9B68B89B26}" presName="sibTrans" presStyleCnt="0"/>
      <dgm:spPr/>
    </dgm:pt>
    <dgm:pt modelId="{A35E2838-E285-416B-AEA9-DFD68BF21208}" type="pres">
      <dgm:prSet presAssocID="{527429A4-1A33-42EF-AAFF-E4790F1C32B5}" presName="node" presStyleLbl="node1" presStyleIdx="7" presStyleCnt="10">
        <dgm:presLayoutVars>
          <dgm:bulletEnabled val="1"/>
        </dgm:presLayoutVars>
      </dgm:prSet>
      <dgm:spPr/>
    </dgm:pt>
    <dgm:pt modelId="{4CB10750-3ADD-415C-988B-052EEF5F0DD3}" type="pres">
      <dgm:prSet presAssocID="{DA4A892B-70E4-4090-8FEE-6DDC1E06BE11}" presName="sibTrans" presStyleCnt="0"/>
      <dgm:spPr/>
    </dgm:pt>
    <dgm:pt modelId="{36F9FD2E-FD99-44D6-BA89-97556F9765FC}" type="pres">
      <dgm:prSet presAssocID="{BB25820C-7CF2-4CB4-8F71-B2C3C9FDE25B}" presName="node" presStyleLbl="node1" presStyleIdx="8" presStyleCnt="10">
        <dgm:presLayoutVars>
          <dgm:bulletEnabled val="1"/>
        </dgm:presLayoutVars>
      </dgm:prSet>
      <dgm:spPr/>
    </dgm:pt>
    <dgm:pt modelId="{DF4E63B9-0E34-468D-B955-A6AACD88867C}" type="pres">
      <dgm:prSet presAssocID="{F02BCE24-E059-4A4A-AC45-FCDC85001763}" presName="sibTrans" presStyleCnt="0"/>
      <dgm:spPr/>
    </dgm:pt>
    <dgm:pt modelId="{4D23CBD6-F387-4CDF-9597-031A484AD85A}" type="pres">
      <dgm:prSet presAssocID="{5DC54924-E0DF-4466-BF09-0458B6FF334B}" presName="node" presStyleLbl="node1" presStyleIdx="9" presStyleCnt="10">
        <dgm:presLayoutVars>
          <dgm:bulletEnabled val="1"/>
        </dgm:presLayoutVars>
      </dgm:prSet>
      <dgm:spPr/>
    </dgm:pt>
  </dgm:ptLst>
  <dgm:cxnLst>
    <dgm:cxn modelId="{42E05613-18F1-47CB-BCB0-038100E82BAA}" type="presOf" srcId="{BB25820C-7CF2-4CB4-8F71-B2C3C9FDE25B}" destId="{36F9FD2E-FD99-44D6-BA89-97556F9765FC}" srcOrd="0" destOrd="0" presId="urn:microsoft.com/office/officeart/2005/8/layout/default"/>
    <dgm:cxn modelId="{3F968E14-4ECC-4582-A101-7A9D35556F50}" type="presOf" srcId="{953B8B7B-73A7-4871-9158-0856415392A0}" destId="{0CB06175-9B88-45A3-9FE7-893F1311507D}" srcOrd="0" destOrd="0" presId="urn:microsoft.com/office/officeart/2005/8/layout/default"/>
    <dgm:cxn modelId="{F1B6001D-D839-403F-AF3D-32111C37FCF3}" type="presOf" srcId="{5DE97793-4BB8-46CC-AFBB-BE80F1978F2D}" destId="{F4BE0A8F-938B-4786-B2D9-6580E49B9C45}" srcOrd="0" destOrd="0" presId="urn:microsoft.com/office/officeart/2005/8/layout/default"/>
    <dgm:cxn modelId="{83C1D228-D0A3-4DC5-9908-4B766400579B}" type="presOf" srcId="{527429A4-1A33-42EF-AAFF-E4790F1C32B5}" destId="{A35E2838-E285-416B-AEA9-DFD68BF21208}" srcOrd="0" destOrd="0" presId="urn:microsoft.com/office/officeart/2005/8/layout/default"/>
    <dgm:cxn modelId="{927CC82E-66D7-4892-8C3C-F33C1E14604F}" type="presOf" srcId="{4D8CD637-07EA-42D1-8844-38C8843E8FFA}" destId="{E260090F-94E2-4D73-8E78-E0E56D262D62}" srcOrd="0" destOrd="0" presId="urn:microsoft.com/office/officeart/2005/8/layout/default"/>
    <dgm:cxn modelId="{E10F6A35-E9CB-4307-97D1-74A200E6D30C}" srcId="{0B583D2B-9425-41E1-89B8-6411BFCB7795}" destId="{C02183C7-DA73-4BBA-8BD2-EDE4C6505591}" srcOrd="1" destOrd="0" parTransId="{D7B68D4D-89C6-4044-91B0-67C0BC45B996}" sibTransId="{E10A817B-CE00-49F7-8FA8-0C2B87BE5B11}"/>
    <dgm:cxn modelId="{8F66D65F-1C8B-46F9-B1ED-A43724A8D39C}" srcId="{0B583D2B-9425-41E1-89B8-6411BFCB7795}" destId="{BB25820C-7CF2-4CB4-8F71-B2C3C9FDE25B}" srcOrd="8" destOrd="0" parTransId="{DFEE4B15-B8D2-4413-BF8D-88AE7F0C2B46}" sibTransId="{F02BCE24-E059-4A4A-AC45-FCDC85001763}"/>
    <dgm:cxn modelId="{2B4F8F63-CE26-42A8-A865-E66E20BAD71C}" type="presOf" srcId="{5DC54924-E0DF-4466-BF09-0458B6FF334B}" destId="{4D23CBD6-F387-4CDF-9597-031A484AD85A}" srcOrd="0" destOrd="0" presId="urn:microsoft.com/office/officeart/2005/8/layout/default"/>
    <dgm:cxn modelId="{2D1B768A-AE0C-4450-B4D2-556DE5A3F607}" type="presOf" srcId="{DF63FB6E-2A80-4A3F-BC05-194C8524A9B5}" destId="{DBBEE851-E3F5-4DCC-A38B-EA63ACF5FC4C}" srcOrd="0" destOrd="0" presId="urn:microsoft.com/office/officeart/2005/8/layout/default"/>
    <dgm:cxn modelId="{CAF796AA-F2C8-4F0F-ABC7-11CEB7C50CDB}" srcId="{0B583D2B-9425-41E1-89B8-6411BFCB7795}" destId="{5DE97793-4BB8-46CC-AFBB-BE80F1978F2D}" srcOrd="0" destOrd="0" parTransId="{4F5E5FFB-B9B4-4511-90AD-ED1BACEC85B7}" sibTransId="{2882077E-B8D4-4C27-9900-56F8B3016796}"/>
    <dgm:cxn modelId="{2BC16BBE-74E1-4B8D-97A5-C7252FEFF667}" type="presOf" srcId="{C2448A91-457B-47BB-B0D8-C2751CC7913E}" destId="{64228885-0781-4054-982A-2A3163290420}" srcOrd="0" destOrd="0" presId="urn:microsoft.com/office/officeart/2005/8/layout/default"/>
    <dgm:cxn modelId="{083941C8-0F39-4FEC-B2A5-C384D6D23FC2}" srcId="{0B583D2B-9425-41E1-89B8-6411BFCB7795}" destId="{5DC54924-E0DF-4466-BF09-0458B6FF334B}" srcOrd="9" destOrd="0" parTransId="{58C67037-CA48-4A0E-AD3E-148956320ABE}" sibTransId="{7E80FD9E-E9D7-415B-A22C-237DD43582FC}"/>
    <dgm:cxn modelId="{D6D260CA-FCBB-4D47-811B-6DDA44FE3161}" type="presOf" srcId="{0B583D2B-9425-41E1-89B8-6411BFCB7795}" destId="{EA032B65-745D-4F18-9986-9D74729F4AA2}" srcOrd="0" destOrd="0" presId="urn:microsoft.com/office/officeart/2005/8/layout/default"/>
    <dgm:cxn modelId="{8CFECACB-E606-48CE-B64D-7015A9068F24}" type="presOf" srcId="{F2A8DA14-6F19-4406-B473-BE832407EF0D}" destId="{79F597CE-436E-4F81-A04F-B867F6CA7FF5}" srcOrd="0" destOrd="0" presId="urn:microsoft.com/office/officeart/2005/8/layout/default"/>
    <dgm:cxn modelId="{9B3633D9-1D25-454E-ABAF-EAF8A91A2E3A}" srcId="{0B583D2B-9425-41E1-89B8-6411BFCB7795}" destId="{527429A4-1A33-42EF-AAFF-E4790F1C32B5}" srcOrd="7" destOrd="0" parTransId="{747FFCF3-B844-4152-A2E1-EAAC78F60DD8}" sibTransId="{DA4A892B-70E4-4090-8FEE-6DDC1E06BE11}"/>
    <dgm:cxn modelId="{0FE11DDD-4D1A-400F-BAC7-B430945C6E27}" srcId="{0B583D2B-9425-41E1-89B8-6411BFCB7795}" destId="{953B8B7B-73A7-4871-9158-0856415392A0}" srcOrd="6" destOrd="0" parTransId="{A806A5B1-CE21-4208-A329-6DF762281B8D}" sibTransId="{24EB6327-B8E1-446A-8998-DA9B68B89B26}"/>
    <dgm:cxn modelId="{C8C630DF-6C53-4A27-97C9-C823C644C3D5}" srcId="{0B583D2B-9425-41E1-89B8-6411BFCB7795}" destId="{4D8CD637-07EA-42D1-8844-38C8843E8FFA}" srcOrd="4" destOrd="0" parTransId="{1403776A-2FEB-4E21-A3E5-1B358BBA490A}" sibTransId="{CEB77E3E-8961-473E-A8EB-C0D9EF08F8E5}"/>
    <dgm:cxn modelId="{7B1F6CE3-E373-4FC0-BD88-65BB8917804E}" srcId="{0B583D2B-9425-41E1-89B8-6411BFCB7795}" destId="{F2A8DA14-6F19-4406-B473-BE832407EF0D}" srcOrd="2" destOrd="0" parTransId="{7C0AAD80-DF5E-4437-8701-F2B361B71A62}" sibTransId="{DDA26668-9D82-4818-9323-38B28C10F677}"/>
    <dgm:cxn modelId="{944120E5-AE00-472A-8E81-EE872CA2C6A6}" srcId="{0B583D2B-9425-41E1-89B8-6411BFCB7795}" destId="{C2448A91-457B-47BB-B0D8-C2751CC7913E}" srcOrd="5" destOrd="0" parTransId="{C71E4669-78FF-4248-A3AF-BCCA5FDBF1FE}" sibTransId="{C53BB894-8FFB-48E4-B950-779308B94663}"/>
    <dgm:cxn modelId="{199CE8EC-2AEA-4035-A75A-E52AEDB446EE}" type="presOf" srcId="{C02183C7-DA73-4BBA-8BD2-EDE4C6505591}" destId="{51966CCA-F5DF-42A9-913C-EBA8E15CE54B}" srcOrd="0" destOrd="0" presId="urn:microsoft.com/office/officeart/2005/8/layout/default"/>
    <dgm:cxn modelId="{7E7F5FED-82DB-40EE-AD40-D28833EC6D56}" srcId="{0B583D2B-9425-41E1-89B8-6411BFCB7795}" destId="{DF63FB6E-2A80-4A3F-BC05-194C8524A9B5}" srcOrd="3" destOrd="0" parTransId="{351AC20F-C18A-4E48-9E77-D0FFCFFF8E60}" sibTransId="{727592B0-CA7E-4D85-B4A7-19942CA4BE92}"/>
    <dgm:cxn modelId="{94F7224F-C960-406F-8451-F8958720028F}" type="presParOf" srcId="{EA032B65-745D-4F18-9986-9D74729F4AA2}" destId="{F4BE0A8F-938B-4786-B2D9-6580E49B9C45}" srcOrd="0" destOrd="0" presId="urn:microsoft.com/office/officeart/2005/8/layout/default"/>
    <dgm:cxn modelId="{73FE39D7-CC00-4D5D-AB10-02C412F642B3}" type="presParOf" srcId="{EA032B65-745D-4F18-9986-9D74729F4AA2}" destId="{42A5B2B8-ADC6-4E4C-932F-1B793CD1FB77}" srcOrd="1" destOrd="0" presId="urn:microsoft.com/office/officeart/2005/8/layout/default"/>
    <dgm:cxn modelId="{45A3583F-10FD-4300-BA1D-2E42682BD336}" type="presParOf" srcId="{EA032B65-745D-4F18-9986-9D74729F4AA2}" destId="{51966CCA-F5DF-42A9-913C-EBA8E15CE54B}" srcOrd="2" destOrd="0" presId="urn:microsoft.com/office/officeart/2005/8/layout/default"/>
    <dgm:cxn modelId="{373CBF23-5A19-4BC6-8A3F-FDBB3F04E2ED}" type="presParOf" srcId="{EA032B65-745D-4F18-9986-9D74729F4AA2}" destId="{ACC045E1-380D-4D61-BA4E-DF2F15846513}" srcOrd="3" destOrd="0" presId="urn:microsoft.com/office/officeart/2005/8/layout/default"/>
    <dgm:cxn modelId="{53A3B9F8-F371-4217-BA23-6ED6D60FCCAF}" type="presParOf" srcId="{EA032B65-745D-4F18-9986-9D74729F4AA2}" destId="{79F597CE-436E-4F81-A04F-B867F6CA7FF5}" srcOrd="4" destOrd="0" presId="urn:microsoft.com/office/officeart/2005/8/layout/default"/>
    <dgm:cxn modelId="{1B7B3B6F-ECA0-4CA6-931F-13300B2C3767}" type="presParOf" srcId="{EA032B65-745D-4F18-9986-9D74729F4AA2}" destId="{9343130F-CF7C-46C5-9226-0E9647CEF7E9}" srcOrd="5" destOrd="0" presId="urn:microsoft.com/office/officeart/2005/8/layout/default"/>
    <dgm:cxn modelId="{72B5A8CC-1AF6-4DF5-83D9-B9A2DA4799F4}" type="presParOf" srcId="{EA032B65-745D-4F18-9986-9D74729F4AA2}" destId="{DBBEE851-E3F5-4DCC-A38B-EA63ACF5FC4C}" srcOrd="6" destOrd="0" presId="urn:microsoft.com/office/officeart/2005/8/layout/default"/>
    <dgm:cxn modelId="{186AD4A9-D29B-464D-9556-38852350EAEF}" type="presParOf" srcId="{EA032B65-745D-4F18-9986-9D74729F4AA2}" destId="{0BECB958-CF3C-4F4F-AAB4-34C0DE271B05}" srcOrd="7" destOrd="0" presId="urn:microsoft.com/office/officeart/2005/8/layout/default"/>
    <dgm:cxn modelId="{A2EBFC1D-1ABF-4F2A-BFD0-F530A66DA347}" type="presParOf" srcId="{EA032B65-745D-4F18-9986-9D74729F4AA2}" destId="{E260090F-94E2-4D73-8E78-E0E56D262D62}" srcOrd="8" destOrd="0" presId="urn:microsoft.com/office/officeart/2005/8/layout/default"/>
    <dgm:cxn modelId="{84137ADB-C465-4307-839D-51FC4A388C90}" type="presParOf" srcId="{EA032B65-745D-4F18-9986-9D74729F4AA2}" destId="{55E00A1B-C803-4E56-AB94-C96EF0ED561D}" srcOrd="9" destOrd="0" presId="urn:microsoft.com/office/officeart/2005/8/layout/default"/>
    <dgm:cxn modelId="{24A6E43B-13DA-425C-BD4E-043D99675B84}" type="presParOf" srcId="{EA032B65-745D-4F18-9986-9D74729F4AA2}" destId="{64228885-0781-4054-982A-2A3163290420}" srcOrd="10" destOrd="0" presId="urn:microsoft.com/office/officeart/2005/8/layout/default"/>
    <dgm:cxn modelId="{1A66D08C-0A1F-480B-9FA5-A45125E651D7}" type="presParOf" srcId="{EA032B65-745D-4F18-9986-9D74729F4AA2}" destId="{4807C3A8-981F-4426-AD67-CB77E9DFBF28}" srcOrd="11" destOrd="0" presId="urn:microsoft.com/office/officeart/2005/8/layout/default"/>
    <dgm:cxn modelId="{6CF23B3E-535B-4F0B-B306-D115D05134CB}" type="presParOf" srcId="{EA032B65-745D-4F18-9986-9D74729F4AA2}" destId="{0CB06175-9B88-45A3-9FE7-893F1311507D}" srcOrd="12" destOrd="0" presId="urn:microsoft.com/office/officeart/2005/8/layout/default"/>
    <dgm:cxn modelId="{EC92E35B-B47B-4C5F-B634-E38F53D2CC74}" type="presParOf" srcId="{EA032B65-745D-4F18-9986-9D74729F4AA2}" destId="{47A59B00-0F59-4BA5-B81E-335875B3CC86}" srcOrd="13" destOrd="0" presId="urn:microsoft.com/office/officeart/2005/8/layout/default"/>
    <dgm:cxn modelId="{DA0E43FC-E396-4D66-9AB8-65A0B71A1B6E}" type="presParOf" srcId="{EA032B65-745D-4F18-9986-9D74729F4AA2}" destId="{A35E2838-E285-416B-AEA9-DFD68BF21208}" srcOrd="14" destOrd="0" presId="urn:microsoft.com/office/officeart/2005/8/layout/default"/>
    <dgm:cxn modelId="{62D696C7-AA82-4FC0-B871-3DF7B25B2DE4}" type="presParOf" srcId="{EA032B65-745D-4F18-9986-9D74729F4AA2}" destId="{4CB10750-3ADD-415C-988B-052EEF5F0DD3}" srcOrd="15" destOrd="0" presId="urn:microsoft.com/office/officeart/2005/8/layout/default"/>
    <dgm:cxn modelId="{E088537A-36E1-448F-91FA-B828DBF05CF9}" type="presParOf" srcId="{EA032B65-745D-4F18-9986-9D74729F4AA2}" destId="{36F9FD2E-FD99-44D6-BA89-97556F9765FC}" srcOrd="16" destOrd="0" presId="urn:microsoft.com/office/officeart/2005/8/layout/default"/>
    <dgm:cxn modelId="{3C14C535-3382-4378-A6E4-CD7CE9AA2581}" type="presParOf" srcId="{EA032B65-745D-4F18-9986-9D74729F4AA2}" destId="{DF4E63B9-0E34-468D-B955-A6AACD88867C}" srcOrd="17" destOrd="0" presId="urn:microsoft.com/office/officeart/2005/8/layout/default"/>
    <dgm:cxn modelId="{18FCF12F-B6E6-4151-A02D-48E9643DD82B}" type="presParOf" srcId="{EA032B65-745D-4F18-9986-9D74729F4AA2}" destId="{4D23CBD6-F387-4CDF-9597-031A484AD85A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2E3FA-9CD2-4E72-AB30-4960DB580A41}">
      <dsp:nvSpPr>
        <dsp:cNvPr id="0" name=""/>
        <dsp:cNvSpPr/>
      </dsp:nvSpPr>
      <dsp:spPr>
        <a:xfrm>
          <a:off x="0" y="9670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Personal Details form Validation. {Title , Name , Date of Birth, Email}.</a:t>
          </a:r>
        </a:p>
      </dsp:txBody>
      <dsp:txXfrm>
        <a:off x="48547" y="145256"/>
        <a:ext cx="6569739" cy="897406"/>
      </dsp:txXfrm>
    </dsp:sp>
    <dsp:sp modelId="{5E576026-729E-4C19-8C2A-F77E14734077}">
      <dsp:nvSpPr>
        <dsp:cNvPr id="0" name=""/>
        <dsp:cNvSpPr/>
      </dsp:nvSpPr>
      <dsp:spPr>
        <a:xfrm>
          <a:off x="0" y="116320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Quote Generation </a:t>
          </a:r>
        </a:p>
      </dsp:txBody>
      <dsp:txXfrm>
        <a:off x="48547" y="1211756"/>
        <a:ext cx="6569739" cy="897406"/>
      </dsp:txXfrm>
    </dsp:sp>
    <dsp:sp modelId="{4B4736D7-70BF-44E3-84DE-97EF3E58605D}">
      <dsp:nvSpPr>
        <dsp:cNvPr id="0" name=""/>
        <dsp:cNvSpPr/>
      </dsp:nvSpPr>
      <dsp:spPr>
        <a:xfrm>
          <a:off x="0" y="22297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UI Validation , Proper Error messages are displayed or not.</a:t>
          </a:r>
        </a:p>
      </dsp:txBody>
      <dsp:txXfrm>
        <a:off x="48547" y="2278257"/>
        <a:ext cx="6569739" cy="897406"/>
      </dsp:txXfrm>
    </dsp:sp>
    <dsp:sp modelId="{5D8F3AD1-E672-439A-A2E0-FE01BEFE71FE}">
      <dsp:nvSpPr>
        <dsp:cNvPr id="0" name=""/>
        <dsp:cNvSpPr/>
      </dsp:nvSpPr>
      <dsp:spPr>
        <a:xfrm>
          <a:off x="0" y="32962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Cross Browser Testing &amp; Mobile Testing.</a:t>
          </a:r>
        </a:p>
      </dsp:txBody>
      <dsp:txXfrm>
        <a:off x="48547" y="3344757"/>
        <a:ext cx="6569739" cy="897406"/>
      </dsp:txXfrm>
    </dsp:sp>
    <dsp:sp modelId="{0E35DAD7-72EA-4953-BC43-2EE3DA48D4B8}">
      <dsp:nvSpPr>
        <dsp:cNvPr id="0" name=""/>
        <dsp:cNvSpPr/>
      </dsp:nvSpPr>
      <dsp:spPr>
        <a:xfrm>
          <a:off x="0" y="43627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Regression Testing </a:t>
          </a:r>
        </a:p>
      </dsp:txBody>
      <dsp:txXfrm>
        <a:off x="48547" y="4411257"/>
        <a:ext cx="6569739" cy="897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E0A8F-938B-4786-B2D9-6580E49B9C45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Selenium WebDriver with Java Language binding </a:t>
          </a:r>
        </a:p>
      </dsp:txBody>
      <dsp:txXfrm>
        <a:off x="582645" y="1178"/>
        <a:ext cx="2174490" cy="1304694"/>
      </dsp:txXfrm>
    </dsp:sp>
    <dsp:sp modelId="{51966CCA-F5DF-42A9-913C-EBA8E15CE54B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1350239"/>
                <a:satOff val="-92"/>
                <a:lumOff val="2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0239"/>
                <a:satOff val="-92"/>
                <a:lumOff val="2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0239"/>
                <a:satOff val="-92"/>
                <a:lumOff val="2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Cucumber 6.x JVM library </a:t>
          </a:r>
          <a:endParaRPr lang="en-US" sz="1900" kern="1200"/>
        </a:p>
      </dsp:txBody>
      <dsp:txXfrm>
        <a:off x="2974584" y="1178"/>
        <a:ext cx="2174490" cy="1304694"/>
      </dsp:txXfrm>
    </dsp:sp>
    <dsp:sp modelId="{79F597CE-436E-4F81-A04F-B867F6CA7FF5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2700478"/>
                <a:satOff val="-184"/>
                <a:lumOff val="4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0478"/>
                <a:satOff val="-184"/>
                <a:lumOff val="4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0478"/>
                <a:satOff val="-184"/>
                <a:lumOff val="4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WebDriverManager </a:t>
          </a:r>
          <a:endParaRPr lang="en-US" sz="1900" kern="1200"/>
        </a:p>
      </dsp:txBody>
      <dsp:txXfrm>
        <a:off x="5366524" y="1178"/>
        <a:ext cx="2174490" cy="1304694"/>
      </dsp:txXfrm>
    </dsp:sp>
    <dsp:sp modelId="{DBBEE851-E3F5-4DCC-A38B-EA63ACF5FC4C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JDK 1.8 5. Maven (Build tool) </a:t>
          </a:r>
          <a:endParaRPr lang="en-US" sz="1900" kern="1200"/>
        </a:p>
      </dsp:txBody>
      <dsp:txXfrm>
        <a:off x="7758464" y="1178"/>
        <a:ext cx="2174490" cy="1304694"/>
      </dsp:txXfrm>
    </dsp:sp>
    <dsp:sp modelId="{E260090F-94E2-4D73-8E78-E0E56D262D62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5400955"/>
                <a:satOff val="-367"/>
                <a:lumOff val="8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0955"/>
                <a:satOff val="-367"/>
                <a:lumOff val="8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0955"/>
                <a:satOff val="-367"/>
                <a:lumOff val="8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Maven Plugins </a:t>
          </a:r>
          <a:endParaRPr lang="en-US" sz="1900" kern="1200"/>
        </a:p>
      </dsp:txBody>
      <dsp:txXfrm>
        <a:off x="582645" y="1523321"/>
        <a:ext cx="2174490" cy="1304694"/>
      </dsp:txXfrm>
    </dsp:sp>
    <dsp:sp modelId="{64228885-0781-4054-982A-2A3163290420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6751195"/>
                <a:satOff val="-459"/>
                <a:lumOff val="108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1195"/>
                <a:satOff val="-459"/>
                <a:lumOff val="108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1195"/>
                <a:satOff val="-459"/>
                <a:lumOff val="108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Cucumber extent report 6 adapter </a:t>
          </a:r>
          <a:endParaRPr lang="en-US" sz="1900" kern="1200"/>
        </a:p>
      </dsp:txBody>
      <dsp:txXfrm>
        <a:off x="2974584" y="1523321"/>
        <a:ext cx="2174490" cy="1304694"/>
      </dsp:txXfrm>
    </dsp:sp>
    <dsp:sp modelId="{0CB06175-9B88-45A3-9FE7-893F1311507D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JUnit 4.x library </a:t>
          </a:r>
          <a:endParaRPr lang="en-US" sz="1900" kern="1200"/>
        </a:p>
      </dsp:txBody>
      <dsp:txXfrm>
        <a:off x="5366524" y="1523321"/>
        <a:ext cx="2174490" cy="1304694"/>
      </dsp:txXfrm>
    </dsp:sp>
    <dsp:sp modelId="{A35E2838-E285-416B-AEA9-DFD68BF21208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9451672"/>
                <a:satOff val="-642"/>
                <a:lumOff val="15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451672"/>
                <a:satOff val="-642"/>
                <a:lumOff val="15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451672"/>
                <a:satOff val="-642"/>
                <a:lumOff val="15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Log4j </a:t>
          </a:r>
          <a:endParaRPr lang="en-US" sz="1900" kern="1200"/>
        </a:p>
      </dsp:txBody>
      <dsp:txXfrm>
        <a:off x="7758464" y="1523321"/>
        <a:ext cx="2174490" cy="1304694"/>
      </dsp:txXfrm>
    </dsp:sp>
    <dsp:sp modelId="{36F9FD2E-FD99-44D6-BA89-97556F9765FC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10801911"/>
                <a:satOff val="-734"/>
                <a:lumOff val="17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801911"/>
                <a:satOff val="-734"/>
                <a:lumOff val="17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801911"/>
                <a:satOff val="-734"/>
                <a:lumOff val="17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GIT HUB - Git Repo </a:t>
          </a:r>
          <a:endParaRPr lang="en-US" sz="1900" kern="1200"/>
        </a:p>
      </dsp:txBody>
      <dsp:txXfrm>
        <a:off x="2974584" y="3045465"/>
        <a:ext cx="2174490" cy="1304694"/>
      </dsp:txXfrm>
    </dsp:sp>
    <dsp:sp modelId="{4D23CBD6-F387-4CDF-9597-031A484AD85A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Eclipse (IDE)</a:t>
          </a:r>
          <a:endParaRPr lang="en-US" sz="1900" kern="1200"/>
        </a:p>
      </dsp:txBody>
      <dsp:txXfrm>
        <a:off x="5366524" y="3045465"/>
        <a:ext cx="2174490" cy="130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A5D8-59BB-535C-ED79-5975F6012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068CC-336F-529D-1DA9-1BF00CA9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8D935-05F9-419F-CC90-D32A378A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5EAF-82C1-414A-A536-A59FC79C36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02750-D6B3-26AA-E556-2016E540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3606A-2B9B-5123-8429-6D3A516A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041-B683-4594-97C0-DC01B378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2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7CD5-4199-86E1-6D81-52B551F46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ED509-A2E0-8755-1480-0EAD0B267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B6512-BD0C-25AE-81EC-18E28857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5EAF-82C1-414A-A536-A59FC79C36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93D9-B637-9AE6-2043-29BCF4C2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84412-7621-14E2-6248-B957C91B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041-B683-4594-97C0-DC01B378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5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B76DE-0293-4CE0-DD0D-33A37AAE4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E46A-75CC-F282-5853-44BCDD606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3BDFF-49DF-7C28-677D-E2E8A1E8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5EAF-82C1-414A-A536-A59FC79C36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FA25E-6969-7E80-EFD8-BD69B30E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507AB-FEAA-C092-BA11-C202C1A8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041-B683-4594-97C0-DC01B378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4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B31E-727C-C41D-CC0E-230BEF5A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DDED-29AF-22F5-2B30-39274EEA4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5A0DB-4366-6209-E705-A0179606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5EAF-82C1-414A-A536-A59FC79C36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3B38D-2587-DB43-5E70-C3502B49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EBB8E-843F-297F-D011-F4A4C090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041-B683-4594-97C0-DC01B378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6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A5DC-1BD0-9B88-335B-66A4BA1A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E6B06-D9CB-7C08-827B-3C28A4931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80287-E967-D051-4E33-681E63B2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5EAF-82C1-414A-A536-A59FC79C36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038D1-15B6-C641-1C74-B34DA614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E1EDB-5448-3810-C149-F90AB09A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041-B683-4594-97C0-DC01B378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6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8DB1-142A-CC1B-B9B8-DEFD9E44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FBA9-CE61-99E2-9B83-0485E87C6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262DC-E271-808F-E7C8-2BB5F93EC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EFE26-2887-C2D1-DCFD-B2195367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5EAF-82C1-414A-A536-A59FC79C36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79C25-7838-74D5-DCEA-27F707D7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3A80E-736D-141A-4D8E-82F90336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041-B683-4594-97C0-DC01B378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2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4155-210C-1DBE-666C-B742A825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07DAA-17D7-05AF-9410-F999CE398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019E1-5935-DE83-094B-E53B1DE0C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5F300-AF5A-00F7-D56C-B446BCD84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804A9-DC96-BD00-E641-CE37AC68B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3FF0E3-2C82-9AC3-4B70-C66EDD99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5EAF-82C1-414A-A536-A59FC79C36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E5B7B-5B54-B783-20E0-33FEAA47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66335-F06B-BC7B-78B2-8BAC9DC5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041-B683-4594-97C0-DC01B378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9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4A89-8C4F-823F-8E02-6DB4B20A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77183-FAF0-C76E-AAEB-70A79B27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5EAF-82C1-414A-A536-A59FC79C36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107E7-981B-7692-DB78-1005977A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CE41B-0454-227F-7203-456B09E6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041-B683-4594-97C0-DC01B378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4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52034-71EF-3C39-1816-581BBB28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5EAF-82C1-414A-A536-A59FC79C36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22CE9-68AA-952A-91DE-391452E5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2F5F9-40F0-FD74-7E4A-65173EBF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041-B683-4594-97C0-DC01B378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6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3591-0165-7CDB-75AA-49BBC722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5AA40-1105-DBEE-A878-F91AF45F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56526-07B3-EC54-E7D8-15E02679F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F823B-5AD9-0F82-D465-1727DA20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5EAF-82C1-414A-A536-A59FC79C36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A5702-E160-15CA-158C-BA47F06A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6304B-6423-3E30-6ED6-F08DE166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041-B683-4594-97C0-DC01B378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7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C3D9-F4A8-3365-5583-F8B7B2307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AA09A2-DB94-159B-EC2B-E35725F17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7CB9B-7337-F2E9-8AA3-9DB4894FA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8D405-6998-E539-845D-31D606FD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5EAF-82C1-414A-A536-A59FC79C36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E2016-9E32-D68A-31AD-8568AE80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9E3E8-CAF1-353E-A76F-6BA9BE57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041-B683-4594-97C0-DC01B378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4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6DF4C-E714-A9D2-DDED-3B13E80A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2D79B-CE71-0B9B-593C-11F301743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25523-FA78-7F6F-4CC5-D4DBD03AC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895EAF-82C1-414A-A536-A59FC79C36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63A59-AC65-BD5C-D094-D1191B599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32AC-D18A-FA44-BD85-DC3FAE2C7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D1E041-B683-4594-97C0-DC01B378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7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DC8B5-F090-9AC5-0E12-7AA77CCBB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Automation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8037C-535C-98BE-CC98-99E7139FF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7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7EA5C9-B03D-F116-4683-E729C8AB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Scope 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C53C976-F319-9406-4B06-661C0311D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57245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801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2A7D598-5D4C-825D-C37E-F5C12ADEE4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4311" b="114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20E67-9F96-2D17-4E05-0C4B11BE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F2FA118-B666-18EC-97CD-E26D22417B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6057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058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BB48-E0B5-CC97-9EEB-F843642D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Framework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EC8B3B-5E02-2CAD-E26E-2F1892220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7487" y="964642"/>
            <a:ext cx="7451589" cy="497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4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D1A09-2840-5AF0-5B10-449FD5F5EEAF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Framework Outline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176063-CB0F-58DE-6CEE-E2A214D43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795" y="1966293"/>
            <a:ext cx="10414408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0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058AC-5231-8463-C832-952D585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Reports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4FDCB-925F-5D99-AA75-38A6FC76E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Extent pdf reports</a:t>
            </a:r>
          </a:p>
          <a:p>
            <a:r>
              <a:rPr lang="en-US" sz="1800" dirty="0"/>
              <a:t>Spark Report(HTML)</a:t>
            </a:r>
          </a:p>
          <a:p>
            <a:pPr marL="0" indent="0">
              <a:buNone/>
            </a:pPr>
            <a:r>
              <a:rPr lang="en-US" sz="1800" dirty="0"/>
              <a:t>file:///C:/Users/kisho/git/quoteFramework/ActiveFramework/test-output/SparkReport/Index.html#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9CB9A-04AD-0E1B-8293-DB0471D64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1" y="2729397"/>
            <a:ext cx="4692072" cy="3483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6A4B3E-302B-C1F6-6072-40C7BFDED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898309"/>
            <a:ext cx="5523082" cy="114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6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F423-DBA5-0A45-731F-C288D6878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638" y="2449563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092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127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Times New Roman</vt:lpstr>
      <vt:lpstr>Office Theme</vt:lpstr>
      <vt:lpstr>Automation Framework</vt:lpstr>
      <vt:lpstr>Automation Scope :</vt:lpstr>
      <vt:lpstr>Technologies used </vt:lpstr>
      <vt:lpstr>Framework :</vt:lpstr>
      <vt:lpstr>PowerPoint Presentation</vt:lpstr>
      <vt:lpstr>Reports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Anandakumar Nair, Athira (PG/T - Comp Sci &amp; Elec Eng)</dc:creator>
  <cp:lastModifiedBy>Anandakumar Nair, Athira (PG/T - Comp Sci &amp; Elec Eng)</cp:lastModifiedBy>
  <cp:revision>1</cp:revision>
  <dcterms:created xsi:type="dcterms:W3CDTF">2025-02-07T08:45:37Z</dcterms:created>
  <dcterms:modified xsi:type="dcterms:W3CDTF">2025-02-07T17:44:05Z</dcterms:modified>
</cp:coreProperties>
</file>