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png" ContentType="image/pn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0.xml" ContentType="application/vnd.openxmlformats-officedocument.presentationml.slide+xml"/>
  <Override PartName="/ppt/charts/chart1.xml" ContentType="application/vnd.openxmlformats-officedocument.drawingml.chart+xml"/>
  <Override PartName="/ppt/notesSlides/notesSlide11.xml" ContentType="application/vnd.openxmlformats-officedocument.presentationml.notesSlide+xml"/>
  <Override PartName="/ppt/slides/slide11.xml" ContentType="application/vnd.openxmlformats-officedocument.presentationml.slide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notesSlides/notesSlide12.xml" ContentType="application/vnd.openxmlformats-officedocument.presentationml.notesSlide+xml"/>
  <Override PartName="/ppt/slides/slide12.xml" ContentType="application/vnd.openxmlformats-officedocument.presentationml.slide+xml"/>
  <Override PartName="/ppt/notesSlides/notesSlide13.xml" ContentType="application/vnd.openxmlformats-officedocument.presentationml.notesSlide+xml"/>
  <Override PartName="/ppt/slides/slide13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1" r:id="rId1"/>
  </p:sldMasterIdLst>
  <p:notesMasterIdLst>
    <p:notesMasterId r:id="rId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12192000" cy="6858000"/>
  <p:notesSz cx="9143861" cy="6857895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4660" autoAdjust="0"/>
  </p:normalViewPr>
  <p:slideViewPr>
    <p:cSldViewPr>
      <p:cViewPr varScale="1">
        <p:scale>
          <a:sx n="98" d="100"/>
          <a:sy n="98" d="100"/>
        </p:scale>
        <p:origin x="0" y="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theme" Target="theme/theme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&#24037;&#20316;&#31807;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&#24037;&#20316;&#31807;1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&#24037;&#20316;&#31807;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800" b="1" i="0" u="none" strike="noStrike" baseline="0">
                <a:solidFill>
                  <a:srgbClr val="000000"/>
                </a:solidFill>
                <a:latin typeface="Droid Sans"/>
                <a:ea typeface="Droid Sans"/>
                <a:cs typeface="Lucida Sans"/>
              </a:defRPr>
            </a:pPr>
            <a:r>
              <a:rPr lang="zh-CN" sz="2400" b="1" i="1" u="none" strike="noStrike" baseline="0">
                <a:solidFill>
                  <a:srgbClr val="000000"/>
                </a:solidFill>
                <a:latin typeface="Droid Sans"/>
                <a:ea typeface="Droid Sans"/>
                <a:cs typeface="Lucida Sans"/>
              </a:rPr>
              <a:t>Employee</a:t>
            </a:r>
            <a:r>
              <a:rPr lang="zh-CN" sz="2400" b="1" i="1" u="none" strike="noStrike" baseline="0">
                <a:solidFill>
                  <a:srgbClr val="000000"/>
                </a:solidFill>
                <a:latin typeface="Droid Sans"/>
                <a:ea typeface="Droid Sans"/>
                <a:cs typeface="Lucida Sans"/>
              </a:rPr>
              <a:t> Rating  </a:t>
            </a:r>
            <a:r>
              <a:rPr lang="zh-CN" sz="2400" b="1" i="1" u="none" strike="noStrike" baseline="0">
                <a:solidFill>
                  <a:srgbClr val="000000"/>
                </a:solidFill>
                <a:latin typeface="Droid Sans"/>
                <a:ea typeface="Droid Sans"/>
                <a:cs typeface="Lucida Sans"/>
              </a:rPr>
              <a:t>Analyisi</a:t>
            </a:r>
          </a:p>
        </c:rich>
      </c:tx>
      <c:layout/>
      <c:overlay val="0"/>
      <c:spPr>
        <a:ln>
          <a:noFill/>
        </a:ln>
      </c:spPr>
    </c:title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v>1</c:v>
          </c:tx>
          <c:spPr>
            <a:solidFill>
              <a:srgbClr val="4F81BD"/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25.0</c:v>
                </c:pt>
                <c:pt idx="1">
                  <c:v>32.0</c:v>
                </c:pt>
                <c:pt idx="2">
                  <c:v>29.0</c:v>
                </c:pt>
                <c:pt idx="3">
                  <c:v>25.0</c:v>
                </c:pt>
                <c:pt idx="4">
                  <c:v>25.0</c:v>
                </c:pt>
                <c:pt idx="5">
                  <c:v>28.0</c:v>
                </c:pt>
                <c:pt idx="6">
                  <c:v>28.0</c:v>
                </c:pt>
                <c:pt idx="7">
                  <c:v>28.0</c:v>
                </c:pt>
                <c:pt idx="8">
                  <c:v>24.0</c:v>
                </c:pt>
                <c:pt idx="9">
                  <c:v>27.0</c:v>
                </c:pt>
              </c:numCache>
            </c:numRef>
          </c:val>
        </c:ser>
        <c:ser>
          <c:idx val="1"/>
          <c:order val="1"/>
          <c:tx>
            <c:v>2</c:v>
          </c:tx>
          <c:spPr>
            <a:solidFill>
              <a:srgbClr val="C0504D"/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55.0</c:v>
                </c:pt>
                <c:pt idx="1">
                  <c:v>57.0</c:v>
                </c:pt>
                <c:pt idx="2">
                  <c:v>49.0</c:v>
                </c:pt>
                <c:pt idx="3">
                  <c:v>51.0</c:v>
                </c:pt>
                <c:pt idx="4">
                  <c:v>48.0</c:v>
                </c:pt>
                <c:pt idx="5">
                  <c:v>40.0</c:v>
                </c:pt>
                <c:pt idx="6">
                  <c:v>57.0</c:v>
                </c:pt>
                <c:pt idx="7">
                  <c:v>50.0</c:v>
                </c:pt>
                <c:pt idx="8">
                  <c:v>51.0</c:v>
                </c:pt>
                <c:pt idx="9">
                  <c:v>52.0</c:v>
                </c:pt>
              </c:numCache>
            </c:numRef>
          </c:val>
        </c:ser>
        <c:ser>
          <c:idx val="2"/>
          <c:order val="2"/>
          <c:tx>
            <c:v>3</c:v>
          </c:tx>
          <c:spPr>
            <a:solidFill>
              <a:srgbClr val="9BBB59"/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152.0</c:v>
                </c:pt>
                <c:pt idx="1">
                  <c:v>141.0</c:v>
                </c:pt>
                <c:pt idx="2">
                  <c:v>160.0</c:v>
                </c:pt>
                <c:pt idx="3">
                  <c:v>158.0</c:v>
                </c:pt>
                <c:pt idx="4">
                  <c:v>158.0</c:v>
                </c:pt>
                <c:pt idx="5">
                  <c:v>151.0</c:v>
                </c:pt>
                <c:pt idx="6">
                  <c:v>146.0</c:v>
                </c:pt>
                <c:pt idx="7">
                  <c:v>156.0</c:v>
                </c:pt>
                <c:pt idx="8">
                  <c:v>160.0</c:v>
                </c:pt>
                <c:pt idx="9">
                  <c:v>148.0</c:v>
                </c:pt>
              </c:numCache>
            </c:numRef>
          </c:val>
        </c:ser>
        <c:ser>
          <c:idx val="3"/>
          <c:order val="3"/>
          <c:tx>
            <c:v>4</c:v>
          </c:tx>
          <c:spPr>
            <a:solidFill>
              <a:srgbClr val="8064A2"/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37.0</c:v>
                </c:pt>
                <c:pt idx="1">
                  <c:v>45.0</c:v>
                </c:pt>
                <c:pt idx="2">
                  <c:v>41.0</c:v>
                </c:pt>
                <c:pt idx="3">
                  <c:v>34.0</c:v>
                </c:pt>
                <c:pt idx="4">
                  <c:v>50.0</c:v>
                </c:pt>
                <c:pt idx="5">
                  <c:v>50.0</c:v>
                </c:pt>
                <c:pt idx="6">
                  <c:v>44.0</c:v>
                </c:pt>
                <c:pt idx="7">
                  <c:v>40.0</c:v>
                </c:pt>
                <c:pt idx="8">
                  <c:v>38.0</c:v>
                </c:pt>
                <c:pt idx="9">
                  <c:v>40.0</c:v>
                </c:pt>
              </c:numCache>
            </c:numRef>
          </c:val>
        </c:ser>
        <c:ser>
          <c:idx val="4"/>
          <c:order val="4"/>
          <c:tx>
            <c:v>5</c:v>
          </c:tx>
          <c:spPr>
            <a:solidFill>
              <a:srgbClr val="4BACC6"/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34.0</c:v>
                </c:pt>
                <c:pt idx="1">
                  <c:v>25.0</c:v>
                </c:pt>
                <c:pt idx="2">
                  <c:v>23.0</c:v>
                </c:pt>
                <c:pt idx="3">
                  <c:v>28.0</c:v>
                </c:pt>
                <c:pt idx="4">
                  <c:v>23.0</c:v>
                </c:pt>
                <c:pt idx="5">
                  <c:v>32.0</c:v>
                </c:pt>
                <c:pt idx="6">
                  <c:v>24.0</c:v>
                </c:pt>
                <c:pt idx="7">
                  <c:v>30.0</c:v>
                </c:pt>
                <c:pt idx="8">
                  <c:v>24.0</c:v>
                </c:pt>
                <c:pt idx="9">
                  <c:v>27.0</c:v>
                </c:pt>
              </c:numCache>
            </c:numRef>
          </c:val>
        </c:ser>
        <c:overlap val="-25"/>
        <c:gapWidth val="75"/>
        <c:axId val="0"/>
        <c:axId val="1"/>
      </c:barChart>
      <c:catAx>
        <c:axId val="0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txPr>
          <a:bodyPr/>
          <a:lstStyle/>
          <a:p>
            <a:pPr>
              <a:defRPr sz="1000" b="0" i="0" u="none" strike="noStrike" baseline="0">
                <a:solidFill>
                  <a:srgbClr val="000000"/>
                </a:solidFill>
                <a:latin typeface="Droid Sans"/>
                <a:ea typeface="Droid Sans"/>
                <a:cs typeface="Lucida Sans"/>
              </a:defRPr>
            </a:pPr>
            <a:endParaRPr lang="zh-CN"/>
          </a:p>
        </c:txPr>
        <c:crosses val="autoZero"/>
        <c:auto val="1"/>
        <c:lblOffset val="100"/>
        <c:lblAlgn val="ctr"/>
        <c:noMultiLvlLbl val="0"/>
        <c:crossAx val="1"/>
      </c:catAx>
      <c:valAx>
        <c:axId val="1"/>
        <c:scaling>
          <c:orientation val="minMax"/>
        </c:scaling>
        <c:delete val="0"/>
        <c:axPos val="l"/>
        <c:majorGridlines/>
        <c:numFmt formatCode="General" sourceLinked="0"/>
        <c:majorTickMark val="none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000" b="0" i="0" u="none" strike="noStrike" baseline="0">
                <a:solidFill>
                  <a:srgbClr val="000000"/>
                </a:solidFill>
                <a:latin typeface="Droid Sans"/>
                <a:ea typeface="Droid Sans"/>
                <a:cs typeface="Lucida Sans"/>
              </a:defRPr>
            </a:pPr>
            <a:endParaRPr lang="zh-CN"/>
          </a:p>
        </c:txPr>
        <c:crosses val="autoZero"/>
        <c:crossBetween val="between"/>
        <c:crossAx val="0"/>
      </c:valAx>
      <c:spPr>
        <a:solidFill>
          <a:srgbClr val="FFFFFF"/>
        </a:solidFill>
      </c:spPr>
    </c:plotArea>
    <c:legend>
      <c:legendPos val="b"/>
      <c:layout/>
      <c:overlay val="0"/>
      <c:spPr>
        <a:noFill/>
        <a:ln>
          <a:noFill/>
        </a:ln>
      </c:spPr>
      <c:txPr>
        <a:bodyPr/>
        <a:lstStyle/>
        <a:p>
          <a:pPr>
            <a:defRPr sz="1000" b="0" i="0" u="none" strike="noStrike" baseline="0">
              <a:solidFill>
                <a:srgbClr val="000000"/>
              </a:solidFill>
              <a:latin typeface="Droid Sans"/>
              <a:ea typeface="Droid Sans"/>
              <a:cs typeface="Lucida Sans"/>
            </a:defRPr>
          </a:pPr>
          <a:endParaRPr lang="zh-CN"/>
        </a:p>
      </c:txPr>
    </c:legend>
    <c:plotVisOnly val="1"/>
    <c:dispBlanksAs val="gap"/>
    <c:showDLblsOverMax val="0"/>
  </c:chart>
  <c:spPr>
    <a:solidFill>
      <a:srgbClr val="FFFFFF"/>
    </a:solidFill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Droid Sans"/>
          <a:ea typeface="Droid Sans"/>
          <a:cs typeface="Lucida Sans"/>
        </a:defRPr>
      </a:pPr>
      <a:endParaRPr lang="zh-CN"/>
    </a:p>
  </c:txPr>
  <c:printSettings>
    <c:headerFooter/>
    <c:pageMargins b="0.75" l="0.7" r="0.7" t="0.75" header="0.3" footer="0.3"/>
    <c:pageSetup/>
  </c:printSettings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30"/>
      <c:rotY val="0"/>
      <c:depthPercent val="100"/>
      <c:rAngAx val="0"/>
      <c:perspective val="0"/>
    </c:view3D>
    <c:floor>
      <c:thickness val="0"/>
      <c:spPr>
        <a:ln w="12700">
          <a:solidFill>
            <a:srgbClr val="000000"/>
          </a:solidFill>
          <a:prstDash val="solid"/>
        </a:ln>
      </c:spPr>
    </c:floor>
    <c:sideWall>
      <c:thickness val="0"/>
      <c:spPr>
        <a:ln w="12700">
          <a:solidFill>
            <a:srgbClr val="000000"/>
          </a:solidFill>
          <a:prstDash val="solid"/>
        </a:ln>
      </c:spPr>
    </c:sideWall>
    <c:backWall>
      <c:thickness val="0"/>
      <c:spPr>
        <a:ln w="12700">
          <a:solidFill>
            <a:srgbClr val="000000"/>
          </a:solidFill>
          <a:prstDash val="solid"/>
        </a:ln>
      </c:spPr>
    </c:backWall>
    <c:plotArea>
      <c:layout>
        <c:manualLayout>
          <c:layoutTarget val="inner"/>
          <c:xMode val="edge"/>
          <c:yMode val="edge"/>
          <c:x val="0.06330366"/>
          <c:y val="0.07927924"/>
          <c:w val="0.73402774"/>
          <c:h val="0.8414415"/>
        </c:manualLayout>
      </c:layout>
      <c:pie3DChart>
        <c:varyColors val="1"/>
        <c:ser>
          <c:idx val="0"/>
          <c:order val="0"/>
          <c:tx>
            <c:v>1</c:v>
          </c:tx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25.0</c:v>
                </c:pt>
                <c:pt idx="1">
                  <c:v>32.0</c:v>
                </c:pt>
                <c:pt idx="2">
                  <c:v>29.0</c:v>
                </c:pt>
                <c:pt idx="3">
                  <c:v>25.0</c:v>
                </c:pt>
                <c:pt idx="4">
                  <c:v>25.0</c:v>
                </c:pt>
                <c:pt idx="5">
                  <c:v>28.0</c:v>
                </c:pt>
                <c:pt idx="6">
                  <c:v>28.0</c:v>
                </c:pt>
                <c:pt idx="7">
                  <c:v>28.0</c:v>
                </c:pt>
                <c:pt idx="8">
                  <c:v>24.0</c:v>
                </c:pt>
                <c:pt idx="9">
                  <c:v>27.0</c:v>
                </c:pt>
              </c:numCache>
            </c:numRef>
          </c:val>
        </c:ser>
        <c:ser>
          <c:idx val="1"/>
          <c:order val="1"/>
          <c:tx>
            <c:v>2</c:v>
          </c:tx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55.0</c:v>
                </c:pt>
                <c:pt idx="1">
                  <c:v>57.0</c:v>
                </c:pt>
                <c:pt idx="2">
                  <c:v>49.0</c:v>
                </c:pt>
                <c:pt idx="3">
                  <c:v>51.0</c:v>
                </c:pt>
                <c:pt idx="4">
                  <c:v>48.0</c:v>
                </c:pt>
                <c:pt idx="5">
                  <c:v>40.0</c:v>
                </c:pt>
                <c:pt idx="6">
                  <c:v>57.0</c:v>
                </c:pt>
                <c:pt idx="7">
                  <c:v>50.0</c:v>
                </c:pt>
                <c:pt idx="8">
                  <c:v>51.0</c:v>
                </c:pt>
                <c:pt idx="9">
                  <c:v>52.0</c:v>
                </c:pt>
              </c:numCache>
            </c:numRef>
          </c:val>
        </c:ser>
        <c:ser>
          <c:idx val="2"/>
          <c:order val="2"/>
          <c:tx>
            <c:v>3</c:v>
          </c:tx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152.0</c:v>
                </c:pt>
                <c:pt idx="1">
                  <c:v>141.0</c:v>
                </c:pt>
                <c:pt idx="2">
                  <c:v>160.0</c:v>
                </c:pt>
                <c:pt idx="3">
                  <c:v>158.0</c:v>
                </c:pt>
                <c:pt idx="4">
                  <c:v>158.0</c:v>
                </c:pt>
                <c:pt idx="5">
                  <c:v>151.0</c:v>
                </c:pt>
                <c:pt idx="6">
                  <c:v>146.0</c:v>
                </c:pt>
                <c:pt idx="7">
                  <c:v>156.0</c:v>
                </c:pt>
                <c:pt idx="8">
                  <c:v>160.0</c:v>
                </c:pt>
                <c:pt idx="9">
                  <c:v>148.0</c:v>
                </c:pt>
              </c:numCache>
            </c:numRef>
          </c:val>
        </c:ser>
        <c:ser>
          <c:idx val="3"/>
          <c:order val="3"/>
          <c:tx>
            <c:v>4</c:v>
          </c:tx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37.0</c:v>
                </c:pt>
                <c:pt idx="1">
                  <c:v>45.0</c:v>
                </c:pt>
                <c:pt idx="2">
                  <c:v>41.0</c:v>
                </c:pt>
                <c:pt idx="3">
                  <c:v>34.0</c:v>
                </c:pt>
                <c:pt idx="4">
                  <c:v>50.0</c:v>
                </c:pt>
                <c:pt idx="5">
                  <c:v>50.0</c:v>
                </c:pt>
                <c:pt idx="6">
                  <c:v>44.0</c:v>
                </c:pt>
                <c:pt idx="7">
                  <c:v>40.0</c:v>
                </c:pt>
                <c:pt idx="8">
                  <c:v>38.0</c:v>
                </c:pt>
                <c:pt idx="9">
                  <c:v>40.0</c:v>
                </c:pt>
              </c:numCache>
            </c:numRef>
          </c:val>
        </c:ser>
        <c:ser>
          <c:idx val="4"/>
          <c:order val="4"/>
          <c:tx>
            <c:v>5</c:v>
          </c:tx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34.0</c:v>
                </c:pt>
                <c:pt idx="1">
                  <c:v>25.0</c:v>
                </c:pt>
                <c:pt idx="2">
                  <c:v>23.0</c:v>
                </c:pt>
                <c:pt idx="3">
                  <c:v>28.0</c:v>
                </c:pt>
                <c:pt idx="4">
                  <c:v>23.0</c:v>
                </c:pt>
                <c:pt idx="5">
                  <c:v>32.0</c:v>
                </c:pt>
                <c:pt idx="6">
                  <c:v>24.0</c:v>
                </c:pt>
                <c:pt idx="7">
                  <c:v>30.0</c:v>
                </c:pt>
                <c:pt idx="8">
                  <c:v>24.0</c:v>
                </c:pt>
                <c:pt idx="9">
                  <c:v>27.0</c:v>
                </c:pt>
              </c:numCache>
            </c:numRef>
          </c:val>
        </c:ser>
        <c:gapDepth val="150"/>
        <c:firstSliceAng val="0"/>
      </c:pie3DChart>
      <c:spPr>
        <a:solidFill>
          <a:srgbClr val="FFFFFF"/>
        </a:solidFill>
      </c:spPr>
    </c:plotArea>
    <c:legend>
      <c:legendPos val="r"/>
      <c:layout/>
      <c:overlay val="0"/>
      <c:spPr>
        <a:noFill/>
        <a:ln>
          <a:noFill/>
        </a:ln>
      </c:spPr>
      <c:txPr>
        <a:bodyPr/>
        <a:lstStyle/>
        <a:p>
          <a:pPr>
            <a:defRPr sz="1000" b="0" i="0" u="none" strike="noStrike" baseline="0">
              <a:solidFill>
                <a:srgbClr val="000000"/>
              </a:solidFill>
              <a:latin typeface="Droid Sans"/>
              <a:ea typeface="Droid Sans"/>
              <a:cs typeface="Lucida Sans"/>
            </a:defRPr>
          </a:pPr>
          <a:endParaRPr lang="zh-CN"/>
        </a:p>
      </c:txPr>
    </c:legend>
    <c:plotVisOnly val="1"/>
    <c:dispBlanksAs val="gap"/>
    <c:showDLblsOverMax val="0"/>
  </c:chart>
  <c:spPr>
    <a:solidFill>
      <a:srgbClr val="FFFFFF"/>
    </a:solidFill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Droid Sans"/>
          <a:ea typeface="Droid Sans"/>
          <a:cs typeface="Lucida Sans"/>
        </a:defRPr>
      </a:pPr>
      <a:endParaRPr lang="zh-CN"/>
    </a:p>
  </c:txPr>
  <c:printSettings>
    <c:headerFooter/>
    <c:pageMargins b="0.75" l="0.7" r="0.7" t="0.75" header="0.3" footer="0.3"/>
    <c:pageSetup/>
  </c:printSettings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800" b="1" i="0" u="none" strike="noStrike" baseline="0">
                <a:solidFill>
                  <a:srgbClr val="000000"/>
                </a:solidFill>
                <a:latin typeface="Droid Sans"/>
                <a:ea typeface="Droid Sans"/>
                <a:cs typeface="Lucida Sans"/>
              </a:defRPr>
            </a:pPr>
            <a:r>
              <a:rPr lang="zh-CN" sz="1800" b="1" i="0" u="none" strike="noStrike" baseline="0">
                <a:solidFill>
                  <a:srgbClr val="000000"/>
                </a:solidFill>
                <a:latin typeface="Droid Sans"/>
                <a:ea typeface="Droid Sans"/>
                <a:cs typeface="Lucida Sans"/>
              </a:rPr>
              <a:t>Employee</a:t>
            </a:r>
            <a:r>
              <a:rPr lang="zh-CN" sz="1800" b="1" i="0" u="none" strike="noStrike" baseline="0">
                <a:solidFill>
                  <a:srgbClr val="000000"/>
                </a:solidFill>
                <a:latin typeface="Droid Sans"/>
                <a:ea typeface="Droid Sans"/>
                <a:cs typeface="Lucida Sans"/>
              </a:rPr>
              <a:t>  Rating Analysis As Percentage</a:t>
            </a:r>
            <a:r>
              <a:rPr lang="zh-CN" sz="1800" b="1" i="0" u="none" strike="noStrike" baseline="0">
                <a:solidFill>
                  <a:srgbClr val="000000"/>
                </a:solidFill>
                <a:latin typeface="Droid Sans"/>
                <a:ea typeface="Droid Sans"/>
                <a:cs typeface="Lucida Sans"/>
              </a:rPr>
              <a:t>
</a:t>
            </a:r>
          </a:p>
        </c:rich>
      </c:tx>
      <c:layout/>
      <c:overlay val="0"/>
      <c:spPr>
        <a:ln>
          <a:noFill/>
        </a:ln>
      </c:spPr>
    </c:title>
    <c:autoTitleDeleted val="1"/>
    <c:plotArea>
      <c:layout/>
      <c:pieChart>
        <c:varyColors val="1"/>
        <c:ser>
          <c:idx val="0"/>
          <c:order val="0"/>
          <c:tx>
            <c:v>1</c:v>
          </c:tx>
          <c:explosion val="25"/>
          <c:dLbls>
            <c:spPr>
              <a:noFill/>
              <a:ln>
                <a:noFill/>
              </a:ln>
            </c:spPr>
            <c:txPr>
              <a:bodyPr/>
              <a:lstStyle/>
              <a:p>
                <a:pPr>
                  <a:defRPr sz="1000" b="0" i="0" u="none" strike="noStrike" baseline="0">
                    <a:solidFill>
                      <a:srgbClr val="000000"/>
                    </a:solidFill>
                    <a:latin typeface="Droid Sans"/>
                    <a:ea typeface="Droid Sans"/>
                    <a:cs typeface="Lucida Sans"/>
                  </a:defRPr>
                </a:pPr>
                <a:endParaRPr lang="zh-CN"/>
              </a:p>
            </c:txPr>
            <c:numFmt formatCode="0%" sourceLinked="0"/>
            <c:showLegendKey val="0"/>
            <c:showVal val="0"/>
            <c:showCatName val="0"/>
            <c:showSerName val="0"/>
            <c:showPercent val="1"/>
            <c:showBubbleSize val="0"/>
            <c:showLeaderLines val="1"/>
          </c:dLbls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25.0</c:v>
                </c:pt>
                <c:pt idx="1">
                  <c:v>32.0</c:v>
                </c:pt>
                <c:pt idx="2">
                  <c:v>29.0</c:v>
                </c:pt>
                <c:pt idx="3">
                  <c:v>25.0</c:v>
                </c:pt>
                <c:pt idx="4">
                  <c:v>25.0</c:v>
                </c:pt>
                <c:pt idx="5">
                  <c:v>28.0</c:v>
                </c:pt>
                <c:pt idx="6">
                  <c:v>28.0</c:v>
                </c:pt>
                <c:pt idx="7">
                  <c:v>28.0</c:v>
                </c:pt>
                <c:pt idx="8">
                  <c:v>24.0</c:v>
                </c:pt>
                <c:pt idx="9">
                  <c:v>27.0</c:v>
                </c:pt>
              </c:numCache>
            </c:numRef>
          </c:val>
        </c:ser>
        <c:ser>
          <c:idx val="1"/>
          <c:order val="1"/>
          <c:tx>
            <c:v>2</c:v>
          </c:tx>
          <c:explosion val="25"/>
          <c:dLbls>
            <c:spPr>
              <a:noFill/>
              <a:ln>
                <a:noFill/>
              </a:ln>
            </c:spPr>
            <c:txPr>
              <a:bodyPr/>
              <a:lstStyle/>
              <a:p>
                <a:pPr>
                  <a:defRPr sz="1000" b="0" i="0" u="none" strike="noStrike" baseline="0">
                    <a:solidFill>
                      <a:srgbClr val="000000"/>
                    </a:solidFill>
                    <a:latin typeface="Droid Sans"/>
                    <a:ea typeface="Droid Sans"/>
                    <a:cs typeface="Lucida Sans"/>
                  </a:defRPr>
                </a:pPr>
                <a:endParaRPr lang="zh-CN"/>
              </a:p>
            </c:txPr>
            <c:numFmt formatCode="0%" sourceLinked="0"/>
            <c:showLegendKey val="0"/>
            <c:showVal val="0"/>
            <c:showCatName val="0"/>
            <c:showSerName val="0"/>
            <c:showPercent val="1"/>
            <c:showBubbleSize val="0"/>
            <c:showLeaderLines val="1"/>
          </c:dLbls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55.0</c:v>
                </c:pt>
                <c:pt idx="1">
                  <c:v>57.0</c:v>
                </c:pt>
                <c:pt idx="2">
                  <c:v>49.0</c:v>
                </c:pt>
                <c:pt idx="3">
                  <c:v>51.0</c:v>
                </c:pt>
                <c:pt idx="4">
                  <c:v>48.0</c:v>
                </c:pt>
                <c:pt idx="5">
                  <c:v>40.0</c:v>
                </c:pt>
                <c:pt idx="6">
                  <c:v>57.0</c:v>
                </c:pt>
                <c:pt idx="7">
                  <c:v>50.0</c:v>
                </c:pt>
                <c:pt idx="8">
                  <c:v>51.0</c:v>
                </c:pt>
                <c:pt idx="9">
                  <c:v>52.0</c:v>
                </c:pt>
              </c:numCache>
            </c:numRef>
          </c:val>
        </c:ser>
        <c:ser>
          <c:idx val="2"/>
          <c:order val="2"/>
          <c:tx>
            <c:v>3</c:v>
          </c:tx>
          <c:explosion val="25"/>
          <c:dLbls>
            <c:spPr>
              <a:noFill/>
              <a:ln>
                <a:noFill/>
              </a:ln>
            </c:spPr>
            <c:txPr>
              <a:bodyPr/>
              <a:lstStyle/>
              <a:p>
                <a:pPr>
                  <a:defRPr sz="1000" b="0" i="0" u="none" strike="noStrike" baseline="0">
                    <a:solidFill>
                      <a:srgbClr val="000000"/>
                    </a:solidFill>
                    <a:latin typeface="Droid Sans"/>
                    <a:ea typeface="Droid Sans"/>
                    <a:cs typeface="Lucida Sans"/>
                  </a:defRPr>
                </a:pPr>
                <a:endParaRPr lang="zh-CN"/>
              </a:p>
            </c:txPr>
            <c:numFmt formatCode="0%" sourceLinked="0"/>
            <c:showLegendKey val="0"/>
            <c:showVal val="0"/>
            <c:showCatName val="0"/>
            <c:showSerName val="0"/>
            <c:showPercent val="1"/>
            <c:showBubbleSize val="0"/>
            <c:showLeaderLines val="1"/>
          </c:dLbls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152.0</c:v>
                </c:pt>
                <c:pt idx="1">
                  <c:v>141.0</c:v>
                </c:pt>
                <c:pt idx="2">
                  <c:v>160.0</c:v>
                </c:pt>
                <c:pt idx="3">
                  <c:v>158.0</c:v>
                </c:pt>
                <c:pt idx="4">
                  <c:v>158.0</c:v>
                </c:pt>
                <c:pt idx="5">
                  <c:v>151.0</c:v>
                </c:pt>
                <c:pt idx="6">
                  <c:v>146.0</c:v>
                </c:pt>
                <c:pt idx="7">
                  <c:v>156.0</c:v>
                </c:pt>
                <c:pt idx="8">
                  <c:v>160.0</c:v>
                </c:pt>
                <c:pt idx="9">
                  <c:v>148.0</c:v>
                </c:pt>
              </c:numCache>
            </c:numRef>
          </c:val>
        </c:ser>
        <c:ser>
          <c:idx val="3"/>
          <c:order val="3"/>
          <c:tx>
            <c:v>4</c:v>
          </c:tx>
          <c:explosion val="25"/>
          <c:dLbls>
            <c:spPr>
              <a:noFill/>
              <a:ln>
                <a:noFill/>
              </a:ln>
            </c:spPr>
            <c:txPr>
              <a:bodyPr/>
              <a:lstStyle/>
              <a:p>
                <a:pPr>
                  <a:defRPr sz="1000" b="0" i="0" u="none" strike="noStrike" baseline="0">
                    <a:solidFill>
                      <a:srgbClr val="000000"/>
                    </a:solidFill>
                    <a:latin typeface="Droid Sans"/>
                    <a:ea typeface="Droid Sans"/>
                    <a:cs typeface="Lucida Sans"/>
                  </a:defRPr>
                </a:pPr>
                <a:endParaRPr lang="zh-CN"/>
              </a:p>
            </c:txPr>
            <c:numFmt formatCode="0%" sourceLinked="0"/>
            <c:showLegendKey val="0"/>
            <c:showVal val="0"/>
            <c:showCatName val="0"/>
            <c:showSerName val="0"/>
            <c:showPercent val="1"/>
            <c:showBubbleSize val="0"/>
            <c:showLeaderLines val="1"/>
          </c:dLbls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37.0</c:v>
                </c:pt>
                <c:pt idx="1">
                  <c:v>45.0</c:v>
                </c:pt>
                <c:pt idx="2">
                  <c:v>41.0</c:v>
                </c:pt>
                <c:pt idx="3">
                  <c:v>34.0</c:v>
                </c:pt>
                <c:pt idx="4">
                  <c:v>50.0</c:v>
                </c:pt>
                <c:pt idx="5">
                  <c:v>50.0</c:v>
                </c:pt>
                <c:pt idx="6">
                  <c:v>44.0</c:v>
                </c:pt>
                <c:pt idx="7">
                  <c:v>40.0</c:v>
                </c:pt>
                <c:pt idx="8">
                  <c:v>38.0</c:v>
                </c:pt>
                <c:pt idx="9">
                  <c:v>40.0</c:v>
                </c:pt>
              </c:numCache>
            </c:numRef>
          </c:val>
        </c:ser>
        <c:ser>
          <c:idx val="4"/>
          <c:order val="4"/>
          <c:tx>
            <c:v>5</c:v>
          </c:tx>
          <c:explosion val="25"/>
          <c:dLbls>
            <c:spPr>
              <a:noFill/>
              <a:ln>
                <a:noFill/>
              </a:ln>
            </c:spPr>
            <c:txPr>
              <a:bodyPr/>
              <a:lstStyle/>
              <a:p>
                <a:pPr>
                  <a:defRPr sz="1000" b="0" i="0" u="none" strike="noStrike" baseline="0">
                    <a:solidFill>
                      <a:srgbClr val="000000"/>
                    </a:solidFill>
                    <a:latin typeface="Droid Sans"/>
                    <a:ea typeface="Droid Sans"/>
                    <a:cs typeface="Lucida Sans"/>
                  </a:defRPr>
                </a:pPr>
                <a:endParaRPr lang="zh-CN"/>
              </a:p>
            </c:txPr>
            <c:numFmt formatCode="0%" sourceLinked="0"/>
            <c:showLegendKey val="0"/>
            <c:showVal val="0"/>
            <c:showCatName val="0"/>
            <c:showSerName val="0"/>
            <c:showPercent val="1"/>
            <c:showBubbleSize val="0"/>
            <c:showLeaderLines val="1"/>
          </c:dLbls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34.0</c:v>
                </c:pt>
                <c:pt idx="1">
                  <c:v>25.0</c:v>
                </c:pt>
                <c:pt idx="2">
                  <c:v>23.0</c:v>
                </c:pt>
                <c:pt idx="3">
                  <c:v>28.0</c:v>
                </c:pt>
                <c:pt idx="4">
                  <c:v>23.0</c:v>
                </c:pt>
                <c:pt idx="5">
                  <c:v>32.0</c:v>
                </c:pt>
                <c:pt idx="6">
                  <c:v>24.0</c:v>
                </c:pt>
                <c:pt idx="7">
                  <c:v>30.0</c:v>
                </c:pt>
                <c:pt idx="8">
                  <c:v>24.0</c:v>
                </c:pt>
                <c:pt idx="9">
                  <c:v>27.0</c:v>
                </c:pt>
              </c:numCache>
            </c:numRef>
          </c:val>
        </c:ser>
        <c:firstSliceAng val="0"/>
      </c:pieChart>
      <c:spPr>
        <a:solidFill>
          <a:srgbClr val="FFFFFF"/>
        </a:solidFill>
      </c:spPr>
    </c:plotArea>
    <c:legend>
      <c:legendPos val="t"/>
      <c:layout/>
      <c:overlay val="0"/>
      <c:spPr>
        <a:noFill/>
        <a:ln>
          <a:noFill/>
        </a:ln>
      </c:spPr>
      <c:txPr>
        <a:bodyPr/>
        <a:lstStyle/>
        <a:p>
          <a:pPr>
            <a:defRPr sz="1000" b="0" i="0" u="none" strike="noStrike" baseline="0">
              <a:solidFill>
                <a:srgbClr val="000000"/>
              </a:solidFill>
              <a:latin typeface="Droid Sans"/>
              <a:ea typeface="Droid Sans"/>
              <a:cs typeface="Lucida Sans"/>
            </a:defRPr>
          </a:pPr>
          <a:endParaRPr lang="zh-CN"/>
        </a:p>
      </c:txPr>
    </c:legend>
    <c:plotVisOnly val="1"/>
    <c:dispBlanksAs val="gap"/>
    <c:showDLblsOverMax val="0"/>
  </c:chart>
  <c:spPr>
    <a:solidFill>
      <a:srgbClr val="FFFFFF"/>
    </a:solidFill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Droid Sans"/>
          <a:ea typeface="Droid Sans"/>
          <a:cs typeface="Lucida Sans"/>
        </a:defRPr>
      </a:pPr>
      <a:endParaRPr lang="zh-CN"/>
    </a:p>
  </c:txPr>
  <c:printSettings>
    <c:headerFooter/>
    <c:pageMargins b="0.75" l="0.7" r="0.7" t="0.75" header="0.3" footer="0.3"/>
    <c:pageSetup/>
  </c:printSettings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&lt;#&gt;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9" name="文本框"/>
          <p:cNvSpPr>
            <a:spLocks noGrp="1"/>
          </p:cNvSpPr>
          <p:nvPr>
            <p:ph type="dt" idx="1"/>
          </p:nvPr>
        </p:nvSpPr>
        <p:spPr>
          <a:xfrm rot="0">
            <a:off x="6905625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en-US" altLang="zh-CN" sz="1200">
                <a:latin typeface="Calibri" pitchFamily="0" charset="0"/>
                <a:ea typeface="等线" pitchFamily="0" charset="0"/>
                <a:cs typeface="Calibri" pitchFamily="0" charset="0"/>
              </a:rPr>
              <a:t>10/9/2024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0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21" name="文本框"/>
          <p:cNvSpPr>
            <a:spLocks noGrp="1"/>
          </p:cNvSpPr>
          <p:nvPr>
            <p:ph type="body" idx="3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ftr" idx="4"/>
          </p:nvPr>
        </p:nvSpPr>
        <p:spPr>
          <a:xfrm rot="0">
            <a:off x="0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5158334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  <p:notesStyle>
    <a:lvl1pPr marL="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1pPr>
    <a:lvl2pPr marL="457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2pPr>
    <a:lvl3pPr marL="914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3pPr>
    <a:lvl4pPr marL="13716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4pPr>
    <a:lvl5pPr marL="18288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5pPr>
    <a:lvl6pPr marL="22860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6pPr>
    <a:lvl7pPr marL="2743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7pPr>
    <a:lvl8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8pPr>
    <a:lvl9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36" name="对象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37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8212789"/>
      </p:ext>
    </p:extLst>
  </p:cSld>
  <p:clrMapOvr>
    <a:masterClrMapping/>
  </p:clrMapOvr>
</p:notes>
</file>

<file path=ppt/notesSlides/notesSlide10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398448"/>
      </p:ext>
    </p:extLst>
  </p:cSld>
  <p:clrMapOvr>
    <a:masterClrMapping/>
  </p:clrMapOvr>
</p:notes>
</file>

<file path=ppt/notesSlides/notesSlide1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9659724"/>
      </p:ext>
    </p:extLst>
  </p:cSld>
  <p:clrMapOvr>
    <a:masterClrMapping/>
  </p:clrMapOvr>
</p:notes>
</file>

<file path=ppt/notesSlides/notesSlide1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3888046"/>
      </p:ext>
    </p:extLst>
  </p:cSld>
  <p:clrMapOvr>
    <a:masterClrMapping/>
  </p:clrMapOvr>
</p:notes>
</file>

<file path=ppt/notesSlides/notesSlide1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3860236"/>
      </p:ext>
    </p:extLst>
  </p:cSld>
  <p:clrMapOvr>
    <a:masterClrMapping/>
  </p:clrMapOvr>
</p:notes>
</file>

<file path=ppt/notesSlides/notesSlide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9445616"/>
      </p:ext>
    </p:extLst>
  </p:cSld>
  <p:clrMapOvr>
    <a:masterClrMapping/>
  </p:clrMapOvr>
</p:notes>
</file>

<file path=ppt/notesSlides/notesSlide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6881038"/>
      </p:ext>
    </p:extLst>
  </p:cSld>
  <p:clrMapOvr>
    <a:masterClrMapping/>
  </p:clrMapOvr>
</p:notes>
</file>

<file path=ppt/notesSlides/notesSlide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2956528"/>
      </p:ext>
    </p:extLst>
  </p:cSld>
  <p:clrMapOvr>
    <a:masterClrMapping/>
  </p:clrMapOvr>
</p:notes>
</file>

<file path=ppt/notesSlides/notesSlide5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5361764"/>
      </p:ext>
    </p:extLst>
  </p:cSld>
  <p:clrMapOvr>
    <a:masterClrMapping/>
  </p:clrMapOvr>
</p:notes>
</file>

<file path=ppt/notesSlides/notesSlide6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4544161"/>
      </p:ext>
    </p:extLst>
  </p:cSld>
  <p:clrMapOvr>
    <a:masterClrMapping/>
  </p:clrMapOvr>
</p:notes>
</file>

<file path=ppt/notesSlides/notesSlide7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943564"/>
      </p:ext>
    </p:extLst>
  </p:cSld>
  <p:clrMapOvr>
    <a:masterClrMapping/>
  </p:clrMapOvr>
</p:notes>
</file>

<file path=ppt/notesSlides/notesSlide8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416991"/>
      </p:ext>
    </p:extLst>
  </p:cSld>
  <p:clrMapOvr>
    <a:masterClrMapping/>
  </p:clrMapOvr>
</p:notes>
</file>

<file path=ppt/notesSlides/notesSlide9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87006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pimg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pimg3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showMasterSp="0" type="title" preserve="1">
  <p:cSld name="标题幻灯片"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"/>
          <p:cNvGrpSpPr>
            <a:grpSpLocks/>
          </p:cNvGrpSpPr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4" name="矩形"/>
            <p:cNvSpPr>
              <a:spLocks/>
            </p:cNvSpPr>
            <p:nvPr/>
          </p:nvSpPr>
          <p:spPr>
            <a:xfrm rot="0">
              <a:off x="0" y="0"/>
              <a:ext cx="12192000" cy="6858000"/>
            </a:xfrm>
            <a:prstGeom prst="rect"/>
            <a:blipFill rotWithShape="1">
              <a:blip r:embed="rId2">
                <a:duotone>
                  <a:srgbClr val="8A3875"/>
                  <a:srgbClr val="8A3875"/>
                </a:duotone>
              </a:blip>
              <a:stretch/>
            </a:blipFill>
            <a:ln w="19050" cmpd="sng" cap="flat">
              <a:noFill/>
              <a:prstDash val="solid"/>
              <a:round/>
            </a:ln>
          </p:spPr>
        </p:sp>
        <p:sp>
          <p:nvSpPr>
            <p:cNvPr id="25" name="曲线"/>
            <p:cNvSpPr>
              <a:spLocks/>
            </p:cNvSpPr>
            <p:nvPr/>
          </p:nvSpPr>
          <p:spPr>
            <a:xfrm rot="0">
              <a:off x="0" y="1587"/>
              <a:ext cx="12192000" cy="6856413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</a:path>
                <a:path w="21600" h="21600">
                  <a:moveTo>
                    <a:pt x="20744" y="20099"/>
                  </a:moveTo>
                  <a:lnTo>
                    <a:pt x="843" y="20099"/>
                  </a:lnTo>
                  <a:lnTo>
                    <a:pt x="843" y="1480"/>
                  </a:lnTo>
                  <a:lnTo>
                    <a:pt x="20744" y="1480"/>
                  </a:lnTo>
                  <a:lnTo>
                    <a:pt x="20744" y="20099"/>
                  </a:lnTo>
                  <a:close/>
                </a:path>
              </a:pathLst>
            </a:custGeom>
            <a:solidFill>
              <a:schemeClr val="bg1"/>
            </a:solidFill>
            <a:ln cmpd="sng" cap="flat">
              <a:noFill/>
              <a:prstDash val="solid"/>
              <a:round/>
            </a:ln>
          </p:spPr>
        </p:sp>
      </p:grpSp>
      <p:sp>
        <p:nvSpPr>
          <p:cNvPr id="27" name="文本框"/>
          <p:cNvSpPr>
            <a:spLocks noGrp="1"/>
          </p:cNvSpPr>
          <p:nvPr>
            <p:ph type="ctrTitle"/>
          </p:nvPr>
        </p:nvSpPr>
        <p:spPr>
          <a:xfrm rot="0">
            <a:off x="1154955" y="2099733"/>
            <a:ext cx="8825659" cy="267764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5400" b="0" i="0" u="none" strike="noStrike" kern="1200" cap="none" spc="0" baseline="0">
                <a:solidFill>
                  <a:schemeClr val="bg2"/>
                </a:solidFill>
                <a:latin typeface="Century Gothic" pitchFamily="0" charset="0"/>
                <a:ea typeface="宋体" pitchFamily="0" charset="0"/>
                <a:cs typeface="Lucida Sans"/>
              </a:rPr>
              <a:t>Click to edit Master title style</a:t>
            </a:r>
            <a:endParaRPr lang="zh-CN" altLang="en-US" sz="5400" b="0" i="0" u="none" strike="noStrike" kern="1200" cap="none" spc="0" baseline="0">
              <a:solidFill>
                <a:schemeClr val="bg2"/>
              </a:solidFill>
              <a:latin typeface="Century Gothic" pitchFamily="0" charset="0"/>
              <a:ea typeface="宋体" pitchFamily="0" charset="0"/>
              <a:cs typeface="Lucida Sans"/>
            </a:endParaRPr>
          </a:p>
        </p:txBody>
      </p:sp>
      <p:sp>
        <p:nvSpPr>
          <p:cNvPr id="28" name="文本框"/>
          <p:cNvSpPr>
            <a:spLocks noGrp="1"/>
          </p:cNvSpPr>
          <p:nvPr>
            <p:ph type="subTitle" idx="1"/>
          </p:nvPr>
        </p:nvSpPr>
        <p:spPr>
          <a:xfrm rot="0">
            <a:off x="1154955" y="4777380"/>
            <a:ext cx="8825659" cy="86142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all" spc="0" baseline="0">
                <a:solidFill>
                  <a:srgbClr val="EF51A4"/>
                </a:solidFill>
                <a:latin typeface="Century Gothic" pitchFamily="0" charset="0"/>
                <a:ea typeface="宋体" pitchFamily="0" charset="0"/>
                <a:cs typeface="Lucida Sans"/>
              </a:rPr>
              <a:t>Click to edit Master subtitle style</a:t>
            </a:r>
            <a:endParaRPr lang="zh-CN" altLang="en-US" sz="1800" b="0" i="0" u="none" strike="noStrike" kern="1200" cap="all" spc="0" baseline="0">
              <a:solidFill>
                <a:srgbClr val="EF51A4"/>
              </a:solidFill>
              <a:latin typeface="Century Gothic" pitchFamily="0" charset="0"/>
              <a:ea typeface="宋体" pitchFamily="0" charset="0"/>
              <a:cs typeface="Lucida Sans"/>
            </a:endParaRPr>
          </a:p>
        </p:txBody>
      </p:sp>
      <p:sp>
        <p:nvSpPr>
          <p:cNvPr id="29" name="文本框"/>
          <p:cNvSpPr>
            <a:spLocks noGrp="1"/>
          </p:cNvSpPr>
          <p:nvPr>
            <p:ph type="dt" idx="10"/>
          </p:nvPr>
        </p:nvSpPr>
        <p:spPr>
          <a:xfrm rot="0">
            <a:off x="10158983" y="1792224"/>
            <a:ext cx="990598" cy="30479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000" b="0" i="0" u="none" strike="noStrike" kern="1200" cap="none" spc="0" baseline="0">
              <a:solidFill>
                <a:srgbClr val="FFFFFF"/>
              </a:solidFill>
              <a:latin typeface="Century Gothic" pitchFamily="0" charset="0"/>
              <a:ea typeface="宋体" pitchFamily="0" charset="0"/>
              <a:cs typeface="Century Gothic" pitchFamily="0" charset="0"/>
            </a:endParaRPr>
          </a:p>
        </p:txBody>
      </p:sp>
      <p:sp>
        <p:nvSpPr>
          <p:cNvPr id="30" name="文本框"/>
          <p:cNvSpPr>
            <a:spLocks noGrp="1"/>
          </p:cNvSpPr>
          <p:nvPr>
            <p:ph type="ftr"/>
          </p:nvPr>
        </p:nvSpPr>
        <p:spPr>
          <a:xfrm rot="0">
            <a:off x="8951976" y="3227832"/>
            <a:ext cx="3859794" cy="304800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000" b="0" i="0" u="none" strike="noStrike" kern="1200" cap="none" spc="0" baseline="0">
              <a:solidFill>
                <a:srgbClr val="FFFFFF"/>
              </a:solidFill>
              <a:latin typeface="Century Gothic" pitchFamily="0" charset="0"/>
              <a:ea typeface="宋体" pitchFamily="0" charset="0"/>
              <a:cs typeface="Century Gothic" pitchFamily="0" charset="0"/>
            </a:endParaRPr>
          </a:p>
        </p:txBody>
      </p:sp>
      <p:sp>
        <p:nvSpPr>
          <p:cNvPr id="31" name="矩形"/>
          <p:cNvSpPr>
            <a:spLocks/>
          </p:cNvSpPr>
          <p:nvPr/>
        </p:nvSpPr>
        <p:spPr>
          <a:xfrm rot="0">
            <a:off x="10437812" y="0"/>
            <a:ext cx="685800" cy="1143000"/>
          </a:xfrm>
          <a:prstGeom prst="rect"/>
          <a:solidFill>
            <a:schemeClr val="accent1"/>
          </a:solidFill>
          <a:ln w="9525" cmpd="sng" cap="flat">
            <a:noFill/>
            <a:prstDash val="solid"/>
            <a:round/>
          </a:ln>
          <a:effectLst>
            <a:outerShdw sx="100000" sy="100000" algn="b" rotWithShape="0" blurRad="38100" dist="25400" dir="5400000">
              <a:srgbClr val="000000">
                <a:alpha val="44705"/>
              </a:srgbClr>
            </a:outerShdw>
          </a:effectLst>
        </p:spPr>
      </p:sp>
      <p:sp>
        <p:nvSpPr>
          <p:cNvPr id="32" name="文本框"/>
          <p:cNvSpPr>
            <a:spLocks noGrp="1"/>
          </p:cNvSpPr>
          <p:nvPr>
            <p:ph type="sldNum"/>
          </p:nvPr>
        </p:nvSpPr>
        <p:spPr>
          <a:xfrm rot="0">
            <a:off x="10352541" y="295729"/>
            <a:ext cx="838198" cy="767686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2800" b="0" i="0" u="none" strike="noStrike" kern="1200" cap="none" spc="0" baseline="0">
                <a:solidFill>
                  <a:schemeClr val="bg1"/>
                </a:solidFill>
                <a:latin typeface="Century Gothic" pitchFamily="0" charset="0"/>
                <a:ea typeface="宋体" pitchFamily="0" charset="0"/>
                <a:cs typeface="Century Gothic" pitchFamily="0" charset="0"/>
              </a:rPr>
              <a:t>&lt;#&gt;</a:t>
            </a:fld>
            <a:endParaRPr lang="zh-CN" altLang="en-US" sz="2800" b="0" i="0" u="none" strike="noStrike" kern="1200" cap="none" spc="0" baseline="0">
              <a:solidFill>
                <a:schemeClr val="bg1"/>
              </a:solidFill>
              <a:latin typeface="Century Gothic" pitchFamily="0" charset="0"/>
              <a:ea typeface="宋体" pitchFamily="0" charset="0"/>
              <a:cs typeface="Century Gothic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6991454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0248754"/>
      </p:ext>
    </p:extLst>
  </p:cSld>
  <p:clrMapOvr>
    <a:masterClrMapping xmlns:a="http://schemas.openxmlformats.org/drawingml/2006/main"/>
  </p:clrMapOvr>
</p:sldLayout>
</file>

<file path=ppt/slideLayouts/slideLayout11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9429404"/>
      </p:ext>
    </p:extLst>
  </p:cSld>
  <p:clrMapOvr>
    <a:masterClrMapping xmlns:a="http://schemas.openxmlformats.org/drawingml/2006/main"/>
  </p:clrMapOvr>
</p:sldLayout>
</file>

<file path=ppt/slideLayouts/slideLayout12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38" name="文本框"/>
          <p:cNvSpPr>
            <a:spLocks xmlns:a="http://schemas.openxmlformats.org/drawingml/2006/main" noGrp="1"/>
          </p:cNvSpPr>
          <p:nvPr>
            <p:ph type="dt" idx="10"/>
          </p:nvPr>
        </p:nvSpPr>
        <p:spPr>
          <a:xfrm xmlns:a="http://schemas.openxmlformats.org/drawingml/2006/main" rot="0">
            <a:off x="10653104" y="6391837"/>
            <a:ext cx="990598" cy="30479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algn="r"/>
            <a:endParaRPr lang="zh-CN" altLang="en-US" sz="1000" b="1" i="0">
              <a:solidFill>
                <a:schemeClr val="accent1"/>
              </a:solidFill>
              <a:latin typeface="Century Gothic" pitchFamily="0" charset="0"/>
              <a:ea typeface="宋体" pitchFamily="0" charset="0"/>
              <a:cs typeface="Century Gothic" pitchFamily="0" charset="0"/>
            </a:endParaRPr>
          </a:p>
        </p:txBody>
      </p:sp>
      <p:sp>
        <p:nvSpPr>
          <p:cNvPr id="39" name="文本框"/>
          <p:cNvSpPr>
            <a:spLocks xmlns:a="http://schemas.openxmlformats.org/drawingml/2006/main" noGrp="1"/>
          </p:cNvSpPr>
          <p:nvPr>
            <p:ph type="ftr"/>
          </p:nvPr>
        </p:nvSpPr>
        <p:spPr>
          <a:xfrm xmlns:a="http://schemas.openxmlformats.org/drawingml/2006/main" rot="0">
            <a:off x="561110" y="6391837"/>
            <a:ext cx="3859794" cy="304801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algn="l"/>
            <a:endParaRPr lang="zh-CN" altLang="en-US" sz="1000" b="1" i="0">
              <a:solidFill>
                <a:schemeClr val="accent1"/>
              </a:solidFill>
              <a:latin typeface="Century Gothic" pitchFamily="0" charset="0"/>
              <a:ea typeface="宋体" pitchFamily="0" charset="0"/>
              <a:cs typeface="Century Gothic" pitchFamily="0" charset="0"/>
            </a:endParaRPr>
          </a:p>
        </p:txBody>
      </p:sp>
      <p:sp>
        <p:nvSpPr>
          <p:cNvPr id="40" name="矩形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437812" y="0"/>
            <a:ext cx="685800" cy="1143000"/>
          </a:xfrm>
          <a:prstGeom xmlns:a="http://schemas.openxmlformats.org/drawingml/2006/main" prst="rect"/>
          <a:solidFill xmlns:a="http://schemas.openxmlformats.org/drawingml/2006/main">
            <a:schemeClr val="accent1"/>
          </a:solidFill>
          <a:ln xmlns:a="http://schemas.openxmlformats.org/drawingml/2006/main" w="9525" cmpd="sng" cap="flat">
            <a:noFill/>
            <a:prstDash val="solid"/>
            <a:round/>
          </a:ln>
          <a:effectLst xmlns:a="http://schemas.openxmlformats.org/drawingml/2006/main">
            <a:outerShdw sx="100000" sy="100000" algn="b" rotWithShape="0" blurRad="38100" dist="25400" dir="5400000">
              <a:srgbClr val="000000">
                <a:alpha val="44705"/>
              </a:srgbClr>
            </a:outerShdw>
          </a:effectLst>
        </p:spPr>
      </p:sp>
      <p:sp>
        <p:nvSpPr>
          <p:cNvPr id="41" name="文本框"/>
          <p:cNvSpPr>
            <a:spLocks xmlns:a="http://schemas.openxmlformats.org/drawingml/2006/main" noGrp="1"/>
          </p:cNvSpPr>
          <p:nvPr>
            <p:ph type="sldNum"/>
          </p:nvPr>
        </p:nvSpPr>
        <p:spPr>
          <a:xfrm xmlns:a="http://schemas.openxmlformats.org/drawingml/2006/main" rot="0">
            <a:off x="10352541" y="295729"/>
            <a:ext cx="838198" cy="767686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b" anchorCtr="0">
            <a:prstTxWarp prst="textNoShape"/>
          </a:bodyPr>
          <a:lstStyle xmlns:a="http://schemas.openxmlformats.org/drawingml/2006/main"/>
          <a:p xmlns:a="http://schemas.openxmlformats.org/drawingml/2006/main">
            <a:pPr algn="ctr"/>
            <a:fld id="{CAD2D6BD-DE1B-4B5F-8B41-2702339687B9}" type="slidenum">
              <a:rPr lang="en-US" altLang="zh-CN" sz="2800" b="0" i="0" u="none" strike="noStrike" kern="1200" cap="none" spc="0" baseline="0">
                <a:solidFill>
                  <a:schemeClr val="bg1"/>
                </a:solidFill>
                <a:latin typeface="Century Gothic" pitchFamily="0" charset="0"/>
                <a:ea typeface="宋体" pitchFamily="0" charset="0"/>
                <a:cs typeface="Century Gothic" pitchFamily="0" charset="0"/>
              </a:rPr>
              <a:t>&lt;#&gt;</a:t>
            </a:fld>
            <a:endParaRPr lang="zh-CN" altLang="en-US" sz="2800" b="0" i="0">
              <a:solidFill>
                <a:schemeClr val="bg1"/>
              </a:solidFill>
              <a:latin typeface="Century Gothic" pitchFamily="0" charset="0"/>
              <a:ea typeface="宋体" pitchFamily="0" charset="0"/>
              <a:cs typeface="Century Gothic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528191"/>
      </p:ext>
    </p:extLst>
  </p:cSld>
  <p:clrMapOvr>
    <a:masterClrMapping xmlns:a="http://schemas.openxmlformats.org/drawingml/2006/main"/>
  </p:clrMapOvr>
</p:sldLayout>
</file>

<file path=ppt/slideLayouts/slideLayout13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grpSp>
        <p:nvGrpSpPr>
          <p:cNvPr id="60" name="组合"/>
          <p:cNvGrpSpPr>
            <a:grpSpLocks xmlns:a="http://schemas.openxmlformats.org/drawingml/2006/main"/>
          </p:cNvGrpSpPr>
          <p:nvPr/>
        </p:nvGrpSpPr>
        <p:grpSpPr>
          <a:xfrm xmlns:a="http://schemas.openxmlformats.org/drawingml/2006/main">
            <a:off x="0" y="0"/>
            <a:ext cx="12192000" cy="6858000"/>
            <a:chOff x="0" y="0"/>
            <a:chExt cx="12192000" cy="6858000"/>
          </a:xfrm>
        </p:grpSpPr>
        <p:sp>
          <p:nvSpPr>
            <p:cNvPr id="51" name="矩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0" y="0"/>
              <a:ext cx="12192000" cy="6858000"/>
            </a:xfrm>
            <a:prstGeom xmlns:a="http://schemas.openxmlformats.org/drawingml/2006/main" prst="rect"/>
            <a:blipFill xmlns:a="http://schemas.openxmlformats.org/drawingml/2006/main" rotWithShape="1">
              <a:blip xmlns:r="http://schemas.openxmlformats.org/officeDocument/2006/relationships" r:embed="rId2">
                <a:duotone>
                  <a:srgbClr val="8A3875"/>
                  <a:srgbClr val="8A3875"/>
                </a:duotone>
              </a:blip>
              <a:stretch/>
            </a:blipFill>
            <a:ln xmlns:a="http://schemas.openxmlformats.org/drawingml/2006/main" w="19050" cmpd="sng" cap="flat">
              <a:noFill/>
              <a:prstDash val="solid"/>
              <a:round/>
            </a:ln>
          </p:spPr>
        </p:sp>
        <p:sp>
          <p:nvSpPr>
            <p:cNvPr id="52" name="椭圆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0" y="2667000"/>
              <a:ext cx="4191000" cy="4191000"/>
            </a:xfrm>
            <a:prstGeom xmlns:a="http://schemas.openxmlformats.org/drawingml/2006/main" prst="ellipse"/>
            <a:gradFill xmlns:a="http://schemas.openxmlformats.org/drawingml/2006/main" rotWithShape="1">
              <a:gsLst>
                <a:gs pos="0">
                  <a:srgbClr val="9B6BF2">
                    <a:alpha val="10980"/>
                  </a:srgbClr>
                </a:gs>
                <a:gs pos="75000">
                  <a:srgbClr val="9B6BF2">
                    <a:alpha val="0"/>
                  </a:srgbClr>
                </a:gs>
                <a:gs pos="36000">
                  <a:srgbClr val="9B6BF2">
                    <a:alpha val="9803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xmlns:a="http://schemas.openxmlformats.org/drawingml/2006/main" w="9525" cmpd="sng" cap="flat">
              <a:noFill/>
              <a:prstDash val="solid"/>
              <a:round/>
            </a:ln>
          </p:spPr>
        </p:sp>
        <p:sp>
          <p:nvSpPr>
            <p:cNvPr id="53" name="椭圆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0" y="2895600"/>
              <a:ext cx="2362200" cy="2362200"/>
            </a:xfrm>
            <a:prstGeom xmlns:a="http://schemas.openxmlformats.org/drawingml/2006/main" prst="ellipse"/>
            <a:gradFill xmlns:a="http://schemas.openxmlformats.org/drawingml/2006/main" rotWithShape="1">
              <a:gsLst>
                <a:gs pos="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36000">
                  <a:srgbClr val="9B6BF2">
                    <a:alpha val="7843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xmlns:a="http://schemas.openxmlformats.org/drawingml/2006/main" w="9525" cmpd="sng" cap="flat">
              <a:noFill/>
              <a:prstDash val="solid"/>
              <a:round/>
            </a:ln>
          </p:spPr>
        </p:sp>
        <p:sp>
          <p:nvSpPr>
            <p:cNvPr id="54" name="椭圆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8609012" y="5867400"/>
              <a:ext cx="990600" cy="990600"/>
            </a:xfrm>
            <a:prstGeom xmlns:a="http://schemas.openxmlformats.org/drawingml/2006/main" prst="ellipse"/>
            <a:gradFill xmlns:a="http://schemas.openxmlformats.org/drawingml/2006/main" rotWithShape="1">
              <a:gsLst>
                <a:gs pos="0">
                  <a:srgbClr val="9B6BF2">
                    <a:alpha val="13725"/>
                  </a:srgbClr>
                </a:gs>
                <a:gs pos="66000">
                  <a:srgbClr val="9B6BF2">
                    <a:alpha val="0"/>
                  </a:srgbClr>
                </a:gs>
                <a:gs pos="36000">
                  <a:srgbClr val="9B6BF2">
                    <a:alpha val="6666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xmlns:a="http://schemas.openxmlformats.org/drawingml/2006/main" w="9525" cmpd="sng" cap="flat">
              <a:noFill/>
              <a:prstDash val="solid"/>
              <a:round/>
            </a:ln>
          </p:spPr>
        </p:sp>
        <p:sp>
          <p:nvSpPr>
            <p:cNvPr id="55" name="椭圆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8609012" y="1676400"/>
              <a:ext cx="2819400" cy="2819400"/>
            </a:xfrm>
            <a:prstGeom xmlns:a="http://schemas.openxmlformats.org/drawingml/2006/main" prst="ellipse"/>
            <a:gradFill xmlns:a="http://schemas.openxmlformats.org/drawingml/2006/main" rotWithShape="1">
              <a:gsLst>
                <a:gs pos="0">
                  <a:srgbClr val="9B6BF2">
                    <a:alpha val="6666"/>
                  </a:srgbClr>
                </a:gs>
                <a:gs pos="69000">
                  <a:srgbClr val="9B6BF2">
                    <a:alpha val="0"/>
                  </a:srgbClr>
                </a:gs>
                <a:gs pos="36000">
                  <a:srgbClr val="9B6BF2">
                    <a:alpha val="5882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xmlns:a="http://schemas.openxmlformats.org/drawingml/2006/main" w="9525" cmpd="sng" cap="flat">
              <a:noFill/>
              <a:prstDash val="solid"/>
              <a:round/>
            </a:ln>
          </p:spPr>
        </p:sp>
        <p:sp>
          <p:nvSpPr>
            <p:cNvPr id="56" name="椭圆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7999412" y="8464"/>
              <a:ext cx="1600200" cy="1600200"/>
            </a:xfrm>
            <a:prstGeom xmlns:a="http://schemas.openxmlformats.org/drawingml/2006/main" prst="ellipse"/>
            <a:gradFill xmlns:a="http://schemas.openxmlformats.org/drawingml/2006/main" rotWithShape="1">
              <a:gsLst>
                <a:gs pos="0">
                  <a:srgbClr val="9B6BF2">
                    <a:alpha val="13725"/>
                  </a:srgbClr>
                </a:gs>
                <a:gs pos="73000">
                  <a:srgbClr val="9B6BF2">
                    <a:alpha val="0"/>
                  </a:srgbClr>
                </a:gs>
                <a:gs pos="36000">
                  <a:srgbClr val="9B6BF2">
                    <a:alpha val="6666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xmlns:a="http://schemas.openxmlformats.org/drawingml/2006/main" w="9525" cmpd="sng" cap="flat">
              <a:noFill/>
              <a:prstDash val="solid"/>
              <a:round/>
            </a:ln>
          </p:spPr>
        </p:sp>
        <p:sp>
          <p:nvSpPr>
            <p:cNvPr id="57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21010068">
              <a:off x="8490951" y="1797517"/>
              <a:ext cx="3299407" cy="440923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83" y="10336"/>
                  </a:moveTo>
                  <a:cubicBezTo>
                    <a:pt x="3749" y="15966"/>
                    <a:pt x="16251" y="21628"/>
                    <a:pt x="21509" y="21600"/>
                  </a:cubicBezTo>
                  <a:cubicBezTo>
                    <a:pt x="21576" y="7993"/>
                    <a:pt x="21533" y="13606"/>
                    <a:pt x="21600" y="0"/>
                  </a:cubicBezTo>
                  <a:lnTo>
                    <a:pt x="21600" y="0"/>
                  </a:lnTo>
                  <a:lnTo>
                    <a:pt x="20880" y="832"/>
                  </a:lnTo>
                  <a:lnTo>
                    <a:pt x="20161" y="1632"/>
                  </a:lnTo>
                  <a:lnTo>
                    <a:pt x="19442" y="2408"/>
                  </a:lnTo>
                  <a:lnTo>
                    <a:pt x="18720" y="3074"/>
                  </a:lnTo>
                  <a:lnTo>
                    <a:pt x="17999" y="3743"/>
                  </a:lnTo>
                  <a:lnTo>
                    <a:pt x="17277" y="4372"/>
                  </a:lnTo>
                  <a:lnTo>
                    <a:pt x="16565" y="4907"/>
                  </a:lnTo>
                  <a:lnTo>
                    <a:pt x="15839" y="5409"/>
                  </a:lnTo>
                  <a:lnTo>
                    <a:pt x="15119" y="5878"/>
                  </a:lnTo>
                  <a:lnTo>
                    <a:pt x="14413" y="6278"/>
                  </a:lnTo>
                  <a:lnTo>
                    <a:pt x="13694" y="6678"/>
                  </a:lnTo>
                  <a:lnTo>
                    <a:pt x="12988" y="7017"/>
                  </a:lnTo>
                  <a:lnTo>
                    <a:pt x="12281" y="7283"/>
                  </a:lnTo>
                  <a:lnTo>
                    <a:pt x="11575" y="7552"/>
                  </a:lnTo>
                  <a:lnTo>
                    <a:pt x="10877" y="7781"/>
                  </a:lnTo>
                  <a:lnTo>
                    <a:pt x="10188" y="7952"/>
                  </a:lnTo>
                  <a:lnTo>
                    <a:pt x="9495" y="8083"/>
                  </a:lnTo>
                  <a:lnTo>
                    <a:pt x="8810" y="8217"/>
                  </a:lnTo>
                  <a:lnTo>
                    <a:pt x="8134" y="8283"/>
                  </a:lnTo>
                  <a:lnTo>
                    <a:pt x="7460" y="8352"/>
                  </a:lnTo>
                  <a:lnTo>
                    <a:pt x="6793" y="8381"/>
                  </a:lnTo>
                  <a:lnTo>
                    <a:pt x="6132" y="8352"/>
                  </a:lnTo>
                  <a:lnTo>
                    <a:pt x="5479" y="8352"/>
                  </a:lnTo>
                  <a:lnTo>
                    <a:pt x="4834" y="8283"/>
                  </a:lnTo>
                  <a:lnTo>
                    <a:pt x="4196" y="8181"/>
                  </a:lnTo>
                  <a:lnTo>
                    <a:pt x="3570" y="8083"/>
                  </a:lnTo>
                  <a:lnTo>
                    <a:pt x="2954" y="7981"/>
                  </a:lnTo>
                  <a:lnTo>
                    <a:pt x="2343" y="7817"/>
                  </a:lnTo>
                  <a:lnTo>
                    <a:pt x="1740" y="7646"/>
                  </a:lnTo>
                  <a:lnTo>
                    <a:pt x="1151" y="7483"/>
                  </a:lnTo>
                  <a:lnTo>
                    <a:pt x="0" y="7046"/>
                  </a:lnTo>
                  <a:cubicBezTo>
                    <a:pt x="60" y="8144"/>
                    <a:pt x="123" y="9238"/>
                    <a:pt x="183" y="10336"/>
                  </a:cubicBezTo>
                  <a:close/>
                </a:path>
              </a:pathLst>
            </a:custGeom>
            <a:solidFill xmlns:a="http://schemas.openxmlformats.org/drawingml/2006/main">
              <a:srgbClr val="FFFFFF">
                <a:alpha val="20000"/>
              </a:srgbClr>
            </a:solidFill>
            <a:ln xmlns:a="http://schemas.openxmlformats.org/drawingml/2006/main" cmpd="sng" cap="flat">
              <a:noFill/>
              <a:prstDash val="solid"/>
              <a:round/>
            </a:ln>
          </p:spPr>
        </p:sp>
        <p:sp>
          <p:nvSpPr>
            <p:cNvPr id="58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459506" y="1866405"/>
              <a:ext cx="11277600" cy="4533900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7"/>
                  </a:lnTo>
                  <a:lnTo>
                    <a:pt x="21600" y="7"/>
                  </a:lnTo>
                  <a:lnTo>
                    <a:pt x="21110" y="196"/>
                  </a:lnTo>
                  <a:lnTo>
                    <a:pt x="20620" y="378"/>
                  </a:lnTo>
                  <a:lnTo>
                    <a:pt x="20131" y="552"/>
                  </a:lnTo>
                  <a:lnTo>
                    <a:pt x="19638" y="703"/>
                  </a:lnTo>
                  <a:lnTo>
                    <a:pt x="19149" y="854"/>
                  </a:lnTo>
                  <a:lnTo>
                    <a:pt x="18656" y="998"/>
                  </a:lnTo>
                  <a:lnTo>
                    <a:pt x="18170" y="1119"/>
                  </a:lnTo>
                  <a:lnTo>
                    <a:pt x="17677" y="1232"/>
                  </a:lnTo>
                  <a:lnTo>
                    <a:pt x="17188" y="1338"/>
                  </a:lnTo>
                  <a:lnTo>
                    <a:pt x="16704" y="1429"/>
                  </a:lnTo>
                  <a:lnTo>
                    <a:pt x="16218" y="1520"/>
                  </a:lnTo>
                  <a:lnTo>
                    <a:pt x="15734" y="1595"/>
                  </a:lnTo>
                  <a:lnTo>
                    <a:pt x="15254" y="1656"/>
                  </a:lnTo>
                  <a:lnTo>
                    <a:pt x="14773" y="1716"/>
                  </a:lnTo>
                  <a:lnTo>
                    <a:pt x="14299" y="1769"/>
                  </a:lnTo>
                  <a:lnTo>
                    <a:pt x="13828" y="1807"/>
                  </a:lnTo>
                  <a:lnTo>
                    <a:pt x="13357" y="1837"/>
                  </a:lnTo>
                  <a:lnTo>
                    <a:pt x="12891" y="1868"/>
                  </a:lnTo>
                  <a:lnTo>
                    <a:pt x="12429" y="1883"/>
                  </a:lnTo>
                  <a:lnTo>
                    <a:pt x="11970" y="1898"/>
                  </a:lnTo>
                  <a:lnTo>
                    <a:pt x="11517" y="1905"/>
                  </a:lnTo>
                  <a:lnTo>
                    <a:pt x="11067" y="1898"/>
                  </a:lnTo>
                  <a:lnTo>
                    <a:pt x="10623" y="1898"/>
                  </a:lnTo>
                  <a:lnTo>
                    <a:pt x="10182" y="1883"/>
                  </a:lnTo>
                  <a:lnTo>
                    <a:pt x="9751" y="1860"/>
                  </a:lnTo>
                  <a:lnTo>
                    <a:pt x="9322" y="1837"/>
                  </a:lnTo>
                  <a:lnTo>
                    <a:pt x="8902" y="1815"/>
                  </a:lnTo>
                  <a:lnTo>
                    <a:pt x="8486" y="1777"/>
                  </a:lnTo>
                  <a:lnTo>
                    <a:pt x="8075" y="1739"/>
                  </a:lnTo>
                  <a:lnTo>
                    <a:pt x="7674" y="1701"/>
                  </a:lnTo>
                  <a:lnTo>
                    <a:pt x="6889" y="1603"/>
                  </a:lnTo>
                  <a:lnTo>
                    <a:pt x="6138" y="1497"/>
                  </a:lnTo>
                  <a:lnTo>
                    <a:pt x="5418" y="1384"/>
                  </a:lnTo>
                  <a:lnTo>
                    <a:pt x="4734" y="1263"/>
                  </a:lnTo>
                  <a:lnTo>
                    <a:pt x="4083" y="1134"/>
                  </a:lnTo>
                  <a:lnTo>
                    <a:pt x="3478" y="998"/>
                  </a:lnTo>
                  <a:lnTo>
                    <a:pt x="2909" y="862"/>
                  </a:lnTo>
                  <a:lnTo>
                    <a:pt x="2386" y="726"/>
                  </a:lnTo>
                  <a:lnTo>
                    <a:pt x="1906" y="597"/>
                  </a:lnTo>
                  <a:lnTo>
                    <a:pt x="1480" y="476"/>
                  </a:lnTo>
                  <a:lnTo>
                    <a:pt x="1097" y="363"/>
                  </a:lnTo>
                  <a:lnTo>
                    <a:pt x="772" y="264"/>
                  </a:lnTo>
                  <a:lnTo>
                    <a:pt x="501" y="173"/>
                  </a:lnTo>
                  <a:lnTo>
                    <a:pt x="127" y="4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 xmlns:a="http://schemas.openxmlformats.org/drawingml/2006/main">
              <a:schemeClr val="bg1"/>
            </a:solidFill>
            <a:ln xmlns:a="http://schemas.openxmlformats.org/drawingml/2006/main" cmpd="sng" cap="flat">
              <a:noFill/>
              <a:prstDash val="solid"/>
              <a:round/>
            </a:ln>
          </p:spPr>
        </p:sp>
        <p:sp>
          <p:nvSpPr>
            <p:cNvPr id="59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0" y="1587"/>
              <a:ext cx="12192000" cy="6856413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</a:path>
                <a:path w="21600" h="21600">
                  <a:moveTo>
                    <a:pt x="20744" y="20099"/>
                  </a:moveTo>
                  <a:lnTo>
                    <a:pt x="843" y="20099"/>
                  </a:lnTo>
                  <a:lnTo>
                    <a:pt x="843" y="1480"/>
                  </a:lnTo>
                  <a:lnTo>
                    <a:pt x="20744" y="1480"/>
                  </a:lnTo>
                  <a:lnTo>
                    <a:pt x="20744" y="20099"/>
                  </a:lnTo>
                  <a:close/>
                </a:path>
              </a:pathLst>
            </a:custGeom>
            <a:solidFill xmlns:a="http://schemas.openxmlformats.org/drawingml/2006/main">
              <a:schemeClr val="bg1"/>
            </a:solidFill>
            <a:ln xmlns:a="http://schemas.openxmlformats.org/drawingml/2006/main" cmpd="sng" cap="flat">
              <a:noFill/>
              <a:prstDash val="solid"/>
              <a:round/>
            </a:ln>
          </p:spPr>
        </p:sp>
      </p:grpSp>
      <p:sp>
        <p:nvSpPr>
          <p:cNvPr id="50" name="矩形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437812" y="0"/>
            <a:ext cx="685800" cy="1143000"/>
          </a:xfrm>
          <a:prstGeom xmlns:a="http://schemas.openxmlformats.org/drawingml/2006/main" prst="rect"/>
          <a:solidFill xmlns:a="http://schemas.openxmlformats.org/drawingml/2006/main">
            <a:schemeClr val="accent1"/>
          </a:solidFill>
          <a:ln xmlns:a="http://schemas.openxmlformats.org/drawingml/2006/main" w="9525" cmpd="sng" cap="flat">
            <a:noFill/>
            <a:prstDash val="solid"/>
            <a:round/>
          </a:ln>
          <a:effectLst xmlns:a="http://schemas.openxmlformats.org/drawingml/2006/main">
            <a:outerShdw sx="100000" sy="100000" algn="b" rotWithShape="0" blurRad="38100" dist="25400" dir="5400000">
              <a:srgbClr val="000000">
                <a:alpha val="44705"/>
              </a:srgbClr>
            </a:outerShdw>
          </a:effectLst>
        </p:spPr>
      </p:sp>
      <p:sp>
        <p:nvSpPr>
          <p:cNvPr id="46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1154954" y="973668"/>
            <a:ext cx="8761413" cy="70696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47" name="文本框"/>
          <p:cNvSpPr>
            <a:spLocks xmlns:a="http://schemas.openxmlformats.org/drawingml/2006/main" noGrp="1"/>
          </p:cNvSpPr>
          <p:nvPr>
            <p:ph type="dt" idx="10"/>
          </p:nvPr>
        </p:nvSpPr>
        <p:spPr>
          <a:xfrm xmlns:a="http://schemas.openxmlformats.org/drawingml/2006/main" rot="0">
            <a:off x="10653104" y="6391837"/>
            <a:ext cx="990598" cy="30479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algn="r"/>
            <a:endParaRPr lang="zh-CN" altLang="en-US" sz="1000" b="1" i="0">
              <a:solidFill>
                <a:schemeClr val="accent1"/>
              </a:solidFill>
              <a:latin typeface="Century Gothic" pitchFamily="0" charset="0"/>
              <a:ea typeface="宋体" pitchFamily="0" charset="0"/>
              <a:cs typeface="Century Gothic" pitchFamily="0" charset="0"/>
            </a:endParaRPr>
          </a:p>
        </p:txBody>
      </p:sp>
      <p:sp>
        <p:nvSpPr>
          <p:cNvPr id="48" name="文本框"/>
          <p:cNvSpPr>
            <a:spLocks xmlns:a="http://schemas.openxmlformats.org/drawingml/2006/main" noGrp="1"/>
          </p:cNvSpPr>
          <p:nvPr>
            <p:ph type="ftr"/>
          </p:nvPr>
        </p:nvSpPr>
        <p:spPr>
          <a:xfrm xmlns:a="http://schemas.openxmlformats.org/drawingml/2006/main" rot="0">
            <a:off x="561110" y="6391837"/>
            <a:ext cx="3859794" cy="304801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algn="l"/>
            <a:endParaRPr lang="zh-CN" altLang="en-US" sz="1000" b="1" i="0">
              <a:solidFill>
                <a:schemeClr val="accent1"/>
              </a:solidFill>
              <a:latin typeface="Century Gothic" pitchFamily="0" charset="0"/>
              <a:ea typeface="宋体" pitchFamily="0" charset="0"/>
              <a:cs typeface="Century Gothic" pitchFamily="0" charset="0"/>
            </a:endParaRPr>
          </a:p>
        </p:txBody>
      </p:sp>
      <p:sp>
        <p:nvSpPr>
          <p:cNvPr id="49" name="文本框"/>
          <p:cNvSpPr>
            <a:spLocks xmlns:a="http://schemas.openxmlformats.org/drawingml/2006/main" noGrp="1"/>
          </p:cNvSpPr>
          <p:nvPr>
            <p:ph type="sldNum"/>
          </p:nvPr>
        </p:nvSpPr>
        <p:spPr>
          <a:xfrm xmlns:a="http://schemas.openxmlformats.org/drawingml/2006/main" rot="0">
            <a:off x="10352541" y="295729"/>
            <a:ext cx="838198" cy="767686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b" anchorCtr="0">
            <a:prstTxWarp prst="textNoShape"/>
          </a:bodyPr>
          <a:lstStyle xmlns:a="http://schemas.openxmlformats.org/drawingml/2006/main"/>
          <a:p xmlns:a="http://schemas.openxmlformats.org/drawingml/2006/main">
            <a:pPr algn="ctr"/>
            <a:fld id="{CAD2D6BD-DE1B-4B5F-8B41-2702339687B9}" type="slidenum">
              <a:rPr lang="en-US" altLang="zh-CN" sz="2800" b="0" i="0" u="none" strike="noStrike" kern="1200" cap="none" spc="0" baseline="0">
                <a:solidFill>
                  <a:schemeClr val="bg1"/>
                </a:solidFill>
                <a:latin typeface="Century Gothic" pitchFamily="0" charset="0"/>
                <a:ea typeface="宋体" pitchFamily="0" charset="0"/>
                <a:cs typeface="Century Gothic" pitchFamily="0" charset="0"/>
              </a:rPr>
              <a:t>&lt;#&gt;</a:t>
            </a:fld>
            <a:endParaRPr lang="zh-CN" altLang="en-US" sz="2800" b="0" i="0">
              <a:solidFill>
                <a:schemeClr val="bg1"/>
              </a:solidFill>
              <a:latin typeface="Century Gothic" pitchFamily="0" charset="0"/>
              <a:ea typeface="宋体" pitchFamily="0" charset="0"/>
              <a:cs typeface="Century Gothic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6600632"/>
      </p:ext>
    </p:extLst>
  </p:cSld>
  <p:clrMapOvr>
    <a:masterClrMapping xmlns:a="http://schemas.openxmlformats.org/drawingml/2006/main"/>
  </p:clrMapOvr>
</p:sldLayout>
</file>

<file path=ppt/slideLayouts/slideLayout2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179388"/>
      </p:ext>
    </p:extLst>
  </p:cSld>
  <p:clrMapOvr>
    <a:masterClrMapping xmlns:a="http://schemas.openxmlformats.org/drawingml/2006/main"/>
  </p:clrMapOvr>
</p:sldLayout>
</file>

<file path=ppt/slideLayouts/slideLayout3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0733529"/>
      </p:ext>
    </p:extLst>
  </p:cSld>
  <p:clrMapOvr>
    <a:masterClrMapping xmlns:a="http://schemas.openxmlformats.org/drawingml/2006/main"/>
  </p:clrMapOvr>
</p:sldLayout>
</file>

<file path=ppt/slideLayouts/slideLayout4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9159274"/>
      </p:ext>
    </p:extLst>
  </p:cSld>
  <p:clrMapOvr>
    <a:masterClrMapping xmlns:a="http://schemas.openxmlformats.org/drawingml/2006/main"/>
  </p:clrMapOvr>
</p:sldLayout>
</file>

<file path=ppt/slideLayouts/slideLayout5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3371068"/>
      </p:ext>
    </p:extLst>
  </p:cSld>
  <p:clrMapOvr>
    <a:masterClrMapping xmlns:a="http://schemas.openxmlformats.org/drawingml/2006/main"/>
  </p:clrMapOvr>
</p:sldLayout>
</file>

<file path=ppt/slideLayouts/slideLayout6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805668"/>
      </p:ext>
    </p:extLst>
  </p:cSld>
  <p:clrMapOvr>
    <a:masterClrMapping xmlns:a="http://schemas.openxmlformats.org/drawingml/2006/main"/>
  </p:clrMapOvr>
</p:sldLayout>
</file>

<file path=ppt/slideLayouts/slideLayout7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0778346"/>
      </p:ext>
    </p:extLst>
  </p:cSld>
  <p:clrMapOvr>
    <a:masterClrMapping xmlns:a="http://schemas.openxmlformats.org/drawingml/2006/main"/>
  </p:clrMapOvr>
</p:sldLayout>
</file>

<file path=ppt/slideLayouts/slideLayout8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478005"/>
      </p:ext>
    </p:extLst>
  </p:cSld>
  <p:clrMapOvr>
    <a:masterClrMapping xmlns:a="http://schemas.openxmlformats.org/drawingml/2006/main"/>
  </p:clrMapOvr>
</p:sldLayout>
</file>

<file path=ppt/slideLayouts/slideLayout9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3892426"/>
      </p:ext>
    </p:extLst>
  </p:cSld>
  <p:clrMapOvr>
    <a:masterClrMapping xmlns:a="http://schemas.openxmlformats.org/drawingml/2006/main"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image" Target="../media/pimg1.jpe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"/>
          <p:cNvGrpSpPr>
            <a:grpSpLocks/>
          </p:cNvGrpSpPr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" name="矩形"/>
            <p:cNvSpPr>
              <a:spLocks/>
            </p:cNvSpPr>
            <p:nvPr/>
          </p:nvSpPr>
          <p:spPr>
            <a:xfrm rot="0">
              <a:off x="0" y="0"/>
              <a:ext cx="12192000" cy="6858000"/>
            </a:xfrm>
            <a:prstGeom prst="rect"/>
            <a:blipFill rotWithShape="1">
              <a:blip r:embed="rId1">
                <a:duotone>
                  <a:srgbClr val="8A3875"/>
                  <a:srgbClr val="8A3875"/>
                </a:duotone>
              </a:blip>
              <a:stretch/>
            </a:blipFill>
            <a:ln w="19050" cmpd="sng" cap="flat">
              <a:noFill/>
              <a:prstDash val="solid"/>
              <a:round/>
            </a:ln>
          </p:spPr>
        </p:sp>
        <p:sp>
          <p:nvSpPr>
            <p:cNvPr id="3" name="椭圆"/>
            <p:cNvSpPr>
              <a:spLocks/>
            </p:cNvSpPr>
            <p:nvPr/>
          </p:nvSpPr>
          <p:spPr>
            <a:xfrm rot="0">
              <a:off x="0" y="2667000"/>
              <a:ext cx="4191000" cy="4191000"/>
            </a:xfrm>
            <a:prstGeom prst="ellipse"/>
            <a:gradFill rotWithShape="1">
              <a:gsLst>
                <a:gs pos="0">
                  <a:srgbClr val="9B6BF2">
                    <a:alpha val="10980"/>
                  </a:srgbClr>
                </a:gs>
                <a:gs pos="75000">
                  <a:srgbClr val="9B6BF2">
                    <a:alpha val="0"/>
                  </a:srgbClr>
                </a:gs>
                <a:gs pos="36000">
                  <a:srgbClr val="9B6BF2">
                    <a:alpha val="9803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9525" cmpd="sng" cap="flat">
              <a:noFill/>
              <a:prstDash val="solid"/>
              <a:round/>
            </a:ln>
          </p:spPr>
        </p:sp>
        <p:sp>
          <p:nvSpPr>
            <p:cNvPr id="4" name="椭圆"/>
            <p:cNvSpPr>
              <a:spLocks/>
            </p:cNvSpPr>
            <p:nvPr/>
          </p:nvSpPr>
          <p:spPr>
            <a:xfrm rot="0">
              <a:off x="0" y="2895600"/>
              <a:ext cx="2362200" cy="2362200"/>
            </a:xfrm>
            <a:prstGeom prst="ellipse"/>
            <a:gradFill rotWithShape="1">
              <a:gsLst>
                <a:gs pos="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36000">
                  <a:srgbClr val="9B6BF2">
                    <a:alpha val="7843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9525" cmpd="sng" cap="flat">
              <a:noFill/>
              <a:prstDash val="solid"/>
              <a:round/>
            </a:ln>
          </p:spPr>
        </p:sp>
        <p:sp>
          <p:nvSpPr>
            <p:cNvPr id="5" name="椭圆"/>
            <p:cNvSpPr>
              <a:spLocks/>
            </p:cNvSpPr>
            <p:nvPr/>
          </p:nvSpPr>
          <p:spPr>
            <a:xfrm rot="0">
              <a:off x="8609012" y="5867400"/>
              <a:ext cx="990600" cy="990600"/>
            </a:xfrm>
            <a:prstGeom prst="ellipse"/>
            <a:gradFill rotWithShape="1">
              <a:gsLst>
                <a:gs pos="0">
                  <a:srgbClr val="9B6BF2">
                    <a:alpha val="13725"/>
                  </a:srgbClr>
                </a:gs>
                <a:gs pos="66000">
                  <a:srgbClr val="9B6BF2">
                    <a:alpha val="0"/>
                  </a:srgbClr>
                </a:gs>
                <a:gs pos="36000">
                  <a:srgbClr val="9B6BF2">
                    <a:alpha val="6666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9525" cmpd="sng" cap="flat">
              <a:noFill/>
              <a:prstDash val="solid"/>
              <a:round/>
            </a:ln>
          </p:spPr>
        </p:sp>
        <p:sp>
          <p:nvSpPr>
            <p:cNvPr id="6" name="椭圆"/>
            <p:cNvSpPr>
              <a:spLocks/>
            </p:cNvSpPr>
            <p:nvPr/>
          </p:nvSpPr>
          <p:spPr>
            <a:xfrm rot="0">
              <a:off x="8609012" y="1676400"/>
              <a:ext cx="2819400" cy="2819400"/>
            </a:xfrm>
            <a:prstGeom prst="ellipse"/>
            <a:gradFill rotWithShape="1">
              <a:gsLst>
                <a:gs pos="0">
                  <a:srgbClr val="9B6BF2">
                    <a:alpha val="6666"/>
                  </a:srgbClr>
                </a:gs>
                <a:gs pos="69000">
                  <a:srgbClr val="9B6BF2">
                    <a:alpha val="0"/>
                  </a:srgbClr>
                </a:gs>
                <a:gs pos="36000">
                  <a:srgbClr val="9B6BF2">
                    <a:alpha val="5882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9525" cmpd="sng" cap="flat">
              <a:noFill/>
              <a:prstDash val="solid"/>
              <a:round/>
            </a:ln>
          </p:spPr>
        </p:sp>
        <p:sp>
          <p:nvSpPr>
            <p:cNvPr id="7" name="椭圆"/>
            <p:cNvSpPr>
              <a:spLocks/>
            </p:cNvSpPr>
            <p:nvPr/>
          </p:nvSpPr>
          <p:spPr>
            <a:xfrm rot="0">
              <a:off x="7999412" y="8464"/>
              <a:ext cx="1600200" cy="1600200"/>
            </a:xfrm>
            <a:prstGeom prst="ellipse"/>
            <a:gradFill rotWithShape="1">
              <a:gsLst>
                <a:gs pos="0">
                  <a:srgbClr val="9B6BF2">
                    <a:alpha val="13725"/>
                  </a:srgbClr>
                </a:gs>
                <a:gs pos="73000">
                  <a:srgbClr val="9B6BF2">
                    <a:alpha val="0"/>
                  </a:srgbClr>
                </a:gs>
                <a:gs pos="36000">
                  <a:srgbClr val="9B6BF2">
                    <a:alpha val="6666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9525" cmpd="sng" cap="flat">
              <a:noFill/>
              <a:prstDash val="solid"/>
              <a:round/>
            </a:ln>
          </p:spPr>
        </p:sp>
        <p:sp>
          <p:nvSpPr>
            <p:cNvPr id="8" name="曲线"/>
            <p:cNvSpPr>
              <a:spLocks/>
            </p:cNvSpPr>
            <p:nvPr/>
          </p:nvSpPr>
          <p:spPr>
            <a:xfrm rot="21010068">
              <a:off x="8490951" y="1797517"/>
              <a:ext cx="3299407" cy="440923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83" y="10336"/>
                  </a:moveTo>
                  <a:cubicBezTo>
                    <a:pt x="3749" y="15966"/>
                    <a:pt x="16251" y="21628"/>
                    <a:pt x="21509" y="21600"/>
                  </a:cubicBezTo>
                  <a:cubicBezTo>
                    <a:pt x="21576" y="7993"/>
                    <a:pt x="21533" y="13606"/>
                    <a:pt x="21600" y="0"/>
                  </a:cubicBezTo>
                  <a:lnTo>
                    <a:pt x="21600" y="0"/>
                  </a:lnTo>
                  <a:lnTo>
                    <a:pt x="20880" y="832"/>
                  </a:lnTo>
                  <a:lnTo>
                    <a:pt x="20161" y="1632"/>
                  </a:lnTo>
                  <a:lnTo>
                    <a:pt x="19442" y="2408"/>
                  </a:lnTo>
                  <a:lnTo>
                    <a:pt x="18720" y="3074"/>
                  </a:lnTo>
                  <a:lnTo>
                    <a:pt x="17999" y="3743"/>
                  </a:lnTo>
                  <a:lnTo>
                    <a:pt x="17277" y="4372"/>
                  </a:lnTo>
                  <a:lnTo>
                    <a:pt x="16565" y="4907"/>
                  </a:lnTo>
                  <a:lnTo>
                    <a:pt x="15839" y="5409"/>
                  </a:lnTo>
                  <a:lnTo>
                    <a:pt x="15119" y="5878"/>
                  </a:lnTo>
                  <a:lnTo>
                    <a:pt x="14413" y="6278"/>
                  </a:lnTo>
                  <a:lnTo>
                    <a:pt x="13694" y="6678"/>
                  </a:lnTo>
                  <a:lnTo>
                    <a:pt x="12988" y="7017"/>
                  </a:lnTo>
                  <a:lnTo>
                    <a:pt x="12281" y="7283"/>
                  </a:lnTo>
                  <a:lnTo>
                    <a:pt x="11575" y="7552"/>
                  </a:lnTo>
                  <a:lnTo>
                    <a:pt x="10877" y="7781"/>
                  </a:lnTo>
                  <a:lnTo>
                    <a:pt x="10188" y="7952"/>
                  </a:lnTo>
                  <a:lnTo>
                    <a:pt x="9495" y="8083"/>
                  </a:lnTo>
                  <a:lnTo>
                    <a:pt x="8810" y="8217"/>
                  </a:lnTo>
                  <a:lnTo>
                    <a:pt x="8134" y="8283"/>
                  </a:lnTo>
                  <a:lnTo>
                    <a:pt x="7460" y="8352"/>
                  </a:lnTo>
                  <a:lnTo>
                    <a:pt x="6793" y="8381"/>
                  </a:lnTo>
                  <a:lnTo>
                    <a:pt x="6132" y="8352"/>
                  </a:lnTo>
                  <a:lnTo>
                    <a:pt x="5479" y="8352"/>
                  </a:lnTo>
                  <a:lnTo>
                    <a:pt x="4834" y="8283"/>
                  </a:lnTo>
                  <a:lnTo>
                    <a:pt x="4196" y="8181"/>
                  </a:lnTo>
                  <a:lnTo>
                    <a:pt x="3570" y="8083"/>
                  </a:lnTo>
                  <a:lnTo>
                    <a:pt x="2954" y="7981"/>
                  </a:lnTo>
                  <a:lnTo>
                    <a:pt x="2343" y="7817"/>
                  </a:lnTo>
                  <a:lnTo>
                    <a:pt x="1740" y="7646"/>
                  </a:lnTo>
                  <a:lnTo>
                    <a:pt x="1151" y="7483"/>
                  </a:lnTo>
                  <a:lnTo>
                    <a:pt x="0" y="7046"/>
                  </a:lnTo>
                  <a:cubicBezTo>
                    <a:pt x="60" y="8144"/>
                    <a:pt x="123" y="9238"/>
                    <a:pt x="183" y="10336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cmpd="sng" cap="flat">
              <a:noFill/>
              <a:prstDash val="solid"/>
              <a:round/>
            </a:ln>
          </p:spPr>
        </p:sp>
        <p:sp>
          <p:nvSpPr>
            <p:cNvPr id="9" name="曲线"/>
            <p:cNvSpPr>
              <a:spLocks/>
            </p:cNvSpPr>
            <p:nvPr/>
          </p:nvSpPr>
          <p:spPr>
            <a:xfrm rot="0">
              <a:off x="459506" y="1866405"/>
              <a:ext cx="11277600" cy="45339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7"/>
                  </a:lnTo>
                  <a:lnTo>
                    <a:pt x="21600" y="7"/>
                  </a:lnTo>
                  <a:lnTo>
                    <a:pt x="21110" y="196"/>
                  </a:lnTo>
                  <a:lnTo>
                    <a:pt x="20620" y="378"/>
                  </a:lnTo>
                  <a:lnTo>
                    <a:pt x="20131" y="552"/>
                  </a:lnTo>
                  <a:lnTo>
                    <a:pt x="19638" y="703"/>
                  </a:lnTo>
                  <a:lnTo>
                    <a:pt x="19149" y="854"/>
                  </a:lnTo>
                  <a:lnTo>
                    <a:pt x="18656" y="998"/>
                  </a:lnTo>
                  <a:lnTo>
                    <a:pt x="18170" y="1119"/>
                  </a:lnTo>
                  <a:lnTo>
                    <a:pt x="17677" y="1232"/>
                  </a:lnTo>
                  <a:lnTo>
                    <a:pt x="17188" y="1338"/>
                  </a:lnTo>
                  <a:lnTo>
                    <a:pt x="16704" y="1429"/>
                  </a:lnTo>
                  <a:lnTo>
                    <a:pt x="16218" y="1520"/>
                  </a:lnTo>
                  <a:lnTo>
                    <a:pt x="15734" y="1595"/>
                  </a:lnTo>
                  <a:lnTo>
                    <a:pt x="15254" y="1656"/>
                  </a:lnTo>
                  <a:lnTo>
                    <a:pt x="14773" y="1716"/>
                  </a:lnTo>
                  <a:lnTo>
                    <a:pt x="14299" y="1769"/>
                  </a:lnTo>
                  <a:lnTo>
                    <a:pt x="13828" y="1807"/>
                  </a:lnTo>
                  <a:lnTo>
                    <a:pt x="13357" y="1837"/>
                  </a:lnTo>
                  <a:lnTo>
                    <a:pt x="12891" y="1868"/>
                  </a:lnTo>
                  <a:lnTo>
                    <a:pt x="12429" y="1883"/>
                  </a:lnTo>
                  <a:lnTo>
                    <a:pt x="11970" y="1898"/>
                  </a:lnTo>
                  <a:lnTo>
                    <a:pt x="11517" y="1905"/>
                  </a:lnTo>
                  <a:lnTo>
                    <a:pt x="11067" y="1898"/>
                  </a:lnTo>
                  <a:lnTo>
                    <a:pt x="10623" y="1898"/>
                  </a:lnTo>
                  <a:lnTo>
                    <a:pt x="10182" y="1883"/>
                  </a:lnTo>
                  <a:lnTo>
                    <a:pt x="9751" y="1860"/>
                  </a:lnTo>
                  <a:lnTo>
                    <a:pt x="9322" y="1837"/>
                  </a:lnTo>
                  <a:lnTo>
                    <a:pt x="8902" y="1815"/>
                  </a:lnTo>
                  <a:lnTo>
                    <a:pt x="8486" y="1777"/>
                  </a:lnTo>
                  <a:lnTo>
                    <a:pt x="8075" y="1739"/>
                  </a:lnTo>
                  <a:lnTo>
                    <a:pt x="7674" y="1701"/>
                  </a:lnTo>
                  <a:lnTo>
                    <a:pt x="6889" y="1603"/>
                  </a:lnTo>
                  <a:lnTo>
                    <a:pt x="6138" y="1497"/>
                  </a:lnTo>
                  <a:lnTo>
                    <a:pt x="5418" y="1384"/>
                  </a:lnTo>
                  <a:lnTo>
                    <a:pt x="4734" y="1263"/>
                  </a:lnTo>
                  <a:lnTo>
                    <a:pt x="4083" y="1134"/>
                  </a:lnTo>
                  <a:lnTo>
                    <a:pt x="3478" y="998"/>
                  </a:lnTo>
                  <a:lnTo>
                    <a:pt x="2909" y="862"/>
                  </a:lnTo>
                  <a:lnTo>
                    <a:pt x="2386" y="726"/>
                  </a:lnTo>
                  <a:lnTo>
                    <a:pt x="1906" y="597"/>
                  </a:lnTo>
                  <a:lnTo>
                    <a:pt x="1480" y="476"/>
                  </a:lnTo>
                  <a:lnTo>
                    <a:pt x="1097" y="363"/>
                  </a:lnTo>
                  <a:lnTo>
                    <a:pt x="772" y="264"/>
                  </a:lnTo>
                  <a:lnTo>
                    <a:pt x="501" y="173"/>
                  </a:lnTo>
                  <a:lnTo>
                    <a:pt x="127" y="4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cmpd="sng" cap="flat">
              <a:noFill/>
              <a:prstDash val="solid"/>
              <a:round/>
            </a:ln>
          </p:spPr>
        </p:sp>
        <p:sp>
          <p:nvSpPr>
            <p:cNvPr id="10" name="曲线"/>
            <p:cNvSpPr>
              <a:spLocks/>
            </p:cNvSpPr>
            <p:nvPr/>
          </p:nvSpPr>
          <p:spPr>
            <a:xfrm rot="0">
              <a:off x="0" y="1587"/>
              <a:ext cx="12192000" cy="6856413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</a:path>
                <a:path w="21600" h="21600">
                  <a:moveTo>
                    <a:pt x="20744" y="20099"/>
                  </a:moveTo>
                  <a:lnTo>
                    <a:pt x="843" y="20099"/>
                  </a:lnTo>
                  <a:lnTo>
                    <a:pt x="843" y="1480"/>
                  </a:lnTo>
                  <a:lnTo>
                    <a:pt x="20744" y="1480"/>
                  </a:lnTo>
                  <a:lnTo>
                    <a:pt x="20744" y="20099"/>
                  </a:lnTo>
                  <a:close/>
                </a:path>
              </a:pathLst>
            </a:custGeom>
            <a:solidFill>
              <a:schemeClr val="bg1"/>
            </a:solidFill>
            <a:ln cmpd="sng" cap="flat">
              <a:noFill/>
              <a:prstDash val="solid"/>
              <a:round/>
            </a:ln>
          </p:spPr>
        </p:sp>
      </p:grpSp>
      <p:sp>
        <p:nvSpPr>
          <p:cNvPr id="12" name="文本框"/>
          <p:cNvSpPr>
            <a:spLocks noGrp="1"/>
          </p:cNvSpPr>
          <p:nvPr>
            <p:ph type="title"/>
          </p:nvPr>
        </p:nvSpPr>
        <p:spPr>
          <a:xfrm rot="0">
            <a:off x="1154954" y="973668"/>
            <a:ext cx="8761413" cy="70696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 rot="0">
            <a:off x="1154954" y="2603500"/>
            <a:ext cx="8761413" cy="34163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14" name="文本框"/>
          <p:cNvSpPr>
            <a:spLocks noGrp="1"/>
          </p:cNvSpPr>
          <p:nvPr>
            <p:ph type="dt" idx="2"/>
          </p:nvPr>
        </p:nvSpPr>
        <p:spPr>
          <a:xfrm rot="0">
            <a:off x="10653104" y="6391837"/>
            <a:ext cx="990598" cy="30479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algn="r"/>
            <a:fld id="{CAD2D6BD-DE1B-4B5F-8B41-2702339687B9}" type="datetime1">
              <a:rPr lang="en-US" altLang="zh-CN" sz="1000" b="1" i="0">
                <a:solidFill>
                  <a:schemeClr val="accent1"/>
                </a:solidFill>
                <a:latin typeface="Century Gothic" pitchFamily="0" charset="0"/>
                <a:ea typeface="宋体" pitchFamily="0" charset="0"/>
                <a:cs typeface="Century Gothic" pitchFamily="0" charset="0"/>
              </a:rPr>
              <a:t>10/9/2024</a:t>
            </a:fld>
            <a:endParaRPr lang="zh-CN" altLang="en-US" sz="1000" b="1" i="0">
              <a:solidFill>
                <a:schemeClr val="accent1"/>
              </a:solidFill>
              <a:latin typeface="Century Gothic" pitchFamily="0" charset="0"/>
              <a:ea typeface="宋体" pitchFamily="0" charset="0"/>
              <a:cs typeface="Century Gothic" pitchFamily="0" charset="0"/>
            </a:endParaRPr>
          </a:p>
        </p:txBody>
      </p:sp>
      <p:sp>
        <p:nvSpPr>
          <p:cNvPr id="15" name="文本框"/>
          <p:cNvSpPr>
            <a:spLocks noGrp="1"/>
          </p:cNvSpPr>
          <p:nvPr>
            <p:ph type="ftr" idx="3"/>
          </p:nvPr>
        </p:nvSpPr>
        <p:spPr>
          <a:xfrm rot="0">
            <a:off x="561110" y="6391837"/>
            <a:ext cx="3859794" cy="304801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algn="l"/>
            <a:endParaRPr lang="zh-CN" altLang="en-US" sz="1000" b="1" i="0">
              <a:solidFill>
                <a:schemeClr val="accent1"/>
              </a:solidFill>
              <a:latin typeface="Century Gothic" pitchFamily="0" charset="0"/>
              <a:ea typeface="宋体" pitchFamily="0" charset="0"/>
              <a:cs typeface="Century Gothic" pitchFamily="0" charset="0"/>
            </a:endParaRPr>
          </a:p>
        </p:txBody>
      </p:sp>
      <p:sp>
        <p:nvSpPr>
          <p:cNvPr id="16" name="矩形"/>
          <p:cNvSpPr>
            <a:spLocks/>
          </p:cNvSpPr>
          <p:nvPr/>
        </p:nvSpPr>
        <p:spPr>
          <a:xfrm rot="0">
            <a:off x="10437812" y="0"/>
            <a:ext cx="685800" cy="1143000"/>
          </a:xfrm>
          <a:prstGeom prst="rect"/>
          <a:solidFill>
            <a:schemeClr val="accent1"/>
          </a:solidFill>
          <a:ln w="9525" cmpd="sng" cap="flat">
            <a:noFill/>
            <a:prstDash val="solid"/>
            <a:round/>
          </a:ln>
          <a:effectLst>
            <a:outerShdw sx="100000" sy="100000" algn="b" rotWithShape="0" blurRad="38100" dist="25400" dir="5400000">
              <a:srgbClr val="000000">
                <a:alpha val="44705"/>
              </a:srgbClr>
            </a:outerShdw>
          </a:effectLst>
        </p:spPr>
      </p:sp>
      <p:sp>
        <p:nvSpPr>
          <p:cNvPr id="17" name="文本框"/>
          <p:cNvSpPr>
            <a:spLocks noGrp="1"/>
          </p:cNvSpPr>
          <p:nvPr>
            <p:ph type="sldNum" idx="4"/>
          </p:nvPr>
        </p:nvSpPr>
        <p:spPr>
          <a:xfrm rot="0">
            <a:off x="10352541" y="295729"/>
            <a:ext cx="838198" cy="76768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ctr"/>
            <a:fld id="{CAD2D6BD-DE1B-4B5F-8B41-2702339687B9}" type="slidenum">
              <a:rPr lang="en-US" altLang="zh-CN" sz="2800" b="0" i="0" u="none" strike="noStrike" kern="1200" cap="none" spc="0" baseline="0">
                <a:solidFill>
                  <a:schemeClr val="bg1"/>
                </a:solidFill>
                <a:latin typeface="Century Gothic" pitchFamily="0" charset="0"/>
                <a:ea typeface="宋体" pitchFamily="0" charset="0"/>
                <a:cs typeface="Century Gothic" pitchFamily="0" charset="0"/>
              </a:rPr>
              <a:t>&lt;#&gt;</a:t>
            </a:fld>
            <a:endParaRPr lang="zh-CN" altLang="en-US" sz="2800" b="0" i="0">
              <a:solidFill>
                <a:schemeClr val="bg1"/>
              </a:solidFill>
              <a:latin typeface="Century Gothic" pitchFamily="0" charset="0"/>
              <a:ea typeface="宋体" pitchFamily="0" charset="0"/>
              <a:cs typeface="Century Gothic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6793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hf sldNum="0" hdr="0" ftr="0" dt="0"/>
  <p:txStyles>
    <p:titleStyle>
      <a:lvl1pPr algn="l" defTabSz="914400" eaLnBrk="1" fontAlgn="auto" latinLnBrk="0" hangingPunct="1">
        <a:spcBef>
          <a:spcPts val="0"/>
        </a:spcBef>
        <a:buNone/>
        <a:defRPr sz="3600" b="0" i="0" kern="1200">
          <a:solidFill>
            <a:schemeClr val="bg2"/>
          </a:solidFill>
          <a:latin typeface="Century Gothic" pitchFamily="0" charset="0"/>
          <a:ea typeface="宋体" pitchFamily="0" charset="0"/>
          <a:cs typeface="Century Gothic" pitchFamily="0" charset="0"/>
        </a:defRPr>
      </a:lvl1pPr>
    </p:titleStyle>
    <p:bodyStyle>
      <a:lvl1pPr marL="342900" indent="-3429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800" b="0" i="0" kern="1200">
          <a:solidFill>
            <a:srgbClr val="404040"/>
          </a:solidFill>
          <a:latin typeface="Century Gothic" pitchFamily="0" charset="0"/>
          <a:ea typeface="宋体" pitchFamily="0" charset="0"/>
          <a:cs typeface="Century Gothic" pitchFamily="0" charset="0"/>
        </a:defRPr>
      </a:lvl1pPr>
      <a:lvl2pPr marL="742950" indent="-28575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600" b="0" i="0" kern="1200">
          <a:solidFill>
            <a:srgbClr val="404040"/>
          </a:solidFill>
          <a:latin typeface="Century Gothic" pitchFamily="0" charset="0"/>
          <a:ea typeface="宋体" pitchFamily="0" charset="0"/>
          <a:cs typeface="Century Gothic" pitchFamily="0" charset="0"/>
        </a:defRPr>
      </a:lvl2pPr>
      <a:lvl3pPr marL="11430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400" b="0" i="0" kern="1200">
          <a:solidFill>
            <a:srgbClr val="404040"/>
          </a:solidFill>
          <a:latin typeface="Century Gothic" pitchFamily="0" charset="0"/>
          <a:ea typeface="宋体" pitchFamily="0" charset="0"/>
          <a:cs typeface="Century Gothic" pitchFamily="0" charset="0"/>
        </a:defRPr>
      </a:lvl3pPr>
      <a:lvl4pPr marL="16002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200" b="0" i="0" kern="1200">
          <a:solidFill>
            <a:srgbClr val="404040"/>
          </a:solidFill>
          <a:latin typeface="Century Gothic" pitchFamily="0" charset="0"/>
          <a:ea typeface="宋体" pitchFamily="0" charset="0"/>
          <a:cs typeface="Century Gothic" pitchFamily="0" charset="0"/>
        </a:defRPr>
      </a:lvl4pPr>
      <a:lvl5pPr marL="20574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200" b="0" i="0" kern="1200">
          <a:solidFill>
            <a:srgbClr val="404040"/>
          </a:solidFill>
          <a:latin typeface="Century Gothic" pitchFamily="0" charset="0"/>
          <a:ea typeface="宋体" pitchFamily="0" charset="0"/>
          <a:cs typeface="Century Gothic" pitchFamily="0" charset="0"/>
        </a:defRPr>
      </a:lvl5pPr>
      <a:lvl6pPr marL="25146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200" b="0" i="0" kern="1200">
          <a:solidFill>
            <a:srgbClr val="404040"/>
          </a:solidFill>
          <a:latin typeface="Century Gothic" pitchFamily="0" charset="0"/>
          <a:ea typeface="宋体" pitchFamily="0" charset="0"/>
          <a:cs typeface="Century Gothic" pitchFamily="0" charset="0"/>
        </a:defRPr>
      </a:lvl6pPr>
      <a:lvl7pPr marL="29718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200" b="0" i="0" kern="1200">
          <a:solidFill>
            <a:srgbClr val="404040"/>
          </a:solidFill>
          <a:latin typeface="Century Gothic" pitchFamily="0" charset="0"/>
          <a:ea typeface="宋体" pitchFamily="0" charset="0"/>
          <a:cs typeface="Century Gothic" pitchFamily="0" charset="0"/>
        </a:defRPr>
      </a:lvl7pPr>
      <a:lvl8pPr marL="34290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200" b="0" i="0" kern="1200">
          <a:solidFill>
            <a:srgbClr val="404040"/>
          </a:solidFill>
          <a:latin typeface="Century Gothic" pitchFamily="0" charset="0"/>
          <a:ea typeface="宋体" pitchFamily="0" charset="0"/>
          <a:cs typeface="Century Gothic" pitchFamily="0" charset="0"/>
        </a:defRPr>
      </a:lvl8pPr>
      <a:lvl9pPr marL="34290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200" b="0" i="0" kern="1200">
          <a:solidFill>
            <a:srgbClr val="404040"/>
          </a:solidFill>
          <a:latin typeface="Century Gothic" pitchFamily="0" charset="0"/>
          <a:ea typeface="宋体" pitchFamily="0" charset="0"/>
          <a:cs typeface="Century Gothic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chart" Target="../charts/chart2.xml"/><Relationship Id="rId2" Type="http://schemas.openxmlformats.org/officeDocument/2006/relationships/chart" Target="../charts/chart3.xml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2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3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4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9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文本框"/>
          <p:cNvSpPr>
            <a:spLocks noGrp="1"/>
          </p:cNvSpPr>
          <p:nvPr>
            <p:ph type="ctrTitle"/>
          </p:nvPr>
        </p:nvSpPr>
        <p:spPr>
          <a:xfrm rot="0">
            <a:off x="-207169" y="1060397"/>
            <a:ext cx="9982200" cy="24739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b" anchorCtr="0">
            <a:prstTxWarp prst="textNoShape"/>
            <a:spAutoFit/>
          </a:bodyPr>
          <a:lstStyle/>
          <a:p>
            <a:pPr marL="3213735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5400" b="1" i="0" u="none" strike="noStrike" kern="120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Data Analysis using Excel</a:t>
            </a:r>
            <a:r>
              <a:rPr lang="en-US" altLang="zh-CN" sz="5400" b="1" i="0" u="none" strike="noStrike" kern="120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br>
              <a:rPr lang="zh-CN" altLang="en-US" sz="5400" b="1" i="0" u="none" strike="noStrike" kern="1200" cap="none" spc="0" baseline="0">
                <a:solidFill>
                  <a:srgbClr val="0F0F0F"/>
                </a:solidFill>
                <a:latin typeface="Roboto" pitchFamily="2" charset="0"/>
                <a:ea typeface="宋体" pitchFamily="0" charset="0"/>
                <a:cs typeface="Lucida Sans"/>
              </a:rPr>
            </a:br>
            <a:endParaRPr lang="zh-CN" altLang="en-US" sz="5400" b="0" i="0" u="none" strike="noStrike" kern="1200" cap="none" spc="15" baseline="0">
              <a:solidFill>
                <a:schemeClr val="bg2"/>
              </a:solidFill>
              <a:latin typeface="Century Gothic" pitchFamily="0" charset="0"/>
              <a:ea typeface="宋体" pitchFamily="0" charset="0"/>
              <a:cs typeface="Lucida Sans"/>
            </a:endParaRPr>
          </a:p>
        </p:txBody>
      </p:sp>
      <p:sp>
        <p:nvSpPr>
          <p:cNvPr id="34" name="文本框"/>
          <p:cNvSpPr>
            <a:spLocks noGrp="1"/>
          </p:cNvSpPr>
          <p:nvPr>
            <p:ph type="sldNum"/>
          </p:nvPr>
        </p:nvSpPr>
        <p:spPr>
          <a:xfrm rot="0">
            <a:off x="10972800" y="6230063"/>
            <a:ext cx="1011935" cy="4356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b" anchorCtr="0">
            <a:prstTxWarp prst="textNoShape"/>
            <a:spAutoFit/>
          </a:bodyPr>
          <a:lstStyle/>
          <a:p>
            <a:pPr marL="38100" indent="0" algn="ctr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2800" b="0" i="0" u="none" strike="noStrike" kern="1200" cap="none" spc="10" baseline="0">
                <a:solidFill>
                  <a:schemeClr val="bg1"/>
                </a:solidFill>
                <a:latin typeface="Century Gothic" pitchFamily="0" charset="0"/>
                <a:ea typeface="宋体" pitchFamily="0" charset="0"/>
                <a:cs typeface="Century Gothic" pitchFamily="0" charset="0"/>
              </a:rPr>
              <a:t>1</a:t>
            </a:fld>
            <a:endParaRPr lang="zh-CN" altLang="en-US" sz="2800" b="0" i="0" u="none" strike="noStrike" kern="1200" cap="none" spc="10" baseline="0">
              <a:solidFill>
                <a:schemeClr val="bg1"/>
              </a:solidFill>
              <a:latin typeface="Century Gothic" pitchFamily="0" charset="0"/>
              <a:ea typeface="宋体" pitchFamily="0" charset="0"/>
              <a:cs typeface="Century Gothic" pitchFamily="0" charset="0"/>
            </a:endParaRPr>
          </a:p>
        </p:txBody>
      </p:sp>
      <p:sp>
        <p:nvSpPr>
          <p:cNvPr id="35" name="矩形"/>
          <p:cNvSpPr>
            <a:spLocks/>
          </p:cNvSpPr>
          <p:nvPr/>
        </p:nvSpPr>
        <p:spPr>
          <a:xfrm rot="0">
            <a:off x="762002" y="3314150"/>
            <a:ext cx="10403144" cy="190118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entury Gothic" pitchFamily="0" charset="0"/>
                <a:ea typeface="宋体" pitchFamily="0" charset="0"/>
                <a:cs typeface="Century Gothic" pitchFamily="0" charset="0"/>
              </a:rPr>
              <a:t>STUDENT NAME:   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entury Gothic" pitchFamily="0" charset="0"/>
                <a:ea typeface="宋体" pitchFamily="0" charset="0"/>
                <a:cs typeface="Century Gothic" pitchFamily="0" charset="0"/>
              </a:rPr>
              <a:t>Jeevitha.P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entury Gothic" pitchFamily="0" charset="0"/>
              <a:ea typeface="宋体" pitchFamily="0" charset="0"/>
              <a:cs typeface="Century Gothic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entury Gothic" pitchFamily="0" charset="0"/>
                <a:ea typeface="宋体" pitchFamily="0" charset="0"/>
                <a:cs typeface="Century Gothic" pitchFamily="0" charset="0"/>
              </a:rPr>
              <a:t>REGISTER NO:         312211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entury Gothic" pitchFamily="0" charset="0"/>
                <a:ea typeface="宋体" pitchFamily="0" charset="0"/>
                <a:cs typeface="Century Gothic" pitchFamily="0" charset="0"/>
              </a:rPr>
              <a:t>341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entury Gothic" pitchFamily="0" charset="0"/>
                <a:ea typeface="宋体" pitchFamily="0" charset="0"/>
                <a:cs typeface="Century Gothic" pitchFamily="0" charset="0"/>
              </a:rPr>
              <a:t>  /  NM ID :asunm1425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entury Gothic" pitchFamily="0" charset="0"/>
                <a:ea typeface="宋体" pitchFamily="0" charset="0"/>
                <a:cs typeface="Century Gothic" pitchFamily="0" charset="0"/>
              </a:rPr>
              <a:t>jeevitha.p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entury Gothic" pitchFamily="0" charset="0"/>
              <a:ea typeface="宋体" pitchFamily="0" charset="0"/>
              <a:cs typeface="Century Gothic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entury Gothic" pitchFamily="0" charset="0"/>
                <a:ea typeface="宋体" pitchFamily="0" charset="0"/>
                <a:cs typeface="Century Gothic" pitchFamily="0" charset="0"/>
              </a:rPr>
              <a:t>DEPARTMENT:        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entury Gothic" pitchFamily="0" charset="0"/>
                <a:ea typeface="宋体" pitchFamily="0" charset="0"/>
                <a:cs typeface="Century Gothic" pitchFamily="0" charset="0"/>
              </a:rPr>
              <a:t>B.Com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entury Gothic" pitchFamily="0" charset="0"/>
                <a:ea typeface="宋体" pitchFamily="0" charset="0"/>
                <a:cs typeface="Century Gothic" pitchFamily="0" charset="0"/>
              </a:rPr>
              <a:t> 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entury Gothic" pitchFamily="0" charset="0"/>
                <a:ea typeface="宋体" pitchFamily="0" charset="0"/>
                <a:cs typeface="Century Gothic" pitchFamily="0" charset="0"/>
              </a:rPr>
              <a:t>Accounting and Finance)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entury Gothic" pitchFamily="0" charset="0"/>
              <a:ea typeface="宋体" pitchFamily="0" charset="0"/>
              <a:cs typeface="Century Gothic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entury Gothic" pitchFamily="0" charset="0"/>
                <a:ea typeface="宋体" pitchFamily="0" charset="0"/>
                <a:cs typeface="Century Gothic" pitchFamily="0" charset="0"/>
              </a:rPr>
              <a:t>COLLEGE :                 K.R.M.M.COLLEGE       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entury Gothic" pitchFamily="0" charset="0"/>
              <a:ea typeface="宋体" pitchFamily="0" charset="0"/>
              <a:cs typeface="Century Gothic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entury Gothic" pitchFamily="0" charset="0"/>
                <a:ea typeface="宋体" pitchFamily="0" charset="0"/>
                <a:cs typeface="Century Gothic" pitchFamily="0" charset="0"/>
              </a:rPr>
              <a:t>           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Century Gothic" pitchFamily="0" charset="0"/>
              <a:ea typeface="宋体" pitchFamily="0" charset="0"/>
              <a:cs typeface="Century Gothic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500702"/>
      </p:ext>
    </p:extLst>
  </p:cSld>
  <p:clrMapOvr>
    <a:masterClrMapping/>
  </p:clrMapOvr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曲线"/>
          <p:cNvSpPr>
            <a:spLocks/>
          </p:cNvSpPr>
          <p:nvPr/>
        </p:nvSpPr>
        <p:spPr>
          <a:xfrm rot="0">
            <a:off x="9353566" y="5895998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96" name="矩形"/>
          <p:cNvSpPr>
            <a:spLocks/>
          </p:cNvSpPr>
          <p:nvPr/>
        </p:nvSpPr>
        <p:spPr>
          <a:xfrm rot="0">
            <a:off x="11277219" y="6473348"/>
            <a:ext cx="228600" cy="17633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10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97" name="矩形"/>
          <p:cNvSpPr>
            <a:spLocks/>
          </p:cNvSpPr>
          <p:nvPr/>
        </p:nvSpPr>
        <p:spPr>
          <a:xfrm rot="0">
            <a:off x="739774" y="291148"/>
            <a:ext cx="3303904" cy="75212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120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800" b="1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4800" b="1" i="0" u="none" strike="noStrike" kern="120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4800" b="1" i="0" u="none" strike="noStrike" kern="120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120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LL</a:t>
            </a:r>
            <a:r>
              <a:rPr lang="en-US" altLang="zh-CN" sz="4800" b="1" i="0" u="none" strike="noStrike" kern="120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4800" b="1" i="0" u="none" strike="noStrike" kern="120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120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endParaRPr lang="zh-CN" altLang="en-US" sz="4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98" name="曲线"/>
          <p:cNvSpPr>
            <a:spLocks/>
          </p:cNvSpPr>
          <p:nvPr/>
        </p:nvSpPr>
        <p:spPr>
          <a:xfrm rot="0">
            <a:off x="10058401" y="525141"/>
            <a:ext cx="457200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99" name="矩形"/>
          <p:cNvSpPr>
            <a:spLocks/>
          </p:cNvSpPr>
          <p:nvPr/>
        </p:nvSpPr>
        <p:spPr>
          <a:xfrm rot="0">
            <a:off x="914400" y="1981200"/>
            <a:ext cx="8458200" cy="3785652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 Data Collection :  The data was collected  from 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kaggle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  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Hilight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Data description : picking data from work sheet like employee id,    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      Business 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Units,Names,Employee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Rating 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ect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 Exist Data : Picking existing employee details  using conditional formatting.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 Removing 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Exsit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Data : Using 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filltering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option  removing 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exsit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employee data.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 Pivot Table :  Creating pivot table  by using data set.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 Graph :   Graph was represented as 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colum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chat  and 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atteched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in below.</a:t>
            </a:r>
            <a:endParaRPr lang="zh-CN" altLang="en-US" sz="20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2125157"/>
      </p:ext>
    </p:extLst>
  </p:cSld>
  <p:clrMapOvr>
    <a:masterClrMapping/>
  </p:clrMapOvr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文本框"/>
          <p:cNvSpPr>
            <a:spLocks noGrp="1"/>
          </p:cNvSpPr>
          <p:nvPr>
            <p:ph type="title"/>
          </p:nvPr>
        </p:nvSpPr>
        <p:spPr>
          <a:xfrm rot="0">
            <a:off x="755333" y="373087"/>
            <a:ext cx="2437131" cy="56746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ctr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chemeClr val="bg2"/>
                </a:solidFill>
                <a:latin typeface="Century Gothic" pitchFamily="0" charset="0"/>
                <a:ea typeface="宋体" pitchFamily="0" charset="0"/>
                <a:cs typeface="Lucida Sans"/>
              </a:rPr>
              <a:t>R</a:t>
            </a:r>
            <a:r>
              <a:rPr lang="en-US" altLang="zh-CN" sz="3600" b="0" i="0" u="none" strike="noStrike" kern="1200" cap="none" spc="-40" baseline="0">
                <a:solidFill>
                  <a:schemeClr val="bg2"/>
                </a:solidFill>
                <a:latin typeface="Century Gothic" pitchFamily="0" charset="0"/>
                <a:ea typeface="宋体" pitchFamily="0" charset="0"/>
                <a:cs typeface="Lucida Sans"/>
              </a:rPr>
              <a:t>E</a:t>
            </a:r>
            <a:r>
              <a:rPr lang="en-US" altLang="zh-CN" sz="3600" b="0" i="0" u="none" strike="noStrike" kern="1200" cap="none" spc="15" baseline="0">
                <a:solidFill>
                  <a:schemeClr val="bg2"/>
                </a:solidFill>
                <a:latin typeface="Century Gothic" pitchFamily="0" charset="0"/>
                <a:ea typeface="宋体" pitchFamily="0" charset="0"/>
                <a:cs typeface="Lucida Sans"/>
              </a:rPr>
              <a:t>S</a:t>
            </a:r>
            <a:r>
              <a:rPr lang="en-US" altLang="zh-CN" sz="3600" b="0" i="0" u="none" strike="noStrike" kern="1200" cap="none" spc="-30" baseline="0">
                <a:solidFill>
                  <a:schemeClr val="bg2"/>
                </a:solidFill>
                <a:latin typeface="Century Gothic" pitchFamily="0" charset="0"/>
                <a:ea typeface="宋体" pitchFamily="0" charset="0"/>
                <a:cs typeface="Lucida Sans"/>
              </a:rPr>
              <a:t>U</a:t>
            </a:r>
            <a:r>
              <a:rPr lang="en-US" altLang="zh-CN" sz="3600" b="0" i="0" u="none" strike="noStrike" kern="1200" cap="none" spc="-405" baseline="0">
                <a:solidFill>
                  <a:schemeClr val="bg2"/>
                </a:solidFill>
                <a:latin typeface="Century Gothic" pitchFamily="0" charset="0"/>
                <a:ea typeface="宋体" pitchFamily="0" charset="0"/>
                <a:cs typeface="Lucida Sans"/>
              </a:rPr>
              <a:t>L</a:t>
            </a:r>
            <a:r>
              <a:rPr lang="en-US" altLang="zh-CN" sz="3600" b="0" i="0" u="none" strike="noStrike" kern="1200" cap="none" spc="0" baseline="0">
                <a:solidFill>
                  <a:schemeClr val="bg2"/>
                </a:solidFill>
                <a:latin typeface="Century Gothic" pitchFamily="0" charset="0"/>
                <a:ea typeface="宋体" pitchFamily="0" charset="0"/>
                <a:cs typeface="Lucida Sans"/>
              </a:rPr>
              <a:t>TS</a:t>
            </a:r>
            <a:endParaRPr lang="zh-CN" altLang="en-US" sz="3600" b="0" i="0" u="none" strike="noStrike" kern="1200" cap="none" spc="0" baseline="0">
              <a:solidFill>
                <a:schemeClr val="bg2"/>
              </a:solidFill>
              <a:latin typeface="Century Gothic" pitchFamily="0" charset="0"/>
              <a:ea typeface="宋体" pitchFamily="0" charset="0"/>
              <a:cs typeface="Lucida Sans"/>
            </a:endParaRPr>
          </a:p>
        </p:txBody>
      </p:sp>
      <p:sp>
        <p:nvSpPr>
          <p:cNvPr id="101" name="矩形"/>
          <p:cNvSpPr>
            <a:spLocks/>
          </p:cNvSpPr>
          <p:nvPr/>
        </p:nvSpPr>
        <p:spPr>
          <a:xfrm rot="0">
            <a:off x="11277219" y="6473348"/>
            <a:ext cx="228600" cy="17633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11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aphicFrame>
        <p:nvGraphicFramePr>
          <p:cNvPr id="102" name="图表"/>
          <p:cNvGraphicFramePr/>
          <p:nvPr/>
        </p:nvGraphicFramePr>
        <p:xfrm>
          <a:off x="914400" y="1295399"/>
          <a:ext cx="10134600" cy="5105400"/>
        </p:xfrm>
        <a:graphic>
          <a:graphicData uri="http://schemas.openxmlformats.org/drawingml/2006/chart">
            <c:chart xmlns:c="http://schemas.openxmlformats.org/drawingml/2006/chart" r:id="rId1"/>
          </a:graphicData>
        </a:graphic>
      </p:graphicFrame>
    </p:spTree>
    <p:extLst>
      <p:ext uri="{BB962C8B-B14F-4D97-AF65-F5344CB8AC3E}">
        <p14:creationId xmlns:p14="http://schemas.microsoft.com/office/powerpoint/2010/main" val="638972446"/>
      </p:ext>
    </p:extLst>
  </p:cSld>
  <p:clrMapOvr>
    <a:masterClrMapping/>
  </p:clrMapOvr>
</p:sld>
</file>

<file path=ppt/slides/slide1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文本框"/>
          <p:cNvSpPr>
            <a:spLocks noGrp="1"/>
          </p:cNvSpPr>
          <p:nvPr>
            <p:ph type="title"/>
          </p:nvPr>
        </p:nvSpPr>
        <p:spPr>
          <a:xfrm rot="0">
            <a:off x="914400" y="228600"/>
            <a:ext cx="11277600" cy="84124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chemeClr val="bg2"/>
                </a:solidFill>
                <a:latin typeface="Century Gothic" pitchFamily="0" charset="0"/>
                <a:ea typeface="宋体" pitchFamily="0" charset="0"/>
                <a:cs typeface="Lucida Sans"/>
              </a:rPr>
              <a:t>R</a:t>
            </a:r>
            <a:r>
              <a:rPr lang="en-US" altLang="zh-CN" sz="3600" b="0" i="0" u="none" strike="noStrike" kern="1200" cap="none" spc="-40" baseline="0">
                <a:solidFill>
                  <a:schemeClr val="bg2"/>
                </a:solidFill>
                <a:latin typeface="Century Gothic" pitchFamily="0" charset="0"/>
                <a:ea typeface="宋体" pitchFamily="0" charset="0"/>
                <a:cs typeface="Lucida Sans"/>
              </a:rPr>
              <a:t>E</a:t>
            </a:r>
            <a:r>
              <a:rPr lang="en-US" altLang="zh-CN" sz="3600" b="0" i="0" u="none" strike="noStrike" kern="1200" cap="none" spc="15" baseline="0">
                <a:solidFill>
                  <a:schemeClr val="bg2"/>
                </a:solidFill>
                <a:latin typeface="Century Gothic" pitchFamily="0" charset="0"/>
                <a:ea typeface="宋体" pitchFamily="0" charset="0"/>
                <a:cs typeface="Lucida Sans"/>
              </a:rPr>
              <a:t>S</a:t>
            </a:r>
            <a:r>
              <a:rPr lang="en-US" altLang="zh-CN" sz="3600" b="0" i="0" u="none" strike="noStrike" kern="1200" cap="none" spc="-30" baseline="0">
                <a:solidFill>
                  <a:schemeClr val="bg2"/>
                </a:solidFill>
                <a:latin typeface="Century Gothic" pitchFamily="0" charset="0"/>
                <a:ea typeface="宋体" pitchFamily="0" charset="0"/>
                <a:cs typeface="Lucida Sans"/>
              </a:rPr>
              <a:t>U</a:t>
            </a:r>
            <a:r>
              <a:rPr lang="en-US" altLang="zh-CN" sz="3600" b="0" i="0" u="none" strike="noStrike" kern="1200" cap="none" spc="-405" baseline="0">
                <a:solidFill>
                  <a:schemeClr val="bg2"/>
                </a:solidFill>
                <a:latin typeface="Century Gothic" pitchFamily="0" charset="0"/>
                <a:ea typeface="宋体" pitchFamily="0" charset="0"/>
                <a:cs typeface="Lucida Sans"/>
              </a:rPr>
              <a:t>L</a:t>
            </a:r>
            <a:r>
              <a:rPr lang="en-US" altLang="zh-CN" sz="3600" b="0" i="0" u="none" strike="noStrike" kern="1200" cap="none" spc="0" baseline="0">
                <a:solidFill>
                  <a:schemeClr val="bg2"/>
                </a:solidFill>
                <a:latin typeface="Century Gothic" pitchFamily="0" charset="0"/>
                <a:ea typeface="宋体" pitchFamily="0" charset="0"/>
                <a:cs typeface="Lucida Sans"/>
              </a:rPr>
              <a:t>TS</a:t>
            </a:r>
            <a:endParaRPr lang="zh-CN" altLang="en-US" sz="3600" b="0" i="0" u="none" strike="noStrike" kern="1200" cap="none" spc="0" baseline="0">
              <a:solidFill>
                <a:schemeClr val="bg2"/>
              </a:solidFill>
              <a:latin typeface="Century Gothic" pitchFamily="0" charset="0"/>
              <a:ea typeface="宋体" pitchFamily="0" charset="0"/>
              <a:cs typeface="Lucida Sans"/>
            </a:endParaRPr>
          </a:p>
        </p:txBody>
      </p:sp>
      <p:graphicFrame>
        <p:nvGraphicFramePr>
          <p:cNvPr id="104" name="图表"/>
          <p:cNvGraphicFramePr/>
          <p:nvPr/>
        </p:nvGraphicFramePr>
        <p:xfrm>
          <a:off x="685800" y="1371600"/>
          <a:ext cx="4419599" cy="4800600"/>
        </p:xfrm>
        <a:graphic>
          <a:graphicData uri="http://schemas.openxmlformats.org/drawingml/2006/chart">
            <c:chart xmlns:c="http://schemas.openxmlformats.org/drawingml/2006/chart" r:id="rId1"/>
          </a:graphicData>
        </a:graphic>
      </p:graphicFrame>
      <p:graphicFrame>
        <p:nvGraphicFramePr>
          <p:cNvPr id="105" name="图表"/>
          <p:cNvGraphicFramePr/>
          <p:nvPr/>
        </p:nvGraphicFramePr>
        <p:xfrm>
          <a:off x="5562600" y="1295399"/>
          <a:ext cx="6248400" cy="4800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  <p:extLst>
      <p:ext uri="{BB962C8B-B14F-4D97-AF65-F5344CB8AC3E}">
        <p14:creationId xmlns:p14="http://schemas.microsoft.com/office/powerpoint/2010/main" val="1049891538"/>
      </p:ext>
    </p:extLst>
  </p:cSld>
  <p:clrMapOvr>
    <a:masterClrMapping/>
  </p:clrMapOvr>
</p:sld>
</file>

<file path=ppt/slides/slide13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文本框"/>
          <p:cNvSpPr>
            <a:spLocks noGrp="1"/>
          </p:cNvSpPr>
          <p:nvPr>
            <p:ph type="title"/>
          </p:nvPr>
        </p:nvSpPr>
        <p:spPr>
          <a:xfrm rot="0">
            <a:off x="1154954" y="973668"/>
            <a:ext cx="8761413" cy="70696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chemeClr val="bg2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zh-CN" altLang="en-US" sz="3600" b="0" i="0" u="none" strike="noStrike" kern="1200" cap="none" spc="0" baseline="0">
              <a:solidFill>
                <a:schemeClr val="bg2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07" name="矩形"/>
          <p:cNvSpPr>
            <a:spLocks/>
          </p:cNvSpPr>
          <p:nvPr/>
        </p:nvSpPr>
        <p:spPr>
          <a:xfrm rot="0">
            <a:off x="1295399" y="1219201"/>
            <a:ext cx="8077200" cy="526297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en-US" altLang="zh-CN" sz="2800" b="1" i="1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 Most of the Employees are in 3 rating </a:t>
            </a:r>
            <a:r>
              <a:rPr lang="en-US" altLang="zh-CN" sz="2800" b="1" i="1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categary</a:t>
            </a:r>
            <a:r>
              <a:rPr lang="en-US" altLang="zh-CN" sz="2800" b="1" i="1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we need to motivate them and push into 4 or 5 rating by giving tips and tricks.</a:t>
            </a:r>
            <a:endParaRPr lang="en-US" altLang="zh-CN" sz="2800" b="1" i="1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1" i="1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en-US" altLang="zh-CN" sz="2800" b="1" i="1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 BPC have the high percentage in data set 13%.</a:t>
            </a:r>
            <a:endParaRPr lang="en-US" altLang="zh-CN" sz="2800" b="1" i="1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1" i="1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en-US" altLang="zh-CN" sz="2800" b="1" i="1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 EW have low percentage in data set 8%.</a:t>
            </a:r>
            <a:endParaRPr lang="en-US" altLang="zh-CN" sz="2800" b="1" i="1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1" i="1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en-US" altLang="zh-CN" sz="2800" b="1" i="1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 PYZ , NEL and CCDR have </a:t>
            </a:r>
            <a:r>
              <a:rPr lang="en-US" altLang="zh-CN" sz="2800" b="1" i="1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repited</a:t>
            </a:r>
            <a:r>
              <a:rPr lang="en-US" altLang="zh-CN" sz="2800" b="1" i="1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percentage 9%.</a:t>
            </a:r>
            <a:endParaRPr lang="en-US" altLang="zh-CN" sz="2800" b="1" i="1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1" i="1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en-US" altLang="zh-CN" sz="2800" b="1" i="1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 The high Rating 5 is  most in BPC .</a:t>
            </a:r>
            <a:endParaRPr lang="zh-CN" altLang="en-US" sz="2800" b="1" i="1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427886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矩形"/>
          <p:cNvSpPr>
            <a:spLocks/>
          </p:cNvSpPr>
          <p:nvPr/>
        </p:nvSpPr>
        <p:spPr>
          <a:xfrm rot="0">
            <a:off x="457201" y="228600"/>
            <a:ext cx="3743044" cy="99631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6000" b="0" i="0" u="none" strike="noStrike" kern="1200" cap="none" spc="0" baseline="0">
                <a:solidFill>
                  <a:schemeClr val="tx1"/>
                </a:solidFill>
                <a:latin typeface="Century Gothic" pitchFamily="0" charset="0"/>
                <a:ea typeface="宋体" pitchFamily="0" charset="0"/>
                <a:cs typeface="Century Gothic" pitchFamily="0" charset="0"/>
              </a:rPr>
              <a:t>PROJECT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entury Gothic" pitchFamily="0" charset="0"/>
                <a:ea typeface="宋体" pitchFamily="0" charset="0"/>
                <a:cs typeface="Century Gothic" pitchFamily="0" charset="0"/>
              </a:rPr>
              <a:t>  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entury Gothic" pitchFamily="0" charset="0"/>
              <a:ea typeface="宋体" pitchFamily="0" charset="0"/>
              <a:cs typeface="Century Gothic" pitchFamily="0" charset="0"/>
            </a:endParaRPr>
          </a:p>
        </p:txBody>
      </p:sp>
      <p:sp>
        <p:nvSpPr>
          <p:cNvPr id="43" name="矩形"/>
          <p:cNvSpPr>
            <a:spLocks/>
          </p:cNvSpPr>
          <p:nvPr/>
        </p:nvSpPr>
        <p:spPr>
          <a:xfrm rot="0">
            <a:off x="2514601" y="2514600"/>
            <a:ext cx="6847883" cy="14249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1" i="0" u="none" strike="noStrike" kern="120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Rating Analysis using Excel</a:t>
            </a:r>
            <a:endParaRPr lang="zh-CN" altLang="en-US" sz="4400" b="0" i="0" u="none" strike="noStrike" kern="1200" cap="none" spc="0" baseline="0">
              <a:solidFill>
                <a:srgbClr val="7030A0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8447074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矩形"/>
          <p:cNvSpPr>
            <a:spLocks/>
          </p:cNvSpPr>
          <p:nvPr/>
        </p:nvSpPr>
        <p:spPr>
          <a:xfrm rot="0">
            <a:off x="533400" y="457200"/>
            <a:ext cx="3242214" cy="9105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5400" b="1" i="0" u="none" strike="noStrike" kern="1200" cap="all" spc="0" baseline="0">
                <a:solidFill>
                  <a:schemeClr val="tx1"/>
                </a:solidFill>
                <a:latin typeface="Century Gothic" pitchFamily="0" charset="0"/>
                <a:ea typeface="宋体" pitchFamily="0" charset="0"/>
                <a:cs typeface="Century Gothic" pitchFamily="0" charset="0"/>
              </a:rPr>
              <a:t>AGENDA</a:t>
            </a:r>
            <a:endParaRPr lang="zh-CN" altLang="en-US" sz="5400" b="1" i="0" u="none" strike="noStrike" kern="1200" cap="none" spc="0" baseline="0">
              <a:solidFill>
                <a:srgbClr val="7030A0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45" name="矩形"/>
          <p:cNvSpPr>
            <a:spLocks/>
          </p:cNvSpPr>
          <p:nvPr/>
        </p:nvSpPr>
        <p:spPr>
          <a:xfrm rot="0">
            <a:off x="3276600" y="2286000"/>
            <a:ext cx="4648200" cy="29870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400" b="1" i="1" u="none" strike="noStrike" kern="1200" cap="none" spc="0" baseline="0">
                <a:solidFill>
                  <a:schemeClr val="tx1"/>
                </a:solidFill>
                <a:latin typeface="Century Gothic" pitchFamily="0" charset="0"/>
                <a:ea typeface="宋体" pitchFamily="0" charset="0"/>
                <a:cs typeface="Century Gothic" pitchFamily="0" charset="0"/>
              </a:rPr>
              <a:t>Problem Statement</a:t>
            </a:r>
            <a:endParaRPr lang="en-US" altLang="zh-CN" sz="2400" b="1" i="1" u="none" strike="noStrike" kern="1200" cap="none" spc="0" baseline="0">
              <a:solidFill>
                <a:schemeClr val="tx1"/>
              </a:solidFill>
              <a:latin typeface="Century Gothic" pitchFamily="0" charset="0"/>
              <a:ea typeface="宋体" pitchFamily="0" charset="0"/>
              <a:cs typeface="Century Gothic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400" b="1" i="1" u="none" strike="noStrike" kern="1200" cap="none" spc="0" baseline="0">
                <a:solidFill>
                  <a:schemeClr val="tx1"/>
                </a:solidFill>
                <a:latin typeface="Century Gothic" pitchFamily="0" charset="0"/>
                <a:ea typeface="宋体" pitchFamily="0" charset="0"/>
                <a:cs typeface="Century Gothic" pitchFamily="0" charset="0"/>
              </a:rPr>
              <a:t>Project Overview </a:t>
            </a:r>
            <a:endParaRPr lang="en-US" altLang="zh-CN" sz="2400" b="1" i="1" u="none" strike="noStrike" kern="1200" cap="none" spc="0" baseline="0">
              <a:solidFill>
                <a:schemeClr val="tx1"/>
              </a:solidFill>
              <a:latin typeface="Century Gothic" pitchFamily="0" charset="0"/>
              <a:ea typeface="宋体" pitchFamily="0" charset="0"/>
              <a:cs typeface="Century Gothic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400" b="1" i="1" u="none" strike="noStrike" kern="1200" cap="none" spc="0" baseline="0">
                <a:solidFill>
                  <a:schemeClr val="tx1"/>
                </a:solidFill>
                <a:latin typeface="Century Gothic" pitchFamily="0" charset="0"/>
                <a:ea typeface="宋体" pitchFamily="0" charset="0"/>
                <a:cs typeface="Century Gothic" pitchFamily="0" charset="0"/>
              </a:rPr>
              <a:t>End Users </a:t>
            </a:r>
            <a:endParaRPr lang="en-US" altLang="zh-CN" sz="2400" b="1" i="1" u="none" strike="noStrike" kern="1200" cap="none" spc="0" baseline="0">
              <a:solidFill>
                <a:schemeClr val="tx1"/>
              </a:solidFill>
              <a:latin typeface="Century Gothic" pitchFamily="0" charset="0"/>
              <a:ea typeface="宋体" pitchFamily="0" charset="0"/>
              <a:cs typeface="Century Gothic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400" b="1" i="1" u="none" strike="noStrike" kern="1200" cap="none" spc="0" baseline="0">
                <a:solidFill>
                  <a:schemeClr val="tx1"/>
                </a:solidFill>
                <a:latin typeface="Century Gothic" pitchFamily="0" charset="0"/>
                <a:ea typeface="宋体" pitchFamily="0" charset="0"/>
                <a:cs typeface="Century Gothic" pitchFamily="0" charset="0"/>
              </a:rPr>
              <a:t>Our Solution and Proposition </a:t>
            </a:r>
            <a:endParaRPr lang="en-US" altLang="zh-CN" sz="2400" b="1" i="1" u="none" strike="noStrike" kern="1200" cap="none" spc="0" baseline="0">
              <a:solidFill>
                <a:schemeClr val="tx1"/>
              </a:solidFill>
              <a:latin typeface="Century Gothic" pitchFamily="0" charset="0"/>
              <a:ea typeface="宋体" pitchFamily="0" charset="0"/>
              <a:cs typeface="Century Gothic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400" b="1" i="1" u="none" strike="noStrike" kern="1200" cap="none" spc="0" baseline="0">
                <a:solidFill>
                  <a:schemeClr val="tx1"/>
                </a:solidFill>
                <a:latin typeface="Century Gothic" pitchFamily="0" charset="0"/>
                <a:ea typeface="宋体" pitchFamily="0" charset="0"/>
                <a:cs typeface="Century Gothic" pitchFamily="0" charset="0"/>
              </a:rPr>
              <a:t>Dataset Description </a:t>
            </a:r>
            <a:endParaRPr lang="en-US" altLang="zh-CN" sz="2400" b="1" i="1" u="none" strike="noStrike" kern="1200" cap="none" spc="0" baseline="0">
              <a:solidFill>
                <a:schemeClr val="tx1"/>
              </a:solidFill>
              <a:latin typeface="Century Gothic" pitchFamily="0" charset="0"/>
              <a:ea typeface="宋体" pitchFamily="0" charset="0"/>
              <a:cs typeface="Century Gothic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400" b="1" i="1" u="none" strike="noStrike" kern="1200" cap="none" spc="0" baseline="0">
                <a:solidFill>
                  <a:schemeClr val="tx1"/>
                </a:solidFill>
                <a:latin typeface="Century Gothic" pitchFamily="0" charset="0"/>
                <a:ea typeface="宋体" pitchFamily="0" charset="0"/>
                <a:cs typeface="Century Gothic" pitchFamily="0" charset="0"/>
              </a:rPr>
              <a:t>Modelling Approach </a:t>
            </a:r>
            <a:endParaRPr lang="en-US" altLang="zh-CN" sz="2400" b="1" i="1" u="none" strike="noStrike" kern="1200" cap="none" spc="0" baseline="0">
              <a:solidFill>
                <a:schemeClr val="tx1"/>
              </a:solidFill>
              <a:latin typeface="Century Gothic" pitchFamily="0" charset="0"/>
              <a:ea typeface="宋体" pitchFamily="0" charset="0"/>
              <a:cs typeface="Century Gothic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400" b="1" i="1" u="none" strike="noStrike" kern="1200" cap="none" spc="0" baseline="0">
                <a:solidFill>
                  <a:schemeClr val="tx1"/>
                </a:solidFill>
                <a:latin typeface="Century Gothic" pitchFamily="0" charset="0"/>
                <a:ea typeface="宋体" pitchFamily="0" charset="0"/>
                <a:cs typeface="Century Gothic" pitchFamily="0" charset="0"/>
              </a:rPr>
              <a:t>Results and Discussion </a:t>
            </a:r>
            <a:endParaRPr lang="en-US" altLang="zh-CN" sz="2400" b="1" i="1" u="none" strike="noStrike" kern="1200" cap="none" spc="0" baseline="0">
              <a:solidFill>
                <a:schemeClr val="tx1"/>
              </a:solidFill>
              <a:latin typeface="Century Gothic" pitchFamily="0" charset="0"/>
              <a:ea typeface="宋体" pitchFamily="0" charset="0"/>
              <a:cs typeface="Century Gothic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400" b="1" i="1" u="none" strike="noStrike" kern="1200" cap="none" spc="0" baseline="0">
                <a:solidFill>
                  <a:schemeClr val="tx1"/>
                </a:solidFill>
                <a:latin typeface="Century Gothic" pitchFamily="0" charset="0"/>
                <a:ea typeface="宋体" pitchFamily="0" charset="0"/>
                <a:cs typeface="Century Gothic" pitchFamily="0" charset="0"/>
              </a:rPr>
              <a:t>Conclusion  </a:t>
            </a:r>
            <a:endParaRPr lang="zh-CN" altLang="en-US" sz="2400" b="1" i="1" u="none" strike="noStrike" kern="1200" cap="none" spc="0" baseline="0">
              <a:solidFill>
                <a:schemeClr val="tx1"/>
              </a:solidFill>
              <a:latin typeface="Century Gothic" pitchFamily="0" charset="0"/>
              <a:ea typeface="宋体" pitchFamily="0" charset="0"/>
              <a:cs typeface="Century Gothic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9880634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组合"/>
          <p:cNvGrpSpPr>
            <a:grpSpLocks/>
          </p:cNvGrpSpPr>
          <p:nvPr/>
        </p:nvGrpSpPr>
        <p:grpSpPr>
          <a:xfrm>
            <a:off x="7991475" y="2933700"/>
            <a:ext cx="2762249" cy="3257550"/>
            <a:chOff x="7991475" y="2933700"/>
            <a:chExt cx="2762249" cy="3257550"/>
          </a:xfrm>
        </p:grpSpPr>
        <p:sp>
          <p:nvSpPr>
            <p:cNvPr id="61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62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63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7991475" y="2933700"/>
              <a:ext cx="2762249" cy="325755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65" name="曲线"/>
          <p:cNvSpPr>
            <a:spLocks/>
          </p:cNvSpPr>
          <p:nvPr/>
        </p:nvSpPr>
        <p:spPr>
          <a:xfrm rot="0">
            <a:off x="6696076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66" name="文本框"/>
          <p:cNvSpPr>
            <a:spLocks noGrp="1"/>
          </p:cNvSpPr>
          <p:nvPr>
            <p:ph type="title"/>
          </p:nvPr>
        </p:nvSpPr>
        <p:spPr>
          <a:xfrm rot="0">
            <a:off x="838200" y="-366052"/>
            <a:ext cx="5636895" cy="8550912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ctr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727960" algn="l"/>
              </a:tabLst>
            </a:pPr>
            <a:r>
              <a:rPr lang="en-US" altLang="zh-CN" sz="4250" b="0" i="0" u="none" strike="noStrike" kern="1200" cap="none" spc="-20" baseline="0">
                <a:solidFill>
                  <a:schemeClr val="bg2"/>
                </a:solidFill>
                <a:latin typeface="Century Gothic" pitchFamily="0" charset="0"/>
                <a:ea typeface="宋体" pitchFamily="0" charset="0"/>
                <a:cs typeface="Lucida Sans"/>
              </a:rPr>
              <a:t>P</a:t>
            </a:r>
            <a:r>
              <a:rPr lang="en-US" altLang="zh-CN" sz="4250" b="0" i="0" u="none" strike="noStrike" kern="1200" cap="none" spc="15" baseline="0">
                <a:solidFill>
                  <a:schemeClr val="bg2"/>
                </a:solidFill>
                <a:latin typeface="Century Gothic" pitchFamily="0" charset="0"/>
                <a:ea typeface="宋体" pitchFamily="0" charset="0"/>
                <a:cs typeface="Lucida Sans"/>
              </a:rPr>
              <a:t>ROB</a:t>
            </a:r>
            <a:r>
              <a:rPr lang="en-US" altLang="zh-CN" sz="4250" b="0" i="0" u="none" strike="noStrike" kern="1200" cap="none" spc="55" baseline="0">
                <a:solidFill>
                  <a:schemeClr val="bg2"/>
                </a:solidFill>
                <a:latin typeface="Century Gothic" pitchFamily="0" charset="0"/>
                <a:ea typeface="宋体" pitchFamily="0" charset="0"/>
                <a:cs typeface="Lucida Sans"/>
              </a:rPr>
              <a:t>L</a:t>
            </a:r>
            <a:r>
              <a:rPr lang="en-US" altLang="zh-CN" sz="4250" b="0" i="0" u="none" strike="noStrike" kern="1200" cap="none" spc="-20" baseline="0">
                <a:solidFill>
                  <a:schemeClr val="bg2"/>
                </a:solidFill>
                <a:latin typeface="Century Gothic" pitchFamily="0" charset="0"/>
                <a:ea typeface="宋体" pitchFamily="0" charset="0"/>
                <a:cs typeface="Lucida Sans"/>
              </a:rPr>
              <a:t>E</a:t>
            </a:r>
            <a:r>
              <a:rPr lang="en-US" altLang="zh-CN" sz="4250" b="0" i="0" u="none" strike="noStrike" kern="1200" cap="none" spc="20" baseline="0">
                <a:solidFill>
                  <a:schemeClr val="bg2"/>
                </a:solidFill>
                <a:latin typeface="Century Gothic" pitchFamily="0" charset="0"/>
                <a:ea typeface="宋体" pitchFamily="0" charset="0"/>
                <a:cs typeface="Lucida Sans"/>
              </a:rPr>
              <a:t>M</a:t>
            </a:r>
            <a:r>
              <a:rPr lang="en-US" altLang="zh-CN" sz="4250" b="0" i="0" u="none" strike="noStrike" kern="1200" cap="none" spc="0" baseline="0">
                <a:solidFill>
                  <a:schemeClr val="bg2"/>
                </a:solidFill>
                <a:latin typeface="Century Gothic" pitchFamily="0" charset="0"/>
                <a:ea typeface="宋体" pitchFamily="0" charset="0"/>
                <a:cs typeface="Lucida Sans"/>
              </a:rPr>
              <a:t>	</a:t>
            </a:r>
            <a:r>
              <a:rPr lang="en-US" altLang="zh-CN" sz="4250" b="0" i="0" u="none" strike="noStrike" kern="1200" cap="none" spc="10" baseline="0">
                <a:solidFill>
                  <a:schemeClr val="bg2"/>
                </a:solidFill>
                <a:latin typeface="Century Gothic" pitchFamily="0" charset="0"/>
                <a:ea typeface="宋体" pitchFamily="0" charset="0"/>
                <a:cs typeface="Lucida Sans"/>
              </a:rPr>
              <a:t>S</a:t>
            </a:r>
            <a:r>
              <a:rPr lang="en-US" altLang="zh-CN" sz="4250" b="0" i="0" u="none" strike="noStrike" kern="1200" cap="none" spc="-370" baseline="0">
                <a:solidFill>
                  <a:schemeClr val="bg2"/>
                </a:solidFill>
                <a:latin typeface="Century Gothic" pitchFamily="0" charset="0"/>
                <a:ea typeface="宋体" pitchFamily="0" charset="0"/>
                <a:cs typeface="Lucida Sans"/>
              </a:rPr>
              <a:t>T</a:t>
            </a:r>
            <a:r>
              <a:rPr lang="en-US" altLang="zh-CN" sz="4250" b="0" i="0" u="none" strike="noStrike" kern="1200" cap="none" spc="-375" baseline="0">
                <a:solidFill>
                  <a:schemeClr val="bg2"/>
                </a:solidFill>
                <a:latin typeface="Century Gothic" pitchFamily="0" charset="0"/>
                <a:ea typeface="宋体" pitchFamily="0" charset="0"/>
                <a:cs typeface="Lucida Sans"/>
              </a:rPr>
              <a:t>A</a:t>
            </a:r>
            <a:r>
              <a:rPr lang="en-US" altLang="zh-CN" sz="4250" b="0" i="0" u="none" strike="noStrike" kern="1200" cap="none" spc="15" baseline="0">
                <a:solidFill>
                  <a:schemeClr val="bg2"/>
                </a:solidFill>
                <a:latin typeface="Century Gothic" pitchFamily="0" charset="0"/>
                <a:ea typeface="宋体" pitchFamily="0" charset="0"/>
                <a:cs typeface="Lucida Sans"/>
              </a:rPr>
              <a:t>T</a:t>
            </a:r>
            <a:r>
              <a:rPr lang="en-US" altLang="zh-CN" sz="4250" b="0" i="0" u="none" strike="noStrike" kern="1200" cap="none" spc="-10" baseline="0">
                <a:solidFill>
                  <a:schemeClr val="bg2"/>
                </a:solidFill>
                <a:latin typeface="Century Gothic" pitchFamily="0" charset="0"/>
                <a:ea typeface="宋体" pitchFamily="0" charset="0"/>
                <a:cs typeface="Lucida Sans"/>
              </a:rPr>
              <a:t>E</a:t>
            </a:r>
            <a:r>
              <a:rPr lang="en-US" altLang="zh-CN" sz="4250" b="0" i="0" u="none" strike="noStrike" kern="1200" cap="none" spc="-20" baseline="0">
                <a:solidFill>
                  <a:schemeClr val="bg2"/>
                </a:solidFill>
                <a:latin typeface="Century Gothic" pitchFamily="0" charset="0"/>
                <a:ea typeface="宋体" pitchFamily="0" charset="0"/>
                <a:cs typeface="Lucida Sans"/>
              </a:rPr>
              <a:t>ME</a:t>
            </a:r>
            <a:r>
              <a:rPr lang="en-US" altLang="zh-CN" sz="4250" b="0" i="0" u="none" strike="noStrike" kern="1200" cap="none" spc="10" baseline="0">
                <a:solidFill>
                  <a:schemeClr val="bg2"/>
                </a:solidFill>
                <a:latin typeface="Century Gothic" pitchFamily="0" charset="0"/>
                <a:ea typeface="宋体" pitchFamily="0" charset="0"/>
                <a:cs typeface="Lucida Sans"/>
              </a:rPr>
              <a:t>NT</a:t>
            </a:r>
            <a:br>
              <a:rPr lang="zh-CN" altLang="en-US" sz="4250" b="0" i="0" u="none" strike="noStrike" kern="1200" cap="none" spc="10" baseline="0">
                <a:solidFill>
                  <a:schemeClr val="bg2"/>
                </a:solidFill>
                <a:latin typeface="Century Gothic" pitchFamily="0" charset="0"/>
                <a:ea typeface="宋体" pitchFamily="0" charset="0"/>
                <a:cs typeface="Lucida Sans"/>
              </a:rPr>
            </a:br>
            <a:br>
              <a:rPr lang="zh-CN" altLang="en-US" sz="4250" b="0" i="0" u="none" strike="noStrike" kern="1200" cap="none" spc="10" baseline="0">
                <a:solidFill>
                  <a:schemeClr val="bg2"/>
                </a:solidFill>
                <a:latin typeface="Century Gothic" pitchFamily="0" charset="0"/>
                <a:ea typeface="宋体" pitchFamily="0" charset="0"/>
                <a:cs typeface="Lucida Sans"/>
              </a:rPr>
            </a:br>
            <a:br>
              <a:rPr lang="zh-CN" altLang="en-US" sz="4250" b="0" i="0" u="none" strike="noStrike" kern="1200" cap="none" spc="10" baseline="0">
                <a:solidFill>
                  <a:schemeClr val="bg2"/>
                </a:solidFill>
                <a:latin typeface="Century Gothic" pitchFamily="0" charset="0"/>
                <a:ea typeface="宋体" pitchFamily="0" charset="0"/>
                <a:cs typeface="Lucida Sans"/>
              </a:rPr>
            </a:br>
            <a:r>
              <a:rPr lang="en-US" altLang="zh-CN" sz="1400" b="0" i="0" u="none" strike="noStrike" kern="1200" cap="none" spc="10" baseline="0">
                <a:solidFill>
                  <a:schemeClr val="bg2"/>
                </a:solidFill>
                <a:latin typeface="Century Gothic" pitchFamily="0" charset="0"/>
                <a:ea typeface="宋体" pitchFamily="0" charset="0"/>
                <a:cs typeface="Lucida Sans"/>
              </a:rPr>
              <a:t>Employee rating analysis is used in organizations for several important reasons:</a:t>
            </a:r>
            <a:br>
              <a:rPr lang="zh-CN" altLang="en-US" sz="1400" b="0" i="0" u="none" strike="noStrike" kern="1200" cap="none" spc="10" baseline="0">
                <a:solidFill>
                  <a:schemeClr val="bg2"/>
                </a:solidFill>
                <a:latin typeface="Century Gothic" pitchFamily="0" charset="0"/>
                <a:ea typeface="宋体" pitchFamily="0" charset="0"/>
                <a:cs typeface="Lucida Sans"/>
              </a:rPr>
            </a:br>
            <a:r>
              <a:rPr lang="en-US" altLang="zh-CN" sz="1400" b="0" i="0" u="none" strike="noStrike" kern="1200" cap="none" spc="10" baseline="0">
                <a:solidFill>
                  <a:schemeClr val="bg2"/>
                </a:solidFill>
                <a:latin typeface="Century Gothic" pitchFamily="0" charset="0"/>
                <a:ea typeface="宋体" pitchFamily="0" charset="0"/>
                <a:cs typeface="Lucida Sans"/>
              </a:rPr>
              <a:t>1. *Performance Evaluation*: It provides a structured way to assess employee performance, identifying strengths, weaknesses, and areas for improvement. This helps in setting goals and expectations for employees.</a:t>
            </a:r>
            <a:br>
              <a:rPr lang="zh-CN" altLang="en-US" sz="1400" b="0" i="0" u="none" strike="noStrike" kern="1200" cap="none" spc="10" baseline="0">
                <a:solidFill>
                  <a:schemeClr val="bg2"/>
                </a:solidFill>
                <a:latin typeface="Century Gothic" pitchFamily="0" charset="0"/>
                <a:ea typeface="宋体" pitchFamily="0" charset="0"/>
                <a:cs typeface="Lucida Sans"/>
              </a:rPr>
            </a:br>
            <a:br>
              <a:rPr lang="zh-CN" altLang="en-US" sz="1400" b="0" i="0" u="none" strike="noStrike" kern="1200" cap="none" spc="10" baseline="0">
                <a:solidFill>
                  <a:schemeClr val="bg2"/>
                </a:solidFill>
                <a:latin typeface="Century Gothic" pitchFamily="0" charset="0"/>
                <a:ea typeface="宋体" pitchFamily="0" charset="0"/>
                <a:cs typeface="Lucida Sans"/>
              </a:rPr>
            </a:br>
            <a:r>
              <a:rPr lang="en-US" altLang="zh-CN" sz="1400" b="0" i="0" u="none" strike="noStrike" kern="1200" cap="none" spc="10" baseline="0">
                <a:solidFill>
                  <a:schemeClr val="bg2"/>
                </a:solidFill>
                <a:latin typeface="Century Gothic" pitchFamily="0" charset="0"/>
                <a:ea typeface="宋体" pitchFamily="0" charset="0"/>
                <a:cs typeface="Lucida Sans"/>
              </a:rPr>
              <a:t>2. *Decision Making*: Employee ratings are crucial for making informed decisions regarding promotions, raises, bonuses, and other rewards. They ensure that these decisions are based on objective data rather than subjective opinions.</a:t>
            </a:r>
            <a:br>
              <a:rPr lang="zh-CN" altLang="en-US" sz="1400" b="0" i="0" u="none" strike="noStrike" kern="1200" cap="none" spc="10" baseline="0">
                <a:solidFill>
                  <a:schemeClr val="bg2"/>
                </a:solidFill>
                <a:latin typeface="Century Gothic" pitchFamily="0" charset="0"/>
                <a:ea typeface="宋体" pitchFamily="0" charset="0"/>
                <a:cs typeface="Lucida Sans"/>
              </a:rPr>
            </a:br>
            <a:br>
              <a:rPr lang="zh-CN" altLang="en-US" sz="1400" b="0" i="0" u="none" strike="noStrike" kern="1200" cap="none" spc="10" baseline="0">
                <a:solidFill>
                  <a:schemeClr val="bg2"/>
                </a:solidFill>
                <a:latin typeface="Century Gothic" pitchFamily="0" charset="0"/>
                <a:ea typeface="宋体" pitchFamily="0" charset="0"/>
                <a:cs typeface="Lucida Sans"/>
              </a:rPr>
            </a:br>
            <a:r>
              <a:rPr lang="en-US" altLang="zh-CN" sz="1400" b="0" i="0" u="none" strike="noStrike" kern="1200" cap="none" spc="10" baseline="0">
                <a:solidFill>
                  <a:schemeClr val="bg2"/>
                </a:solidFill>
                <a:latin typeface="Century Gothic" pitchFamily="0" charset="0"/>
                <a:ea typeface="宋体" pitchFamily="0" charset="0"/>
                <a:cs typeface="Lucida Sans"/>
              </a:rPr>
              <a:t>3. *Talent Management*: By analyzing employee ratings, organizations can identify high performers who may be ready for leadership roles and provide targeted development opportunities for employees who need improvement.</a:t>
            </a:r>
            <a:br>
              <a:rPr lang="zh-CN" altLang="en-US" sz="4250" b="0" i="0" u="none" strike="noStrike" kern="1200" cap="none" spc="10" baseline="0">
                <a:solidFill>
                  <a:schemeClr val="bg2"/>
                </a:solidFill>
                <a:latin typeface="Century Gothic" pitchFamily="0" charset="0"/>
                <a:ea typeface="宋体" pitchFamily="0" charset="0"/>
                <a:cs typeface="Lucida Sans"/>
              </a:rPr>
            </a:br>
            <a:br>
              <a:rPr lang="zh-CN" altLang="en-US" sz="4250" b="0" i="0" u="none" strike="noStrike" kern="1200" cap="none" spc="10" baseline="0">
                <a:solidFill>
                  <a:schemeClr val="bg2"/>
                </a:solidFill>
                <a:latin typeface="Century Gothic" pitchFamily="0" charset="0"/>
                <a:ea typeface="宋体" pitchFamily="0" charset="0"/>
                <a:cs typeface="Lucida Sans"/>
              </a:rPr>
            </a:br>
            <a:br>
              <a:rPr lang="zh-CN" altLang="en-US" sz="4250" b="0" i="0" u="none" strike="noStrike" kern="1200" cap="none" spc="10" baseline="0">
                <a:solidFill>
                  <a:schemeClr val="bg2"/>
                </a:solidFill>
                <a:latin typeface="Century Gothic" pitchFamily="0" charset="0"/>
                <a:ea typeface="宋体" pitchFamily="0" charset="0"/>
                <a:cs typeface="Lucida Sans"/>
              </a:rPr>
            </a:br>
            <a:endParaRPr lang="zh-CN" altLang="en-US" sz="4250" b="0" i="0" u="none" strike="noStrike" kern="1200" cap="none" spc="0" baseline="0">
              <a:solidFill>
                <a:schemeClr val="bg2"/>
              </a:solidFill>
              <a:latin typeface="Century Gothic" pitchFamily="0" charset="0"/>
              <a:ea typeface="宋体" pitchFamily="0" charset="0"/>
              <a:cs typeface="Lucida Sans"/>
            </a:endParaRPr>
          </a:p>
        </p:txBody>
      </p:sp>
      <p:sp>
        <p:nvSpPr>
          <p:cNvPr id="67" name="文本框"/>
          <p:cNvSpPr>
            <a:spLocks noGrp="1"/>
          </p:cNvSpPr>
          <p:nvPr>
            <p:ph type="sldNum"/>
          </p:nvPr>
        </p:nvSpPr>
        <p:spPr>
          <a:xfrm rot="0">
            <a:off x="10972800" y="6233114"/>
            <a:ext cx="1016000" cy="4356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b" anchorCtr="0">
            <a:prstTxWarp prst="textNoShape"/>
            <a:spAutoFit/>
          </a:bodyPr>
          <a:lstStyle/>
          <a:p>
            <a:pPr marL="38100" indent="0" algn="ctr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2800" b="0" i="0" u="none" strike="noStrike" kern="1200" cap="none" spc="10" baseline="0">
                <a:solidFill>
                  <a:schemeClr val="bg1"/>
                </a:solidFill>
                <a:latin typeface="Century Gothic" pitchFamily="0" charset="0"/>
                <a:ea typeface="宋体" pitchFamily="0" charset="0"/>
                <a:cs typeface="Century Gothic" pitchFamily="0" charset="0"/>
              </a:rPr>
              <a:t>4</a:t>
            </a:fld>
            <a:endParaRPr lang="zh-CN" altLang="en-US" sz="2800" b="0" i="0" u="none" strike="noStrike" kern="1200" cap="none" spc="10" baseline="0">
              <a:solidFill>
                <a:schemeClr val="bg1"/>
              </a:solidFill>
              <a:latin typeface="Century Gothic" pitchFamily="0" charset="0"/>
              <a:ea typeface="宋体" pitchFamily="0" charset="0"/>
              <a:cs typeface="Century Gothic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6767314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组合"/>
          <p:cNvGrpSpPr>
            <a:grpSpLocks/>
          </p:cNvGrpSpPr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68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69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70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8658225" y="2647950"/>
              <a:ext cx="3533775" cy="381000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72" name="曲线"/>
          <p:cNvSpPr>
            <a:spLocks/>
          </p:cNvSpPr>
          <p:nvPr/>
        </p:nvSpPr>
        <p:spPr>
          <a:xfrm rot="0">
            <a:off x="6696076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73" name="文本框"/>
          <p:cNvSpPr>
            <a:spLocks noGrp="1"/>
          </p:cNvSpPr>
          <p:nvPr>
            <p:ph type="title"/>
          </p:nvPr>
        </p:nvSpPr>
        <p:spPr>
          <a:xfrm rot="0">
            <a:off x="914400" y="304800"/>
            <a:ext cx="5263514" cy="6642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ctr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642870" algn="l"/>
              </a:tabLst>
            </a:pPr>
            <a:r>
              <a:rPr lang="en-US" altLang="zh-CN" sz="4250" b="0" i="0" u="none" strike="noStrike" kern="1200" cap="none" spc="5" baseline="0">
                <a:solidFill>
                  <a:schemeClr val="bg2"/>
                </a:solidFill>
                <a:latin typeface="Century Gothic" pitchFamily="0" charset="0"/>
                <a:ea typeface="宋体" pitchFamily="0" charset="0"/>
                <a:cs typeface="Lucida Sans"/>
              </a:rPr>
              <a:t>PROJECT	</a:t>
            </a:r>
            <a:r>
              <a:rPr lang="en-US" altLang="zh-CN" sz="4250" b="0" i="0" u="none" strike="noStrike" kern="1200" cap="none" spc="-20" baseline="0">
                <a:solidFill>
                  <a:schemeClr val="bg2"/>
                </a:solidFill>
                <a:latin typeface="Century Gothic" pitchFamily="0" charset="0"/>
                <a:ea typeface="宋体" pitchFamily="0" charset="0"/>
                <a:cs typeface="Lucida Sans"/>
              </a:rPr>
              <a:t>OVERVIEW</a:t>
            </a:r>
            <a:endParaRPr lang="zh-CN" altLang="en-US" sz="4250" b="0" i="0" u="none" strike="noStrike" kern="1200" cap="none" spc="0" baseline="0">
              <a:solidFill>
                <a:schemeClr val="bg2"/>
              </a:solidFill>
              <a:latin typeface="Century Gothic" pitchFamily="0" charset="0"/>
              <a:ea typeface="宋体" pitchFamily="0" charset="0"/>
              <a:cs typeface="Lucida Sans"/>
            </a:endParaRPr>
          </a:p>
        </p:txBody>
      </p:sp>
      <p:sp>
        <p:nvSpPr>
          <p:cNvPr id="74" name="文本框"/>
          <p:cNvSpPr>
            <a:spLocks noGrp="1"/>
          </p:cNvSpPr>
          <p:nvPr>
            <p:ph type="sldNum"/>
          </p:nvPr>
        </p:nvSpPr>
        <p:spPr>
          <a:xfrm rot="0">
            <a:off x="10972800" y="6233114"/>
            <a:ext cx="1016000" cy="4356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b" anchorCtr="0">
            <a:prstTxWarp prst="textNoShape"/>
            <a:spAutoFit/>
          </a:bodyPr>
          <a:lstStyle/>
          <a:p>
            <a:pPr marL="38100" indent="0" algn="ctr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2800" b="0" i="0" u="none" strike="noStrike" kern="1200" cap="none" spc="10" baseline="0">
                <a:solidFill>
                  <a:schemeClr val="bg1"/>
                </a:solidFill>
                <a:latin typeface="Century Gothic" pitchFamily="0" charset="0"/>
                <a:ea typeface="宋体" pitchFamily="0" charset="0"/>
                <a:cs typeface="Century Gothic" pitchFamily="0" charset="0"/>
              </a:rPr>
              <a:t>5</a:t>
            </a:fld>
            <a:endParaRPr lang="zh-CN" altLang="en-US" sz="2800" b="0" i="0" u="none" strike="noStrike" kern="1200" cap="none" spc="10" baseline="0">
              <a:solidFill>
                <a:schemeClr val="bg1"/>
              </a:solidFill>
              <a:latin typeface="Century Gothic" pitchFamily="0" charset="0"/>
              <a:ea typeface="宋体" pitchFamily="0" charset="0"/>
              <a:cs typeface="Century Gothic" pitchFamily="0" charset="0"/>
            </a:endParaRPr>
          </a:p>
        </p:txBody>
      </p:sp>
      <p:sp>
        <p:nvSpPr>
          <p:cNvPr id="75" name="矩形"/>
          <p:cNvSpPr>
            <a:spLocks/>
          </p:cNvSpPr>
          <p:nvPr/>
        </p:nvSpPr>
        <p:spPr>
          <a:xfrm rot="0">
            <a:off x="990600" y="2133600"/>
            <a:ext cx="7924800" cy="26250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Rating Analysis</a:t>
            </a:r>
            <a:endParaRPr lang="en-US" altLang="zh-CN" sz="24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4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Data Collection Framework</a:t>
            </a:r>
            <a:endParaRPr lang="en-US" altLang="zh-CN" sz="24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Rating Criteria Development</a:t>
            </a:r>
            <a:endParaRPr lang="en-US" altLang="zh-CN" sz="24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Performance Reports</a:t>
            </a:r>
            <a:endParaRPr lang="en-US" altLang="zh-CN" sz="24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Tools and Technologies </a:t>
            </a:r>
            <a:endParaRPr lang="en-US" altLang="zh-CN" sz="24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4870819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文本框"/>
          <p:cNvSpPr>
            <a:spLocks noGrp="1"/>
          </p:cNvSpPr>
          <p:nvPr>
            <p:ph type="title"/>
          </p:nvPr>
        </p:nvSpPr>
        <p:spPr>
          <a:xfrm rot="0">
            <a:off x="1154954" y="973668"/>
            <a:ext cx="8761413" cy="70696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chemeClr val="bg2"/>
                </a:solidFill>
                <a:latin typeface="Century Gothic" pitchFamily="0" charset="0"/>
                <a:ea typeface="宋体" pitchFamily="0" charset="0"/>
                <a:cs typeface="Lucida Sans"/>
              </a:rPr>
              <a:t>WHO ARE THE END USERS? </a:t>
            </a:r>
            <a:endParaRPr lang="zh-CN" altLang="en-US" sz="3600" b="0" i="0" u="none" strike="noStrike" kern="1200" cap="none" spc="0" baseline="0">
              <a:solidFill>
                <a:schemeClr val="bg2"/>
              </a:solidFill>
              <a:latin typeface="Century Gothic" pitchFamily="0" charset="0"/>
              <a:ea typeface="宋体" pitchFamily="0" charset="0"/>
              <a:cs typeface="Lucida Sans"/>
            </a:endParaRPr>
          </a:p>
        </p:txBody>
      </p:sp>
      <p:graphicFrame>
        <p:nvGraphicFramePr>
          <p:cNvPr id="77" name="Table"/>
          <p:cNvGraphicFramePr>
            <a:graphicFrameLocks noGrp="1"/>
          </p:cNvGraphicFramePr>
          <p:nvPr>
            <p:ph type="tbl"/>
            <p:extLst>
              <p:ext uri="{D42A27DB-BD31-4B8C-83A1-F6EECF244321}"/>
            </p:extLst>
          </p:nvPr>
        </p:nvGraphicFramePr>
        <p:xfrm>
          <a:off x="4038600" y="2362200"/>
          <a:ext cx="3505200" cy="4210050"/>
        </p:xfrm>
        <a:graphic>
          <a:graphicData uri="http://schemas.openxmlformats.org/drawingml/2006/table">
            <a:tbl>
              <a:tblPr bandRow="1">
                <a:noFill/>
              </a:tblPr>
              <a:tblGrid>
                <a:gridCol w="3505194"/>
              </a:tblGrid>
              <a:tr h="2428875">
                <a:tc>
                  <a:txBody>
                    <a:bodyPr/>
                    <a:lstStyle/>
                    <a:p>
                      <a:pPr marL="514350" indent="-514350" algn="l" defTabSz="45720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AutoNum type="arabicParenR"/>
                      </a:pPr>
                      <a:r>
                        <a:rPr lang="en-US" altLang="zh-CN" sz="3200" b="0" i="1" u="none" strike="noStrike" kern="1200" cap="none" spc="0" baseline="0">
                          <a:solidFill>
                            <a:srgbClr val="4E3B30"/>
                          </a:solidFill>
                          <a:latin typeface="Franklin Gothic Medium" pitchFamily="0" charset="0"/>
                          <a:ea typeface="宋体" pitchFamily="0" charset="0"/>
                          <a:cs typeface="Century Gothic" pitchFamily="0" charset="0"/>
                        </a:rPr>
                        <a:t>Employees</a:t>
                      </a:r>
                      <a:endParaRPr lang="en-US" altLang="zh-CN" sz="3200" b="0" i="1" u="none" strike="noStrike" kern="1200" cap="none" spc="0" baseline="0">
                        <a:solidFill>
                          <a:srgbClr val="4E3B30"/>
                        </a:solidFill>
                        <a:latin typeface="Franklin Gothic Medium" pitchFamily="0" charset="0"/>
                        <a:ea typeface="宋体" pitchFamily="0" charset="0"/>
                        <a:cs typeface="Century Gothic" pitchFamily="0" charset="0"/>
                      </a:endParaRPr>
                    </a:p>
                    <a:p>
                      <a:pPr marL="514350" indent="-514350" algn="l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AutoNum type="arabicParenR"/>
                      </a:pPr>
                      <a:r>
                        <a:rPr lang="en-US" altLang="zh-CN" sz="3200" b="0" i="1" u="none" strike="noStrike" kern="1200" cap="none" spc="0" baseline="0">
                          <a:solidFill>
                            <a:srgbClr val="4E3B30"/>
                          </a:solidFill>
                          <a:latin typeface="Franklin Gothic Medium" pitchFamily="0" charset="0"/>
                          <a:ea typeface="宋体" pitchFamily="0" charset="0"/>
                          <a:cs typeface="Century Gothic" pitchFamily="0" charset="0"/>
                        </a:rPr>
                        <a:t>Employers</a:t>
                      </a:r>
                      <a:endParaRPr lang="en-US" altLang="zh-CN" sz="3200" b="0" i="1" u="none" strike="noStrike" kern="1200" cap="none" spc="0" baseline="0">
                        <a:solidFill>
                          <a:srgbClr val="4E3B30"/>
                        </a:solidFill>
                        <a:latin typeface="Franklin Gothic Medium" pitchFamily="0" charset="0"/>
                        <a:ea typeface="宋体" pitchFamily="0" charset="0"/>
                        <a:cs typeface="Century Gothic" pitchFamily="0" charset="0"/>
                      </a:endParaRPr>
                    </a:p>
                    <a:p>
                      <a:pPr marL="514350" indent="-514350" algn="l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AutoNum type="arabicParenR"/>
                      </a:pPr>
                      <a:r>
                        <a:rPr lang="en-US" altLang="zh-CN" sz="3200" b="0" i="1" u="none" strike="noStrike" kern="1200" cap="none" spc="0" baseline="0">
                          <a:solidFill>
                            <a:srgbClr val="4E3B30"/>
                          </a:solidFill>
                          <a:latin typeface="Franklin Gothic Medium" pitchFamily="0" charset="0"/>
                          <a:ea typeface="宋体" pitchFamily="0" charset="0"/>
                          <a:cs typeface="Century Gothic" pitchFamily="0" charset="0"/>
                        </a:rPr>
                        <a:t>Managers</a:t>
                      </a:r>
                      <a:endParaRPr lang="en-US" altLang="zh-CN" sz="3200" b="0" i="1" u="none" strike="noStrike" kern="1200" cap="none" spc="0" baseline="0">
                        <a:solidFill>
                          <a:srgbClr val="4E3B30"/>
                        </a:solidFill>
                        <a:latin typeface="Franklin Gothic Medium" pitchFamily="0" charset="0"/>
                        <a:ea typeface="宋体" pitchFamily="0" charset="0"/>
                        <a:cs typeface="Century Gothic" pitchFamily="0" charset="0"/>
                      </a:endParaRPr>
                    </a:p>
                    <a:p>
                      <a:pPr marL="514350" indent="-514350" algn="l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AutoNum type="arabicParenR"/>
                      </a:pPr>
                      <a:r>
                        <a:rPr lang="en-US" altLang="zh-CN" sz="3200" b="0" i="1" u="none" strike="noStrike" kern="1200" cap="none" spc="0" baseline="0">
                          <a:solidFill>
                            <a:srgbClr val="4E3B30"/>
                          </a:solidFill>
                          <a:latin typeface="Franklin Gothic Medium" pitchFamily="0" charset="0"/>
                          <a:ea typeface="宋体" pitchFamily="0" charset="0"/>
                          <a:cs typeface="Century Gothic" pitchFamily="0" charset="0"/>
                        </a:rPr>
                        <a:t>Organizations</a:t>
                      </a:r>
                      <a:endParaRPr lang="en-US" altLang="zh-CN" sz="3200" b="0" i="1" u="none" strike="noStrike" kern="1200" cap="none" spc="0" baseline="0">
                        <a:solidFill>
                          <a:srgbClr val="4E3B30"/>
                        </a:solidFill>
                        <a:latin typeface="Franklin Gothic Medium" pitchFamily="0" charset="0"/>
                        <a:ea typeface="宋体" pitchFamily="0" charset="0"/>
                        <a:cs typeface="Century Gothic" pitchFamily="0" charset="0"/>
                      </a:endParaRPr>
                    </a:p>
                    <a:p>
                      <a:pPr marL="514350" indent="-514350" algn="l" defTabSz="45720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AutoNum type="arabicParenR"/>
                      </a:pPr>
                      <a:endParaRPr lang="zh-CN" altLang="en-US" sz="3200" b="0" i="1" u="none" strike="noStrike" kern="1200" cap="none" spc="0" baseline="0">
                        <a:solidFill>
                          <a:srgbClr val="4E3B30"/>
                        </a:solidFill>
                        <a:latin typeface="Franklin Gothic Medium" pitchFamily="0" charset="0"/>
                        <a:ea typeface="宋体" pitchFamily="0" charset="0"/>
                        <a:cs typeface="Century Gothic" pitchFamily="0" charset="0"/>
                      </a:endParaRPr>
                    </a:p>
                  </a:txBody>
                  <a:tcPr marL="0" marT="0" marR="0" marB="0" vert="horz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61997">
                <a:tc>
                  <a:txBody>
                    <a:bodyPr/>
                    <a:lstStyle/>
                    <a:p>
                      <a:pPr marL="0" indent="0" algn="l" defTabSz="45720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3200" b="0" i="1" u="none" strike="noStrike" kern="1200" cap="none" spc="0" baseline="0">
                        <a:solidFill>
                          <a:srgbClr val="4E3B30"/>
                        </a:solidFill>
                        <a:latin typeface="Franklin Gothic Medium" pitchFamily="0" charset="0"/>
                        <a:ea typeface="宋体" pitchFamily="0" charset="0"/>
                        <a:cs typeface="Century Gothic" pitchFamily="0" charset="0"/>
                      </a:endParaRPr>
                    </a:p>
                  </a:txBody>
                  <a:tcPr marL="0" marT="0" marR="0" marB="0" vert="horz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04817">
                <a:tc>
                  <a:txBody>
                    <a:bodyPr/>
                    <a:lstStyle/>
                    <a:p>
                      <a:pPr marL="0" indent="0" algn="l" defTabSz="45720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3200" b="0" i="1" u="none" strike="noStrike" kern="1200" cap="none" spc="0" baseline="0">
                        <a:solidFill>
                          <a:srgbClr val="4E3B30"/>
                        </a:solidFill>
                        <a:latin typeface="Franklin Gothic Medium" pitchFamily="0" charset="0"/>
                        <a:ea typeface="宋体" pitchFamily="0" charset="0"/>
                        <a:cs typeface="Century Gothic" pitchFamily="0" charset="0"/>
                      </a:endParaRPr>
                    </a:p>
                  </a:txBody>
                  <a:tcPr marL="0" marT="0" marR="0" marB="0" vert="horz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04817">
                <a:tc>
                  <a:txBody>
                    <a:bodyPr/>
                    <a:lstStyle/>
                    <a:p>
                      <a:pPr marL="0" indent="0" algn="l" defTabSz="45720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3200" b="0" i="1" u="none" strike="noStrike" kern="1200" cap="none" spc="0" baseline="0">
                        <a:solidFill>
                          <a:srgbClr val="4E3B30"/>
                        </a:solidFill>
                        <a:latin typeface="Franklin Gothic Medium" pitchFamily="0" charset="0"/>
                        <a:ea typeface="宋体" pitchFamily="0" charset="0"/>
                        <a:cs typeface="Century Gothic" pitchFamily="0" charset="0"/>
                      </a:endParaRPr>
                    </a:p>
                  </a:txBody>
                  <a:tcPr marL="0" marT="0" marR="0" marB="0" vert="horz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235104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4" y="1476376"/>
            <a:ext cx="2695575" cy="324802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79" name="曲线"/>
          <p:cNvSpPr>
            <a:spLocks/>
          </p:cNvSpPr>
          <p:nvPr/>
        </p:nvSpPr>
        <p:spPr>
          <a:xfrm rot="0">
            <a:off x="9353551" y="5362575"/>
            <a:ext cx="457200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80" name="曲线"/>
          <p:cNvSpPr>
            <a:spLocks/>
          </p:cNvSpPr>
          <p:nvPr/>
        </p:nvSpPr>
        <p:spPr>
          <a:xfrm rot="0">
            <a:off x="6696076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81" name="曲线"/>
          <p:cNvSpPr>
            <a:spLocks/>
          </p:cNvSpPr>
          <p:nvPr/>
        </p:nvSpPr>
        <p:spPr>
          <a:xfrm rot="0">
            <a:off x="9353566" y="5895998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82" name="文本框"/>
          <p:cNvSpPr>
            <a:spLocks noGrp="1"/>
          </p:cNvSpPr>
          <p:nvPr>
            <p:ph type="title"/>
          </p:nvPr>
        </p:nvSpPr>
        <p:spPr>
          <a:xfrm rot="0">
            <a:off x="1219200" y="304800"/>
            <a:ext cx="10681335" cy="7954101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ctr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10" baseline="0">
                <a:solidFill>
                  <a:schemeClr val="bg2"/>
                </a:solidFill>
                <a:latin typeface="Century Gothic" pitchFamily="0" charset="0"/>
                <a:ea typeface="宋体" pitchFamily="0" charset="0"/>
                <a:cs typeface="Lucida Sans"/>
              </a:rPr>
              <a:t>O</a:t>
            </a:r>
            <a:r>
              <a:rPr lang="en-US" altLang="zh-CN" sz="3600" b="0" i="0" u="none" strike="noStrike" kern="1200" cap="none" spc="25" baseline="0">
                <a:solidFill>
                  <a:schemeClr val="bg2"/>
                </a:solidFill>
                <a:latin typeface="Century Gothic" pitchFamily="0" charset="0"/>
                <a:ea typeface="宋体" pitchFamily="0" charset="0"/>
                <a:cs typeface="Lucida Sans"/>
              </a:rPr>
              <a:t>U</a:t>
            </a:r>
            <a:r>
              <a:rPr lang="en-US" altLang="zh-CN" sz="3600" b="0" i="0" u="none" strike="noStrike" kern="1200" cap="none" spc="0" baseline="0">
                <a:solidFill>
                  <a:schemeClr val="bg2"/>
                </a:solidFill>
                <a:latin typeface="Century Gothic" pitchFamily="0" charset="0"/>
                <a:ea typeface="宋体" pitchFamily="0" charset="0"/>
                <a:cs typeface="Lucida Sans"/>
              </a:rPr>
              <a:t>R</a:t>
            </a:r>
            <a:r>
              <a:rPr lang="en-US" altLang="zh-CN" sz="3600" b="0" i="0" u="none" strike="noStrike" kern="1200" cap="none" spc="5" baseline="0">
                <a:solidFill>
                  <a:schemeClr val="bg2"/>
                </a:solidFill>
                <a:latin typeface="Century Gothic" pitchFamily="0" charset="0"/>
                <a:ea typeface="宋体" pitchFamily="0" charset="0"/>
                <a:cs typeface="Lucida Sans"/>
              </a:rPr>
              <a:t> </a:t>
            </a:r>
            <a:r>
              <a:rPr lang="en-US" altLang="zh-CN" sz="3600" b="0" i="0" u="none" strike="noStrike" kern="1200" cap="none" spc="25" baseline="0">
                <a:solidFill>
                  <a:schemeClr val="bg2"/>
                </a:solidFill>
                <a:latin typeface="Century Gothic" pitchFamily="0" charset="0"/>
                <a:ea typeface="宋体" pitchFamily="0" charset="0"/>
                <a:cs typeface="Lucida Sans"/>
              </a:rPr>
              <a:t>S</a:t>
            </a:r>
            <a:r>
              <a:rPr lang="en-US" altLang="zh-CN" sz="3600" b="0" i="0" u="none" strike="noStrike" kern="1200" cap="none" spc="10" baseline="0">
                <a:solidFill>
                  <a:schemeClr val="bg2"/>
                </a:solidFill>
                <a:latin typeface="Century Gothic" pitchFamily="0" charset="0"/>
                <a:ea typeface="宋体" pitchFamily="0" charset="0"/>
                <a:cs typeface="Lucida Sans"/>
              </a:rPr>
              <a:t>O</a:t>
            </a:r>
            <a:r>
              <a:rPr lang="en-US" altLang="zh-CN" sz="3600" b="0" i="0" u="none" strike="noStrike" kern="1200" cap="none" spc="25" baseline="0">
                <a:solidFill>
                  <a:schemeClr val="bg2"/>
                </a:solidFill>
                <a:latin typeface="Century Gothic" pitchFamily="0" charset="0"/>
                <a:ea typeface="宋体" pitchFamily="0" charset="0"/>
                <a:cs typeface="Lucida Sans"/>
              </a:rPr>
              <a:t>LU</a:t>
            </a:r>
            <a:r>
              <a:rPr lang="en-US" altLang="zh-CN" sz="3600" b="0" i="0" u="none" strike="noStrike" kern="1200" cap="none" spc="-35" baseline="0">
                <a:solidFill>
                  <a:schemeClr val="bg2"/>
                </a:solidFill>
                <a:latin typeface="Century Gothic" pitchFamily="0" charset="0"/>
                <a:ea typeface="宋体" pitchFamily="0" charset="0"/>
                <a:cs typeface="Lucida Sans"/>
              </a:rPr>
              <a:t>T</a:t>
            </a:r>
            <a:r>
              <a:rPr lang="en-US" altLang="zh-CN" sz="3600" b="0" i="0" u="none" strike="noStrike" kern="1200" cap="none" spc="-30" baseline="0">
                <a:solidFill>
                  <a:schemeClr val="bg2"/>
                </a:solidFill>
                <a:latin typeface="Century Gothic" pitchFamily="0" charset="0"/>
                <a:ea typeface="宋体" pitchFamily="0" charset="0"/>
                <a:cs typeface="Lucida Sans"/>
              </a:rPr>
              <a:t>I</a:t>
            </a:r>
            <a:r>
              <a:rPr lang="en-US" altLang="zh-CN" sz="3600" b="0" i="0" u="none" strike="noStrike" kern="1200" cap="none" spc="10" baseline="0">
                <a:solidFill>
                  <a:schemeClr val="bg2"/>
                </a:solidFill>
                <a:latin typeface="Century Gothic" pitchFamily="0" charset="0"/>
                <a:ea typeface="宋体" pitchFamily="0" charset="0"/>
                <a:cs typeface="Lucida Sans"/>
              </a:rPr>
              <a:t>O</a:t>
            </a:r>
            <a:r>
              <a:rPr lang="en-US" altLang="zh-CN" sz="3600" b="0" i="0" u="none" strike="noStrike" kern="1200" cap="none" spc="0" baseline="0">
                <a:solidFill>
                  <a:schemeClr val="bg2"/>
                </a:solidFill>
                <a:latin typeface="Century Gothic" pitchFamily="0" charset="0"/>
                <a:ea typeface="宋体" pitchFamily="0" charset="0"/>
                <a:cs typeface="Lucida Sans"/>
              </a:rPr>
              <a:t>N</a:t>
            </a:r>
            <a:r>
              <a:rPr lang="en-US" altLang="zh-CN" sz="3600" b="0" i="0" u="none" strike="noStrike" kern="1200" cap="none" spc="-345" baseline="0">
                <a:solidFill>
                  <a:schemeClr val="bg2"/>
                </a:solidFill>
                <a:latin typeface="Century Gothic" pitchFamily="0" charset="0"/>
                <a:ea typeface="宋体" pitchFamily="0" charset="0"/>
                <a:cs typeface="Lucida Sans"/>
              </a:rPr>
              <a:t> </a:t>
            </a:r>
            <a:r>
              <a:rPr lang="en-US" altLang="zh-CN" sz="3600" b="0" i="0" u="none" strike="noStrike" kern="1200" cap="none" spc="-35" baseline="0">
                <a:solidFill>
                  <a:schemeClr val="bg2"/>
                </a:solidFill>
                <a:latin typeface="Century Gothic" pitchFamily="0" charset="0"/>
                <a:ea typeface="宋体" pitchFamily="0" charset="0"/>
                <a:cs typeface="Lucida Sans"/>
              </a:rPr>
              <a:t>A</a:t>
            </a:r>
            <a:r>
              <a:rPr lang="en-US" altLang="zh-CN" sz="3600" b="0" i="0" u="none" strike="noStrike" kern="1200" cap="none" spc="-5" baseline="0">
                <a:solidFill>
                  <a:schemeClr val="bg2"/>
                </a:solidFill>
                <a:latin typeface="Century Gothic" pitchFamily="0" charset="0"/>
                <a:ea typeface="宋体" pitchFamily="0" charset="0"/>
                <a:cs typeface="Lucida Sans"/>
              </a:rPr>
              <a:t>N</a:t>
            </a:r>
            <a:r>
              <a:rPr lang="en-US" altLang="zh-CN" sz="3600" b="0" i="0" u="none" strike="noStrike" kern="1200" cap="none" spc="0" baseline="0">
                <a:solidFill>
                  <a:schemeClr val="bg2"/>
                </a:solidFill>
                <a:latin typeface="Century Gothic" pitchFamily="0" charset="0"/>
                <a:ea typeface="宋体" pitchFamily="0" charset="0"/>
                <a:cs typeface="Lucida Sans"/>
              </a:rPr>
              <a:t>D</a:t>
            </a:r>
            <a:r>
              <a:rPr lang="en-US" altLang="zh-CN" sz="3600" b="0" i="0" u="none" strike="noStrike" kern="1200" cap="none" spc="35" baseline="0">
                <a:solidFill>
                  <a:schemeClr val="bg2"/>
                </a:solidFill>
                <a:latin typeface="Century Gothic" pitchFamily="0" charset="0"/>
                <a:ea typeface="宋体" pitchFamily="0" charset="0"/>
                <a:cs typeface="Lucida Sans"/>
              </a:rPr>
              <a:t> </a:t>
            </a:r>
            <a:r>
              <a:rPr lang="en-US" altLang="zh-CN" sz="3600" b="0" i="0" u="none" strike="noStrike" kern="1200" cap="none" spc="-30" baseline="0">
                <a:solidFill>
                  <a:schemeClr val="bg2"/>
                </a:solidFill>
                <a:latin typeface="Century Gothic" pitchFamily="0" charset="0"/>
                <a:ea typeface="宋体" pitchFamily="0" charset="0"/>
                <a:cs typeface="Lucida Sans"/>
              </a:rPr>
              <a:t>I</a:t>
            </a:r>
            <a:r>
              <a:rPr lang="en-US" altLang="zh-CN" sz="3600" b="0" i="0" u="none" strike="noStrike" kern="1200" cap="none" spc="-35" baseline="0">
                <a:solidFill>
                  <a:schemeClr val="bg2"/>
                </a:solidFill>
                <a:latin typeface="Century Gothic" pitchFamily="0" charset="0"/>
                <a:ea typeface="宋体" pitchFamily="0" charset="0"/>
                <a:cs typeface="Lucida Sans"/>
              </a:rPr>
              <a:t>T</a:t>
            </a:r>
            <a:r>
              <a:rPr lang="en-US" altLang="zh-CN" sz="3600" b="0" i="0" u="none" strike="noStrike" kern="1200" cap="none" spc="0" baseline="0">
                <a:solidFill>
                  <a:schemeClr val="bg2"/>
                </a:solidFill>
                <a:latin typeface="Century Gothic" pitchFamily="0" charset="0"/>
                <a:ea typeface="宋体" pitchFamily="0" charset="0"/>
                <a:cs typeface="Lucida Sans"/>
              </a:rPr>
              <a:t>S</a:t>
            </a:r>
            <a:r>
              <a:rPr lang="en-US" altLang="zh-CN" sz="3600" b="0" i="0" u="none" strike="noStrike" kern="1200" cap="none" spc="60" baseline="0">
                <a:solidFill>
                  <a:schemeClr val="bg2"/>
                </a:solidFill>
                <a:latin typeface="Century Gothic" pitchFamily="0" charset="0"/>
                <a:ea typeface="宋体" pitchFamily="0" charset="0"/>
                <a:cs typeface="Lucida Sans"/>
              </a:rPr>
              <a:t> </a:t>
            </a:r>
            <a:r>
              <a:rPr lang="en-US" altLang="zh-CN" sz="3600" b="0" i="0" u="none" strike="noStrike" kern="1200" cap="none" spc="-295" baseline="0">
                <a:solidFill>
                  <a:schemeClr val="bg2"/>
                </a:solidFill>
                <a:latin typeface="Century Gothic" pitchFamily="0" charset="0"/>
                <a:ea typeface="宋体" pitchFamily="0" charset="0"/>
                <a:cs typeface="Lucida Sans"/>
              </a:rPr>
              <a:t>V</a:t>
            </a:r>
            <a:r>
              <a:rPr lang="en-US" altLang="zh-CN" sz="3600" b="0" i="0" u="none" strike="noStrike" kern="1200" cap="none" spc="-35" baseline="0">
                <a:solidFill>
                  <a:schemeClr val="bg2"/>
                </a:solidFill>
                <a:latin typeface="Century Gothic" pitchFamily="0" charset="0"/>
                <a:ea typeface="宋体" pitchFamily="0" charset="0"/>
                <a:cs typeface="Lucida Sans"/>
              </a:rPr>
              <a:t>A</a:t>
            </a:r>
            <a:r>
              <a:rPr lang="en-US" altLang="zh-CN" sz="3600" b="0" i="0" u="none" strike="noStrike" kern="1200" cap="none" spc="25" baseline="0">
                <a:solidFill>
                  <a:schemeClr val="bg2"/>
                </a:solidFill>
                <a:latin typeface="Century Gothic" pitchFamily="0" charset="0"/>
                <a:ea typeface="宋体" pitchFamily="0" charset="0"/>
                <a:cs typeface="Lucida Sans"/>
              </a:rPr>
              <a:t>LU</a:t>
            </a:r>
            <a:r>
              <a:rPr lang="en-US" altLang="zh-CN" sz="3600" b="0" i="0" u="none" strike="noStrike" kern="1200" cap="none" spc="0" baseline="0">
                <a:solidFill>
                  <a:schemeClr val="bg2"/>
                </a:solidFill>
                <a:latin typeface="Century Gothic" pitchFamily="0" charset="0"/>
                <a:ea typeface="宋体" pitchFamily="0" charset="0"/>
                <a:cs typeface="Lucida Sans"/>
              </a:rPr>
              <a:t>E</a:t>
            </a:r>
            <a:r>
              <a:rPr lang="en-US" altLang="zh-CN" sz="3600" b="0" i="0" u="none" strike="noStrike" kern="1200" cap="none" spc="-65" baseline="0">
                <a:solidFill>
                  <a:schemeClr val="bg2"/>
                </a:solidFill>
                <a:latin typeface="Century Gothic" pitchFamily="0" charset="0"/>
                <a:ea typeface="宋体" pitchFamily="0" charset="0"/>
                <a:cs typeface="Lucida Sans"/>
              </a:rPr>
              <a:t> </a:t>
            </a:r>
            <a:r>
              <a:rPr lang="en-US" altLang="zh-CN" sz="3600" b="0" i="0" u="none" strike="noStrike" kern="1200" cap="none" spc="-15" baseline="0">
                <a:solidFill>
                  <a:schemeClr val="bg2"/>
                </a:solidFill>
                <a:latin typeface="Century Gothic" pitchFamily="0" charset="0"/>
                <a:ea typeface="宋体" pitchFamily="0" charset="0"/>
                <a:cs typeface="Lucida Sans"/>
              </a:rPr>
              <a:t>P</a:t>
            </a:r>
            <a:r>
              <a:rPr lang="en-US" altLang="zh-CN" sz="3600" b="0" i="0" u="none" strike="noStrike" kern="1200" cap="none" spc="-30" baseline="0">
                <a:solidFill>
                  <a:schemeClr val="bg2"/>
                </a:solidFill>
                <a:latin typeface="Century Gothic" pitchFamily="0" charset="0"/>
                <a:ea typeface="宋体" pitchFamily="0" charset="0"/>
                <a:cs typeface="Lucida Sans"/>
              </a:rPr>
              <a:t>R</a:t>
            </a:r>
            <a:r>
              <a:rPr lang="en-US" altLang="zh-CN" sz="3600" b="0" i="0" u="none" strike="noStrike" kern="1200" cap="none" spc="10" baseline="0">
                <a:solidFill>
                  <a:schemeClr val="bg2"/>
                </a:solidFill>
                <a:latin typeface="Century Gothic" pitchFamily="0" charset="0"/>
                <a:ea typeface="宋体" pitchFamily="0" charset="0"/>
                <a:cs typeface="Lucida Sans"/>
              </a:rPr>
              <a:t>O</a:t>
            </a:r>
            <a:r>
              <a:rPr lang="en-US" altLang="zh-CN" sz="3600" b="0" i="0" u="none" strike="noStrike" kern="1200" cap="none" spc="-15" baseline="0">
                <a:solidFill>
                  <a:schemeClr val="bg2"/>
                </a:solidFill>
                <a:latin typeface="Century Gothic" pitchFamily="0" charset="0"/>
                <a:ea typeface="宋体" pitchFamily="0" charset="0"/>
                <a:cs typeface="Lucida Sans"/>
              </a:rPr>
              <a:t>P</a:t>
            </a:r>
            <a:r>
              <a:rPr lang="en-US" altLang="zh-CN" sz="3600" b="0" i="0" u="none" strike="noStrike" kern="1200" cap="none" spc="10" baseline="0">
                <a:solidFill>
                  <a:schemeClr val="bg2"/>
                </a:solidFill>
                <a:latin typeface="Century Gothic" pitchFamily="0" charset="0"/>
                <a:ea typeface="宋体" pitchFamily="0" charset="0"/>
                <a:cs typeface="Lucida Sans"/>
              </a:rPr>
              <a:t>O</a:t>
            </a:r>
            <a:r>
              <a:rPr lang="en-US" altLang="zh-CN" sz="3600" b="0" i="0" u="none" strike="noStrike" kern="1200" cap="none" spc="25" baseline="0">
                <a:solidFill>
                  <a:schemeClr val="bg2"/>
                </a:solidFill>
                <a:latin typeface="Century Gothic" pitchFamily="0" charset="0"/>
                <a:ea typeface="宋体" pitchFamily="0" charset="0"/>
                <a:cs typeface="Lucida Sans"/>
              </a:rPr>
              <a:t>S</a:t>
            </a:r>
            <a:r>
              <a:rPr lang="en-US" altLang="zh-CN" sz="3600" b="0" i="0" u="none" strike="noStrike" kern="1200" cap="none" spc="-30" baseline="0">
                <a:solidFill>
                  <a:schemeClr val="bg2"/>
                </a:solidFill>
                <a:latin typeface="Century Gothic" pitchFamily="0" charset="0"/>
                <a:ea typeface="宋体" pitchFamily="0" charset="0"/>
                <a:cs typeface="Lucida Sans"/>
              </a:rPr>
              <a:t>I</a:t>
            </a:r>
            <a:r>
              <a:rPr lang="en-US" altLang="zh-CN" sz="3600" b="0" i="0" u="none" strike="noStrike" kern="1200" cap="none" spc="-35" baseline="0">
                <a:solidFill>
                  <a:schemeClr val="bg2"/>
                </a:solidFill>
                <a:latin typeface="Century Gothic" pitchFamily="0" charset="0"/>
                <a:ea typeface="宋体" pitchFamily="0" charset="0"/>
                <a:cs typeface="Lucida Sans"/>
              </a:rPr>
              <a:t>T</a:t>
            </a:r>
            <a:r>
              <a:rPr lang="en-US" altLang="zh-CN" sz="3600" b="0" i="0" u="none" strike="noStrike" kern="1200" cap="none" spc="-30" baseline="0">
                <a:solidFill>
                  <a:schemeClr val="bg2"/>
                </a:solidFill>
                <a:latin typeface="Century Gothic" pitchFamily="0" charset="0"/>
                <a:ea typeface="宋体" pitchFamily="0" charset="0"/>
                <a:cs typeface="Lucida Sans"/>
              </a:rPr>
              <a:t>I</a:t>
            </a:r>
            <a:r>
              <a:rPr lang="en-US" altLang="zh-CN" sz="3600" b="0" i="0" u="none" strike="noStrike" kern="1200" cap="none" spc="10" baseline="0">
                <a:solidFill>
                  <a:schemeClr val="bg2"/>
                </a:solidFill>
                <a:latin typeface="Century Gothic" pitchFamily="0" charset="0"/>
                <a:ea typeface="宋体" pitchFamily="0" charset="0"/>
                <a:cs typeface="Lucida Sans"/>
              </a:rPr>
              <a:t>O</a:t>
            </a:r>
            <a:r>
              <a:rPr lang="en-US" altLang="zh-CN" sz="3600" b="0" i="0" u="none" strike="noStrike" kern="1200" cap="none" spc="0" baseline="0">
                <a:solidFill>
                  <a:schemeClr val="bg2"/>
                </a:solidFill>
                <a:latin typeface="Century Gothic" pitchFamily="0" charset="0"/>
                <a:ea typeface="宋体" pitchFamily="0" charset="0"/>
                <a:cs typeface="Lucida Sans"/>
              </a:rPr>
              <a:t>N</a:t>
            </a:r>
            <a:br>
              <a:rPr lang="zh-CN" altLang="en-US" sz="3600" b="0" i="0" u="none" strike="noStrike" kern="1200" cap="none" spc="0" baseline="0">
                <a:solidFill>
                  <a:schemeClr val="bg2"/>
                </a:solidFill>
                <a:latin typeface="Century Gothic" pitchFamily="0" charset="0"/>
                <a:ea typeface="宋体" pitchFamily="0" charset="0"/>
                <a:cs typeface="Lucida Sans"/>
              </a:rPr>
            </a:br>
            <a:br>
              <a:rPr lang="zh-CN" altLang="en-US" sz="3600" b="0" i="0" u="none" strike="noStrike" kern="1200" cap="none" spc="0" baseline="0">
                <a:solidFill>
                  <a:schemeClr val="bg2"/>
                </a:solidFill>
                <a:latin typeface="Century Gothic" pitchFamily="0" charset="0"/>
                <a:ea typeface="宋体" pitchFamily="0" charset="0"/>
                <a:cs typeface="Lucida Sans"/>
              </a:rPr>
            </a:br>
            <a:br>
              <a:rPr lang="zh-CN" altLang="en-US" sz="3600" b="0" i="0" u="none" strike="noStrike" kern="1200" cap="none" spc="0" baseline="0">
                <a:solidFill>
                  <a:schemeClr val="bg2"/>
                </a:solidFill>
                <a:latin typeface="Century Gothic" pitchFamily="0" charset="0"/>
                <a:ea typeface="宋体" pitchFamily="0" charset="0"/>
                <a:cs typeface="Lucida Sans"/>
              </a:rPr>
            </a:br>
            <a:br>
              <a:rPr lang="zh-CN" altLang="en-US" sz="3600" b="0" i="0" u="none" strike="noStrike" kern="1200" cap="none" spc="0" baseline="0">
                <a:solidFill>
                  <a:schemeClr val="bg2"/>
                </a:solidFill>
                <a:latin typeface="Century Gothic" pitchFamily="0" charset="0"/>
                <a:ea typeface="宋体" pitchFamily="0" charset="0"/>
                <a:cs typeface="Lucida Sans"/>
              </a:rPr>
            </a:br>
            <a:r>
              <a:rPr lang="en-US" altLang="zh-CN" sz="2400" b="0" i="0" u="none" strike="noStrike" kern="1200" cap="none" spc="0" baseline="0">
                <a:solidFill>
                  <a:schemeClr val="bg2"/>
                </a:solidFill>
                <a:latin typeface="Century Gothic" pitchFamily="0" charset="0"/>
                <a:ea typeface="宋体" pitchFamily="0" charset="0"/>
                <a:cs typeface="Lucida Sans"/>
              </a:rPr>
              <a:t>                        Conditional </a:t>
            </a:r>
            <a:r>
              <a:rPr lang="en-US" altLang="zh-CN" sz="2400" b="0" i="0" u="none" strike="noStrike" kern="1200" cap="none" spc="0" baseline="0">
                <a:solidFill>
                  <a:schemeClr val="bg2"/>
                </a:solidFill>
                <a:latin typeface="Century Gothic" pitchFamily="0" charset="0"/>
                <a:ea typeface="宋体" pitchFamily="0" charset="0"/>
                <a:cs typeface="Lucida Sans"/>
              </a:rPr>
              <a:t>Formating</a:t>
            </a:r>
            <a:r>
              <a:rPr lang="en-US" altLang="zh-CN" sz="2400" b="0" i="0" u="none" strike="noStrike" kern="1200" cap="none" spc="0" baseline="0">
                <a:solidFill>
                  <a:schemeClr val="bg2"/>
                </a:solidFill>
                <a:latin typeface="Century Gothic" pitchFamily="0" charset="0"/>
                <a:ea typeface="宋体" pitchFamily="0" charset="0"/>
                <a:cs typeface="Lucida Sans"/>
              </a:rPr>
              <a:t> </a:t>
            </a:r>
            <a:br>
              <a:rPr lang="zh-CN" altLang="en-US" sz="2400" b="0" i="0" u="none" strike="noStrike" kern="1200" cap="none" spc="0" baseline="0">
                <a:solidFill>
                  <a:schemeClr val="bg2"/>
                </a:solidFill>
                <a:latin typeface="Century Gothic" pitchFamily="0" charset="0"/>
                <a:ea typeface="宋体" pitchFamily="0" charset="0"/>
                <a:cs typeface="Lucida Sans"/>
              </a:rPr>
            </a:br>
            <a:br>
              <a:rPr lang="zh-CN" altLang="en-US" sz="2400" b="0" i="0" u="none" strike="noStrike" kern="1200" cap="none" spc="0" baseline="0">
                <a:solidFill>
                  <a:schemeClr val="bg2"/>
                </a:solidFill>
                <a:latin typeface="Century Gothic" pitchFamily="0" charset="0"/>
                <a:ea typeface="宋体" pitchFamily="0" charset="0"/>
                <a:cs typeface="Lucida Sans"/>
              </a:rPr>
            </a:br>
            <a:r>
              <a:rPr lang="en-US" altLang="zh-CN" sz="2400" b="0" i="0" u="none" strike="noStrike" kern="1200" cap="none" spc="0" baseline="0">
                <a:solidFill>
                  <a:schemeClr val="bg2"/>
                </a:solidFill>
                <a:latin typeface="Century Gothic" pitchFamily="0" charset="0"/>
                <a:ea typeface="宋体" pitchFamily="0" charset="0"/>
                <a:cs typeface="Lucida Sans"/>
              </a:rPr>
              <a:t>                        Filtering</a:t>
            </a:r>
            <a:br>
              <a:rPr lang="zh-CN" altLang="en-US" sz="2400" b="0" i="0" u="none" strike="noStrike" kern="1200" cap="none" spc="0" baseline="0">
                <a:solidFill>
                  <a:schemeClr val="bg2"/>
                </a:solidFill>
                <a:latin typeface="Century Gothic" pitchFamily="0" charset="0"/>
                <a:ea typeface="宋体" pitchFamily="0" charset="0"/>
                <a:cs typeface="Lucida Sans"/>
              </a:rPr>
            </a:br>
            <a:br>
              <a:rPr lang="zh-CN" altLang="en-US" sz="2400" b="0" i="0" u="none" strike="noStrike" kern="1200" cap="none" spc="0" baseline="0">
                <a:solidFill>
                  <a:schemeClr val="bg2"/>
                </a:solidFill>
                <a:latin typeface="Century Gothic" pitchFamily="0" charset="0"/>
                <a:ea typeface="宋体" pitchFamily="0" charset="0"/>
                <a:cs typeface="Lucida Sans"/>
              </a:rPr>
            </a:br>
            <a:r>
              <a:rPr lang="en-US" altLang="zh-CN" sz="2400" b="0" i="0" u="none" strike="noStrike" kern="1200" cap="none" spc="0" baseline="0">
                <a:solidFill>
                  <a:schemeClr val="bg2"/>
                </a:solidFill>
                <a:latin typeface="Century Gothic" pitchFamily="0" charset="0"/>
                <a:ea typeface="宋体" pitchFamily="0" charset="0"/>
                <a:cs typeface="Lucida Sans"/>
              </a:rPr>
              <a:t>                        Pivotal table</a:t>
            </a:r>
            <a:br>
              <a:rPr lang="zh-CN" altLang="en-US" sz="2400" b="0" i="0" u="none" strike="noStrike" kern="1200" cap="none" spc="0" baseline="0">
                <a:solidFill>
                  <a:schemeClr val="bg2"/>
                </a:solidFill>
                <a:latin typeface="Century Gothic" pitchFamily="0" charset="0"/>
                <a:ea typeface="宋体" pitchFamily="0" charset="0"/>
                <a:cs typeface="Lucida Sans"/>
              </a:rPr>
            </a:br>
            <a:br>
              <a:rPr lang="zh-CN" altLang="en-US" sz="2400" b="0" i="0" u="none" strike="noStrike" kern="1200" cap="none" spc="0" baseline="0">
                <a:solidFill>
                  <a:schemeClr val="bg2"/>
                </a:solidFill>
                <a:latin typeface="Century Gothic" pitchFamily="0" charset="0"/>
                <a:ea typeface="宋体" pitchFamily="0" charset="0"/>
                <a:cs typeface="Lucida Sans"/>
              </a:rPr>
            </a:br>
            <a:r>
              <a:rPr lang="en-US" altLang="zh-CN" sz="2400" b="0" i="0" u="none" strike="noStrike" kern="1200" cap="none" spc="0" baseline="0">
                <a:solidFill>
                  <a:schemeClr val="bg2"/>
                </a:solidFill>
                <a:latin typeface="Century Gothic" pitchFamily="0" charset="0"/>
                <a:ea typeface="宋体" pitchFamily="0" charset="0"/>
                <a:cs typeface="Lucida Sans"/>
              </a:rPr>
              <a:t>                        Graph – Data Visualization </a:t>
            </a:r>
            <a:br>
              <a:rPr lang="zh-CN" altLang="en-US" sz="2400" b="0" i="0" u="none" strike="noStrike" kern="1200" cap="none" spc="0" baseline="0">
                <a:solidFill>
                  <a:schemeClr val="bg2"/>
                </a:solidFill>
                <a:latin typeface="Century Gothic" pitchFamily="0" charset="0"/>
                <a:ea typeface="宋体" pitchFamily="0" charset="0"/>
                <a:cs typeface="Lucida Sans"/>
              </a:rPr>
            </a:br>
            <a:r>
              <a:rPr lang="en-US" altLang="zh-CN" sz="2400" b="0" i="0" u="none" strike="noStrike" kern="1200" cap="none" spc="0" baseline="0">
                <a:solidFill>
                  <a:schemeClr val="bg2"/>
                </a:solidFill>
                <a:latin typeface="Century Gothic" pitchFamily="0" charset="0"/>
                <a:ea typeface="宋体" pitchFamily="0" charset="0"/>
                <a:cs typeface="Lucida Sans"/>
              </a:rPr>
              <a:t>                                                              </a:t>
            </a:r>
            <a:br>
              <a:rPr lang="zh-CN" altLang="en-US" sz="3600" b="0" i="0" u="none" strike="noStrike" kern="1200" cap="none" spc="0" baseline="0">
                <a:solidFill>
                  <a:schemeClr val="bg2"/>
                </a:solidFill>
                <a:latin typeface="Century Gothic" pitchFamily="0" charset="0"/>
                <a:ea typeface="宋体" pitchFamily="0" charset="0"/>
                <a:cs typeface="Lucida Sans"/>
              </a:rPr>
            </a:br>
            <a:r>
              <a:rPr lang="en-US" altLang="zh-CN" sz="3600" b="0" i="0" u="none" strike="noStrike" kern="1200" cap="none" spc="0" baseline="0">
                <a:solidFill>
                  <a:schemeClr val="bg2"/>
                </a:solidFill>
                <a:latin typeface="Century Gothic" pitchFamily="0" charset="0"/>
                <a:ea typeface="宋体" pitchFamily="0" charset="0"/>
                <a:cs typeface="Lucida Sans"/>
              </a:rPr>
              <a:t>                    </a:t>
            </a:r>
            <a:br>
              <a:rPr lang="zh-CN" altLang="en-US" sz="3600" b="0" i="0" u="none" strike="noStrike" kern="1200" cap="none" spc="0" baseline="0">
                <a:solidFill>
                  <a:schemeClr val="bg2"/>
                </a:solidFill>
                <a:latin typeface="Century Gothic" pitchFamily="0" charset="0"/>
                <a:ea typeface="宋体" pitchFamily="0" charset="0"/>
                <a:cs typeface="Lucida Sans"/>
              </a:rPr>
            </a:br>
            <a:br>
              <a:rPr lang="zh-CN" altLang="en-US" sz="3600" b="0" i="0" u="none" strike="noStrike" kern="1200" cap="none" spc="0" baseline="0">
                <a:solidFill>
                  <a:schemeClr val="bg2"/>
                </a:solidFill>
                <a:latin typeface="Century Gothic" pitchFamily="0" charset="0"/>
                <a:ea typeface="宋体" pitchFamily="0" charset="0"/>
                <a:cs typeface="Lucida Sans"/>
              </a:rPr>
            </a:br>
            <a:br>
              <a:rPr lang="zh-CN" altLang="en-US" sz="3600" b="0" i="0" u="none" strike="noStrike" kern="1200" cap="none" spc="0" baseline="0">
                <a:solidFill>
                  <a:schemeClr val="bg2"/>
                </a:solidFill>
                <a:latin typeface="Century Gothic" pitchFamily="0" charset="0"/>
                <a:ea typeface="宋体" pitchFamily="0" charset="0"/>
                <a:cs typeface="Lucida Sans"/>
              </a:rPr>
            </a:br>
            <a:br>
              <a:rPr lang="zh-CN" altLang="en-US" sz="3600" b="0" i="0" u="none" strike="noStrike" kern="1200" cap="none" spc="0" baseline="0">
                <a:solidFill>
                  <a:schemeClr val="bg2"/>
                </a:solidFill>
                <a:latin typeface="Century Gothic" pitchFamily="0" charset="0"/>
                <a:ea typeface="宋体" pitchFamily="0" charset="0"/>
                <a:cs typeface="Lucida Sans"/>
              </a:rPr>
            </a:br>
            <a:endParaRPr lang="zh-CN" altLang="en-US" sz="3600" b="0" i="0" u="none" strike="noStrike" kern="1200" cap="none" spc="0" baseline="0">
              <a:solidFill>
                <a:schemeClr val="bg2"/>
              </a:solidFill>
              <a:latin typeface="Century Gothic" pitchFamily="0" charset="0"/>
              <a:ea typeface="宋体" pitchFamily="0" charset="0"/>
              <a:cs typeface="Lucida Sans"/>
            </a:endParaRPr>
          </a:p>
        </p:txBody>
      </p:sp>
      <p:sp>
        <p:nvSpPr>
          <p:cNvPr id="83" name="文本框"/>
          <p:cNvSpPr>
            <a:spLocks noGrp="1"/>
          </p:cNvSpPr>
          <p:nvPr>
            <p:ph type="sldNum"/>
          </p:nvPr>
        </p:nvSpPr>
        <p:spPr>
          <a:xfrm rot="0">
            <a:off x="10972800" y="6477005"/>
            <a:ext cx="1016000" cy="19171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b" anchorCtr="0">
            <a:prstTxWarp prst="textNoShape"/>
            <a:spAutoFit/>
          </a:bodyPr>
          <a:lstStyle/>
          <a:p>
            <a:pPr marL="38100" indent="0" algn="ctr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2800" b="0" i="0" u="none" strike="noStrike" kern="1200" cap="none" spc="10" baseline="0">
                <a:solidFill>
                  <a:schemeClr val="bg1"/>
                </a:solidFill>
                <a:latin typeface="Century Gothic" pitchFamily="0" charset="0"/>
                <a:ea typeface="宋体" pitchFamily="0" charset="0"/>
                <a:cs typeface="Century Gothic" pitchFamily="0" charset="0"/>
              </a:rPr>
              <a:t>7</a:t>
            </a:fld>
            <a:endParaRPr lang="zh-CN" altLang="en-US" sz="2800" b="0" i="0" u="none" strike="noStrike" kern="1200" cap="none" spc="10" baseline="0">
              <a:solidFill>
                <a:schemeClr val="bg1"/>
              </a:solidFill>
              <a:latin typeface="Century Gothic" pitchFamily="0" charset="0"/>
              <a:ea typeface="宋体" pitchFamily="0" charset="0"/>
              <a:cs typeface="Century Gothic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6165855"/>
      </p:ext>
    </p:extLst>
  </p:cSld>
  <p:clrMapOvr>
    <a:masterClrMapping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文本框"/>
          <p:cNvSpPr>
            <a:spLocks noGrp="1"/>
          </p:cNvSpPr>
          <p:nvPr>
            <p:ph type="title"/>
          </p:nvPr>
        </p:nvSpPr>
        <p:spPr>
          <a:xfrm rot="0">
            <a:off x="381000" y="228600"/>
            <a:ext cx="11582401" cy="84124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chemeClr val="bg2"/>
                </a:solidFill>
                <a:latin typeface="Century Gothic" pitchFamily="0" charset="0"/>
                <a:ea typeface="宋体" pitchFamily="0" charset="0"/>
                <a:cs typeface="Lucida Sans"/>
              </a:rPr>
              <a:t>Dataset Description</a:t>
            </a:r>
            <a:endParaRPr lang="zh-CN" altLang="en-US" sz="3600" b="0" i="0" u="none" strike="noStrike" kern="1200" cap="none" spc="0" baseline="0">
              <a:solidFill>
                <a:schemeClr val="bg2"/>
              </a:solidFill>
              <a:latin typeface="Century Gothic" pitchFamily="0" charset="0"/>
              <a:ea typeface="宋体" pitchFamily="0" charset="0"/>
              <a:cs typeface="Lucida Sans"/>
            </a:endParaRPr>
          </a:p>
        </p:txBody>
      </p:sp>
      <p:sp>
        <p:nvSpPr>
          <p:cNvPr id="85" name="矩形"/>
          <p:cNvSpPr>
            <a:spLocks/>
          </p:cNvSpPr>
          <p:nvPr/>
        </p:nvSpPr>
        <p:spPr>
          <a:xfrm rot="0">
            <a:off x="990600" y="1905000"/>
            <a:ext cx="8915400" cy="4832092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Data   From  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Kaggle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26 features in employee data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9 features used in excel 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</a:pP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514350" indent="-5143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ID         -  Numeric 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514350" indent="-5143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Name                     - Text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514350" indent="-5143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type       - Text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514350" indent="-5143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Gender                   - Male / Female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514350" indent="-5143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rating    - Numeric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514350" indent="-5143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Business Unit        - Text 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7007130"/>
      </p:ext>
    </p:extLst>
  </p:cSld>
  <p:clrMapOvr>
    <a:masterClrMapping/>
  </p:clrMapOvr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矩形"/>
          <p:cNvSpPr>
            <a:spLocks/>
          </p:cNvSpPr>
          <p:nvPr/>
        </p:nvSpPr>
        <p:spPr>
          <a:xfrm rot="0">
            <a:off x="752476" y="6486049"/>
            <a:ext cx="1773555" cy="166712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87" name="曲线"/>
          <p:cNvSpPr>
            <a:spLocks/>
          </p:cNvSpPr>
          <p:nvPr/>
        </p:nvSpPr>
        <p:spPr>
          <a:xfrm rot="0">
            <a:off x="9353551" y="5362575"/>
            <a:ext cx="457200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88" name="曲线"/>
          <p:cNvSpPr>
            <a:spLocks/>
          </p:cNvSpPr>
          <p:nvPr/>
        </p:nvSpPr>
        <p:spPr>
          <a:xfrm rot="0">
            <a:off x="6696076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89" name="曲线"/>
          <p:cNvSpPr>
            <a:spLocks/>
          </p:cNvSpPr>
          <p:nvPr/>
        </p:nvSpPr>
        <p:spPr>
          <a:xfrm rot="0">
            <a:off x="9353566" y="5895998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90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6688" y="3381380"/>
            <a:ext cx="2466975" cy="341947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91" name="文本框"/>
          <p:cNvSpPr>
            <a:spLocks noGrp="1"/>
          </p:cNvSpPr>
          <p:nvPr>
            <p:ph type="title"/>
          </p:nvPr>
        </p:nvSpPr>
        <p:spPr>
          <a:xfrm rot="0">
            <a:off x="685800" y="304800"/>
            <a:ext cx="8480425" cy="67069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ctr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0" i="0" u="none" strike="noStrike" kern="1200" cap="none" spc="15" baseline="0">
                <a:solidFill>
                  <a:schemeClr val="bg2"/>
                </a:solidFill>
                <a:latin typeface="Century Gothic" pitchFamily="0" charset="0"/>
                <a:ea typeface="宋体" pitchFamily="0" charset="0"/>
                <a:cs typeface="Lucida Sans"/>
              </a:rPr>
              <a:t>THE</a:t>
            </a:r>
            <a:r>
              <a:rPr lang="en-US" altLang="zh-CN" sz="4250" b="0" i="0" u="none" strike="noStrike" kern="1200" cap="none" spc="20" baseline="0">
                <a:solidFill>
                  <a:schemeClr val="bg2"/>
                </a:solidFill>
                <a:latin typeface="Century Gothic" pitchFamily="0" charset="0"/>
                <a:ea typeface="宋体" pitchFamily="0" charset="0"/>
                <a:cs typeface="Lucida Sans"/>
              </a:rPr>
              <a:t> </a:t>
            </a:r>
            <a:r>
              <a:rPr lang="en-US" altLang="zh-CN" sz="4250" b="0" i="0" u="none" strike="noStrike" kern="1200" cap="none" spc="20" baseline="0">
                <a:solidFill>
                  <a:schemeClr val="bg2"/>
                </a:solidFill>
                <a:latin typeface="Century Gothic" pitchFamily="0" charset="0"/>
                <a:ea typeface="宋体" pitchFamily="0" charset="0"/>
                <a:cs typeface="Lucida Sans"/>
              </a:rPr>
              <a:t>"</a:t>
            </a:r>
            <a:r>
              <a:rPr lang="en-US" altLang="zh-CN" sz="4250" b="0" i="0" u="none" strike="noStrike" kern="1200" cap="none" spc="10" baseline="0">
                <a:solidFill>
                  <a:schemeClr val="bg2"/>
                </a:solidFill>
                <a:latin typeface="Century Gothic" pitchFamily="0" charset="0"/>
                <a:ea typeface="宋体" pitchFamily="0" charset="0"/>
                <a:cs typeface="Lucida Sans"/>
              </a:rPr>
              <a:t>WOW</a:t>
            </a:r>
            <a:r>
              <a:rPr lang="en-US" altLang="zh-CN" sz="4250" b="0" i="0" u="none" strike="noStrike" kern="1200" cap="none" spc="10" baseline="0">
                <a:solidFill>
                  <a:schemeClr val="bg2"/>
                </a:solidFill>
                <a:latin typeface="Century Gothic" pitchFamily="0" charset="0"/>
                <a:ea typeface="宋体" pitchFamily="0" charset="0"/>
                <a:cs typeface="Lucida Sans"/>
              </a:rPr>
              <a:t>"</a:t>
            </a:r>
            <a:r>
              <a:rPr lang="en-US" altLang="zh-CN" sz="4250" b="0" i="0" u="none" strike="noStrike" kern="1200" cap="none" spc="85" baseline="0">
                <a:solidFill>
                  <a:schemeClr val="bg2"/>
                </a:solidFill>
                <a:latin typeface="Century Gothic" pitchFamily="0" charset="0"/>
                <a:ea typeface="宋体" pitchFamily="0" charset="0"/>
                <a:cs typeface="Lucida Sans"/>
              </a:rPr>
              <a:t> </a:t>
            </a:r>
            <a:r>
              <a:rPr lang="en-US" altLang="zh-CN" sz="4250" b="0" i="0" u="none" strike="noStrike" kern="1200" cap="none" spc="10" baseline="0">
                <a:solidFill>
                  <a:schemeClr val="bg2"/>
                </a:solidFill>
                <a:latin typeface="Century Gothic" pitchFamily="0" charset="0"/>
                <a:ea typeface="宋体" pitchFamily="0" charset="0"/>
                <a:cs typeface="Lucida Sans"/>
              </a:rPr>
              <a:t>IN</a:t>
            </a:r>
            <a:r>
              <a:rPr lang="en-US" altLang="zh-CN" sz="4250" b="0" i="0" u="none" strike="noStrike" kern="1200" cap="none" spc="-5" baseline="0">
                <a:solidFill>
                  <a:schemeClr val="bg2"/>
                </a:solidFill>
                <a:latin typeface="Century Gothic" pitchFamily="0" charset="0"/>
                <a:ea typeface="宋体" pitchFamily="0" charset="0"/>
                <a:cs typeface="Lucida Sans"/>
              </a:rPr>
              <a:t> </a:t>
            </a:r>
            <a:r>
              <a:rPr lang="en-US" altLang="zh-CN" sz="4250" b="0" i="0" u="none" strike="noStrike" kern="1200" cap="none" spc="15" baseline="0">
                <a:solidFill>
                  <a:schemeClr val="bg2"/>
                </a:solidFill>
                <a:latin typeface="Century Gothic" pitchFamily="0" charset="0"/>
                <a:ea typeface="宋体" pitchFamily="0" charset="0"/>
                <a:cs typeface="Lucida Sans"/>
              </a:rPr>
              <a:t>OUR</a:t>
            </a:r>
            <a:r>
              <a:rPr lang="en-US" altLang="zh-CN" sz="4250" b="0" i="0" u="none" strike="noStrike" kern="1200" cap="none" spc="-10" baseline="0">
                <a:solidFill>
                  <a:schemeClr val="bg2"/>
                </a:solidFill>
                <a:latin typeface="Century Gothic" pitchFamily="0" charset="0"/>
                <a:ea typeface="宋体" pitchFamily="0" charset="0"/>
                <a:cs typeface="Lucida Sans"/>
              </a:rPr>
              <a:t> </a:t>
            </a:r>
            <a:r>
              <a:rPr lang="en-US" altLang="zh-CN" sz="4250" b="0" i="0" u="none" strike="noStrike" kern="1200" cap="none" spc="20" baseline="0">
                <a:solidFill>
                  <a:schemeClr val="bg2"/>
                </a:solidFill>
                <a:latin typeface="Century Gothic" pitchFamily="0" charset="0"/>
                <a:ea typeface="宋体" pitchFamily="0" charset="0"/>
                <a:cs typeface="Lucida Sans"/>
              </a:rPr>
              <a:t>SOLUTION</a:t>
            </a:r>
            <a:endParaRPr lang="zh-CN" altLang="en-US" sz="4250" b="0" i="0" u="none" strike="noStrike" kern="1200" cap="none" spc="0" baseline="0">
              <a:solidFill>
                <a:schemeClr val="bg2"/>
              </a:solidFill>
              <a:latin typeface="Century Gothic" pitchFamily="0" charset="0"/>
              <a:ea typeface="宋体" pitchFamily="0" charset="0"/>
              <a:cs typeface="Lucida Sans"/>
            </a:endParaRPr>
          </a:p>
        </p:txBody>
      </p:sp>
      <p:sp>
        <p:nvSpPr>
          <p:cNvPr id="92" name="矩形"/>
          <p:cNvSpPr>
            <a:spLocks/>
          </p:cNvSpPr>
          <p:nvPr/>
        </p:nvSpPr>
        <p:spPr>
          <a:xfrm rot="0">
            <a:off x="11277219" y="6473336"/>
            <a:ext cx="228600" cy="17633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9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93" name="矩形"/>
          <p:cNvSpPr>
            <a:spLocks/>
          </p:cNvSpPr>
          <p:nvPr/>
        </p:nvSpPr>
        <p:spPr>
          <a:xfrm rot="0">
            <a:off x="2743200" y="2354727"/>
            <a:ext cx="8534019" cy="95410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94" name="矩形"/>
          <p:cNvSpPr>
            <a:spLocks/>
          </p:cNvSpPr>
          <p:nvPr/>
        </p:nvSpPr>
        <p:spPr>
          <a:xfrm rot="0">
            <a:off x="3276600" y="3810000"/>
            <a:ext cx="7144520" cy="52321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entury Gothic" pitchFamily="0" charset="0"/>
                <a:ea typeface="宋体" pitchFamily="0" charset="0"/>
                <a:cs typeface="Century Gothic" pitchFamily="0" charset="0"/>
              </a:rPr>
              <a:t>Analysis Employee Rating Using </a:t>
            </a: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entury Gothic" pitchFamily="0" charset="0"/>
                <a:ea typeface="宋体" pitchFamily="0" charset="0"/>
                <a:cs typeface="Century Gothic" pitchFamily="0" charset="0"/>
              </a:rPr>
              <a:t>Pivote</a:t>
            </a: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entury Gothic" pitchFamily="0" charset="0"/>
                <a:ea typeface="宋体" pitchFamily="0" charset="0"/>
                <a:cs typeface="Century Gothic" pitchFamily="0" charset="0"/>
              </a:rPr>
              <a:t> Table</a:t>
            </a:r>
            <a:endParaRPr lang="zh-CN" altLang="en-US" sz="2800" b="1" i="0" u="none" strike="noStrike" kern="1200" cap="none" spc="0" baseline="0">
              <a:solidFill>
                <a:schemeClr val="tx1"/>
              </a:solidFill>
              <a:latin typeface="Century Gothic" pitchFamily="0" charset="0"/>
              <a:ea typeface="宋体" pitchFamily="0" charset="0"/>
              <a:cs typeface="Century Gothic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1635141"/>
      </p:ext>
    </p:extLst>
  </p:cSld>
  <p:clrMapOvr>
    <a:masterClrMapping/>
  </p:clrMapOvr>
</p:sld>
</file>

<file path=ppt/theme/theme1.xml><?xml version="1.0" encoding="utf-8"?>
<a:theme xmlns:a="http://schemas.openxmlformats.org/drawingml/2006/main" name="TF10001029">
  <a:themeElements>
    <a:clrScheme name="TF10001029">
      <a:dk1>
        <a:srgbClr val="000000"/>
      </a:dk1>
      <a:lt1>
        <a:srgbClr val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TF10001029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TF10001029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290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root</cp:lastModifiedBy>
  <cp:revision>53</cp:revision>
  <dcterms:created xsi:type="dcterms:W3CDTF">2024-03-29T15:07:22Z</dcterms:created>
  <dcterms:modified xsi:type="dcterms:W3CDTF">2024-10-09T03:58:26Z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Created">
    <vt:filetime>2024-03-20T16:00:00Z</vt:filetime>
  </property>
  <property fmtid="{D5CDD505-2E9C-101B-9397-08002B2CF9AE}" pid="3" name="LastSaved">
    <vt:filetime>2024-03-28T16:00:00Z</vt:filetime>
  </property>
</Properties>
</file>