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 /><Relationship Id="rId7"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4/28/2024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366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2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4/28/2024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047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4/28/2024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241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4/28/2024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259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295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6418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4548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0618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4/28/2024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1747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6415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4/28/2024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25581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olar panel farm">
            <a:extLst>
              <a:ext uri="{FF2B5EF4-FFF2-40B4-BE49-F238E27FC236}">
                <a16:creationId xmlns:a16="http://schemas.microsoft.com/office/drawing/2014/main" id="{09D49545-3E49-BEE9-5B81-2337670108B1}"/>
              </a:ext>
            </a:extLst>
          </p:cNvPr>
          <p:cNvPicPr>
            <a:picLocks noChangeAspect="1"/>
          </p:cNvPicPr>
          <p:nvPr/>
        </p:nvPicPr>
        <p:blipFill rotWithShape="1">
          <a:blip r:embed="rId2"/>
          <a:srcRect t="22769" r="9085" b="-7"/>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p:cNvSpPr>
            <a:spLocks noGrp="1"/>
          </p:cNvSpPr>
          <p:nvPr>
            <p:ph type="ctrTitle"/>
          </p:nvPr>
        </p:nvSpPr>
        <p:spPr>
          <a:xfrm>
            <a:off x="685801" y="1524001"/>
            <a:ext cx="3208866" cy="3478384"/>
          </a:xfrm>
        </p:spPr>
        <p:txBody>
          <a:bodyPr>
            <a:normAutofit/>
          </a:bodyPr>
          <a:lstStyle/>
          <a:p>
            <a:r>
              <a:rPr lang="en-US">
                <a:solidFill>
                  <a:srgbClr val="FFFFFF"/>
                </a:solidFill>
              </a:rPr>
              <a:t>Dual Axis Solar Power Tracker System</a:t>
            </a:r>
          </a:p>
        </p:txBody>
      </p:sp>
    </p:spTree>
    <p:extLst>
      <p:ext uri="{BB962C8B-B14F-4D97-AF65-F5344CB8AC3E}">
        <p14:creationId xmlns:p14="http://schemas.microsoft.com/office/powerpoint/2010/main" val="2803188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81193" y="702156"/>
            <a:ext cx="6309003" cy="1013800"/>
          </a:xfrm>
        </p:spPr>
        <p:txBody>
          <a:bodyPr>
            <a:normAutofit/>
          </a:bodyPr>
          <a:lstStyle/>
          <a:p>
            <a:r>
              <a:rPr lang="en-US">
                <a:solidFill>
                  <a:schemeClr val="tx2"/>
                </a:solidFill>
              </a:rPr>
              <a:t>DESCRIPTION </a:t>
            </a:r>
          </a:p>
        </p:txBody>
      </p:sp>
      <p:sp>
        <p:nvSpPr>
          <p:cNvPr id="12" name="Rectangle 11">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p:cNvSpPr>
            <a:spLocks noGrp="1"/>
          </p:cNvSpPr>
          <p:nvPr>
            <p:ph idx="1"/>
          </p:nvPr>
        </p:nvSpPr>
        <p:spPr>
          <a:xfrm>
            <a:off x="581194" y="1896533"/>
            <a:ext cx="6309003" cy="3962266"/>
          </a:xfrm>
        </p:spPr>
        <p:txBody>
          <a:bodyPr>
            <a:normAutofit/>
          </a:bodyPr>
          <a:lstStyle/>
          <a:p>
            <a:pPr lvl="0"/>
            <a:r>
              <a:rPr lang="en-US">
                <a:solidFill>
                  <a:schemeClr val="tx2"/>
                </a:solidFill>
              </a:rPr>
              <a:t>This system requires the involvement of a wide range of engineering including mechanical, electrical, and electronics. The mechanical part would involve designing a smooth gear system to move as per requirement. The electrical part would be the working of solar panel and battery requirement.The electronics would involve designing the sensor system that would generate commands for the gear system to act accordingly. The system employs spur gear for the implementation of the dual-axis solar tracker. The system is implemented using Atmel IC AT89C51.This electrical project is available at Dual Axis solar tracker system.</a:t>
            </a:r>
          </a:p>
          <a:p>
            <a:endParaRPr lang="en-US">
              <a:solidFill>
                <a:schemeClr val="tx2"/>
              </a:solidFill>
            </a:endParaRPr>
          </a:p>
        </p:txBody>
      </p:sp>
      <p:pic>
        <p:nvPicPr>
          <p:cNvPr id="6" name="Picture 5" descr="Close up of a solar panel">
            <a:extLst>
              <a:ext uri="{FF2B5EF4-FFF2-40B4-BE49-F238E27FC236}">
                <a16:creationId xmlns:a16="http://schemas.microsoft.com/office/drawing/2014/main" id="{7A537EC5-183E-9AA2-1364-27989967FE98}"/>
              </a:ext>
            </a:extLst>
          </p:cNvPr>
          <p:cNvPicPr>
            <a:picLocks noChangeAspect="1"/>
          </p:cNvPicPr>
          <p:nvPr/>
        </p:nvPicPr>
        <p:blipFill rotWithShape="1">
          <a:blip r:embed="rId2"/>
          <a:srcRect l="27490" r="27115" b="-3"/>
          <a:stretch/>
        </p:blipFill>
        <p:spPr>
          <a:xfrm>
            <a:off x="7521283" y="10"/>
            <a:ext cx="4670717" cy="6857990"/>
          </a:xfrm>
          <a:prstGeom prst="rect">
            <a:avLst/>
          </a:prstGeom>
        </p:spPr>
      </p:pic>
    </p:spTree>
    <p:extLst>
      <p:ext uri="{BB962C8B-B14F-4D97-AF65-F5344CB8AC3E}">
        <p14:creationId xmlns:p14="http://schemas.microsoft.com/office/powerpoint/2010/main" val="3836343263"/>
      </p:ext>
    </p:extLst>
  </p:cSld>
  <p:clrMapOvr>
    <a:masterClrMapping/>
  </p:clrMapOvr>
</p:sld>
</file>

<file path=ppt/theme/theme1.xml><?xml version="1.0" encoding="utf-8"?>
<a:theme xmlns:a="http://schemas.openxmlformats.org/drawingml/2006/main" name="DividendVTI">
  <a:themeElements>
    <a:clrScheme name="AnalogousFromRegularSeed_2SEEDS">
      <a:dk1>
        <a:srgbClr val="000000"/>
      </a:dk1>
      <a:lt1>
        <a:srgbClr val="FFFFFF"/>
      </a:lt1>
      <a:dk2>
        <a:srgbClr val="312B1B"/>
      </a:dk2>
      <a:lt2>
        <a:srgbClr val="F0F1F3"/>
      </a:lt2>
      <a:accent1>
        <a:srgbClr val="B18E3B"/>
      </a:accent1>
      <a:accent2>
        <a:srgbClr val="C36E4D"/>
      </a:accent2>
      <a:accent3>
        <a:srgbClr val="9CA742"/>
      </a:accent3>
      <a:accent4>
        <a:srgbClr val="3B9BB1"/>
      </a:accent4>
      <a:accent5>
        <a:srgbClr val="4D7BC3"/>
      </a:accent5>
      <a:accent6>
        <a:srgbClr val="4E4BB8"/>
      </a:accent6>
      <a:hlink>
        <a:srgbClr val="3F66BF"/>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Slides>
  <Notes>0</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DividendVTI</vt:lpstr>
      <vt:lpstr>Dual Axis Solar Power Tracker System</vt:lpstr>
      <vt:lpstr>DESCRIPTION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 Axis Solar Power Tracker System</dc:title>
  <dc:creator>kishoremnallur@gmail.com</dc:creator>
  <cp:lastModifiedBy>kishoremnallur@gmail.com</cp:lastModifiedBy>
  <cp:revision>1</cp:revision>
  <dcterms:created xsi:type="dcterms:W3CDTF">2024-04-28T14:17:15Z</dcterms:created>
  <dcterms:modified xsi:type="dcterms:W3CDTF">2024-04-28T14:19:25Z</dcterms:modified>
</cp:coreProperties>
</file>