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April 28,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52849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April 28,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9434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April 28,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9952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April 28,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159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April 28,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1372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April 28,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8034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April 28,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55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April 28,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4467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April 28,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4103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April 28,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471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April 28,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948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April 28,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8383135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549275"/>
            <a:ext cx="6373812" cy="984885"/>
          </a:xfrm>
        </p:spPr>
        <p:txBody>
          <a:bodyPr wrap="square" anchor="ctr">
            <a:normAutofit/>
          </a:bodyPr>
          <a:lstStyle/>
          <a:p>
            <a:pPr>
              <a:lnSpc>
                <a:spcPct val="90000"/>
              </a:lnSpc>
            </a:pPr>
            <a:r>
              <a:rPr lang="en-US" sz="3400"/>
              <a:t>Signal Generator and Inverter Using NE555 Timers</a:t>
            </a:r>
          </a:p>
        </p:txBody>
      </p:sp>
      <p:pic>
        <p:nvPicPr>
          <p:cNvPr id="3" name="Picture 2" descr="Volume indicators">
            <a:extLst>
              <a:ext uri="{FF2B5EF4-FFF2-40B4-BE49-F238E27FC236}">
                <a16:creationId xmlns:a16="http://schemas.microsoft.com/office/drawing/2014/main" id="{F30449C4-6535-24DF-9561-6D46C76622AD}"/>
              </a:ext>
            </a:extLst>
          </p:cNvPr>
          <p:cNvPicPr>
            <a:picLocks noChangeAspect="1"/>
          </p:cNvPicPr>
          <p:nvPr/>
        </p:nvPicPr>
        <p:blipFill rotWithShape="1">
          <a:blip r:embed="rId2"/>
          <a:srcRect t="24631" r="-2" b="20322"/>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658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549275"/>
            <a:ext cx="3565524" cy="1997855"/>
          </a:xfrm>
        </p:spPr>
        <p:txBody>
          <a:bodyPr wrap="square" anchor="b">
            <a:normAutofit/>
          </a:bodyPr>
          <a:lstStyle/>
          <a:p>
            <a:r>
              <a:rPr lang="en-US" sz="4400" dirty="0"/>
              <a:t>DESCRIPTION </a:t>
            </a:r>
          </a:p>
        </p:txBody>
      </p:sp>
      <p:sp>
        <p:nvSpPr>
          <p:cNvPr id="3" name="Content Placeholder"/>
          <p:cNvSpPr>
            <a:spLocks noGrp="1"/>
          </p:cNvSpPr>
          <p:nvPr>
            <p:ph idx="1"/>
          </p:nvPr>
        </p:nvSpPr>
        <p:spPr>
          <a:xfrm>
            <a:off x="550863" y="2678400"/>
            <a:ext cx="3565525" cy="3414425"/>
          </a:xfrm>
        </p:spPr>
        <p:txBody>
          <a:bodyPr anchor="t">
            <a:normAutofit/>
          </a:bodyPr>
          <a:lstStyle/>
          <a:p>
            <a:pPr lvl="0"/>
            <a:r>
              <a:rPr lang="en-US" sz="1600"/>
              <a:t>Often we require a squarewave signal generator with adjustable frequency, almost equal high and low output pulses, and adjustable amplitudes.Here we present a simple, useful, and low-cost signal generator built around NE555 timers. Using external switches, you can control or select frequency ranges as per your requirements.This project is available at Signal Generator and Inverter Using NE555 Timers</a:t>
            </a:r>
          </a:p>
        </p:txBody>
      </p:sp>
      <p:pic>
        <p:nvPicPr>
          <p:cNvPr id="6" name="Picture 5" descr="Volume sliders">
            <a:extLst>
              <a:ext uri="{FF2B5EF4-FFF2-40B4-BE49-F238E27FC236}">
                <a16:creationId xmlns:a16="http://schemas.microsoft.com/office/drawing/2014/main" id="{90B90265-1BE3-6654-56AA-6890F823D6F4}"/>
              </a:ext>
            </a:extLst>
          </p:cNvPr>
          <p:cNvPicPr>
            <a:picLocks noChangeAspect="1"/>
          </p:cNvPicPr>
          <p:nvPr/>
        </p:nvPicPr>
        <p:blipFill rotWithShape="1">
          <a:blip r:embed="rId2"/>
          <a:srcRect l="3347" r="7543" b="5"/>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2" name="Rectangle 11">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3740255"/>
      </p:ext>
    </p:extLst>
  </p:cSld>
  <p:clrMapOvr>
    <a:masterClrMapping/>
  </p:clrMapOvr>
</p:sld>
</file>

<file path=ppt/theme/theme1.xml><?xml version="1.0" encoding="utf-8"?>
<a:theme xmlns:a="http://schemas.openxmlformats.org/drawingml/2006/main" name="3DFloa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3DFloatVTI</vt:lpstr>
      <vt:lpstr>Signal Generator and Inverter Using NE555 Timers</vt:lpstr>
      <vt:lpstr>DESCRIPTION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Generator and Inverter Using NE555 Timers</dc:title>
  <dc:creator>kishoremnallur@gmail.com</dc:creator>
  <cp:lastModifiedBy>kishoremnallur@gmail.com</cp:lastModifiedBy>
  <cp:revision>1</cp:revision>
  <dcterms:created xsi:type="dcterms:W3CDTF">2024-04-28T14:32:15Z</dcterms:created>
  <dcterms:modified xsi:type="dcterms:W3CDTF">2024-04-28T14:34:13Z</dcterms:modified>
</cp:coreProperties>
</file>