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052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7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2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4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8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5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1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7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7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3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Brushless DC Motor Driver</a:t>
            </a:r>
          </a:p>
        </p:txBody>
      </p:sp>
      <p:pic>
        <p:nvPicPr>
          <p:cNvPr id="3" name="Picture 2" descr="Steel machine">
            <a:extLst>
              <a:ext uri="{FF2B5EF4-FFF2-40B4-BE49-F238E27FC236}">
                <a16:creationId xmlns:a16="http://schemas.microsoft.com/office/drawing/2014/main" id="{AA25EBEC-0E24-2FC6-AF7B-7A0607DA7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95" r="16703" b="-5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3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63464" y="755650"/>
            <a:ext cx="5266535" cy="1345115"/>
          </a:xfrm>
        </p:spPr>
        <p:txBody>
          <a:bodyPr>
            <a:normAutofit/>
          </a:bodyPr>
          <a:lstStyle/>
          <a:p>
            <a:r>
              <a:rPr lang="en-US" dirty="0"/>
              <a:t>DESCRIPTION </a:t>
            </a:r>
          </a:p>
        </p:txBody>
      </p:sp>
      <p:pic>
        <p:nvPicPr>
          <p:cNvPr id="6" name="Picture 5" descr="A hand lever">
            <a:extLst>
              <a:ext uri="{FF2B5EF4-FFF2-40B4-BE49-F238E27FC236}">
                <a16:creationId xmlns:a16="http://schemas.microsoft.com/office/drawing/2014/main" id="{8B760103-0ABF-FF7B-3B7B-B0025A5AA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1" r="32182" b="-4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63464" y="2207969"/>
            <a:ext cx="5266535" cy="388498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brushless DC motor driver circuit described here uses a DRV10866 driver IC to drive a small BLDC fan, without using any position sensors.This project is available at Brushless DC Motor Driver</a:t>
            </a:r>
          </a:p>
        </p:txBody>
      </p:sp>
    </p:spTree>
    <p:extLst>
      <p:ext uri="{BB962C8B-B14F-4D97-AF65-F5344CB8AC3E}">
        <p14:creationId xmlns:p14="http://schemas.microsoft.com/office/powerpoint/2010/main" val="410413774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PrismaticVTI</vt:lpstr>
      <vt:lpstr>Brushless DC Motor Driver</vt:lpstr>
      <vt:lpstr>DESCRIPTION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Brushless DC Motor Driver</dc:title>
  <dc:creator>kishoremnallur@gmail.com</dc:creator>
  <cp:lastModifiedBy>kishoremnallur@gmail.com</cp:lastModifiedBy>
  <cp:revision>1</cp:revision>
  <dcterms:created xsi:type="dcterms:W3CDTF">2024-04-28T14:24:53Z</dcterms:created>
  <dcterms:modified xsi:type="dcterms:W3CDTF">2024-04-28T14:27:46Z</dcterms:modified>
</cp:coreProperties>
</file>