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6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 /><Relationship Id="rId7"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4/28/2024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60846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4/28/2024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7902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4/28/2024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343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4/28/2024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76556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4/28/2024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51126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4/28/2024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56682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4/28/2024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52319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4/28/2024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5040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4/28/2024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43872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4/28/2024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2951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4/28/2024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7150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600" spc="40">
                <a:solidFill>
                  <a:schemeClr val="tx1">
                    <a:tint val="75000"/>
                  </a:schemeClr>
                </a:solidFill>
              </a:defRPr>
            </a:lvl1pPr>
          </a:lstStyle>
          <a:p>
            <a:fld id="{72345051-2045-45DA-935E-2E3CA1A69ADC}" type="datetimeFigureOut">
              <a:rPr lang="en-US" smtClean="0"/>
              <a:t>4/28/2024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600" spc="4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600" spc="4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508288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800" kern="1200" spc="5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spc="5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spc="5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spc="5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spc="5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spc="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4F87819-B70D-4927-B657-7D175613F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CB3820D-C773-4632-9F79-C890E1B2B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177668"/>
          </a:xfrm>
          <a:custGeom>
            <a:avLst/>
            <a:gdLst>
              <a:gd name="connsiteX0" fmla="*/ 6861986 w 12191999"/>
              <a:gd name="connsiteY0" fmla="*/ 6107659 h 6177668"/>
              <a:gd name="connsiteX1" fmla="*/ 6860986 w 12191999"/>
              <a:gd name="connsiteY1" fmla="*/ 6107739 h 6177668"/>
              <a:gd name="connsiteX2" fmla="*/ 6860759 w 12191999"/>
              <a:gd name="connsiteY2" fmla="*/ 6108287 h 6177668"/>
              <a:gd name="connsiteX3" fmla="*/ 0 w 12191999"/>
              <a:gd name="connsiteY3" fmla="*/ 0 h 6177668"/>
              <a:gd name="connsiteX4" fmla="*/ 12191999 w 12191999"/>
              <a:gd name="connsiteY4" fmla="*/ 0 h 6177668"/>
              <a:gd name="connsiteX5" fmla="*/ 12191999 w 12191999"/>
              <a:gd name="connsiteY5" fmla="*/ 5215324 h 6177668"/>
              <a:gd name="connsiteX6" fmla="*/ 12144282 w 12191999"/>
              <a:gd name="connsiteY6" fmla="*/ 5229900 h 6177668"/>
              <a:gd name="connsiteX7" fmla="*/ 11759192 w 12191999"/>
              <a:gd name="connsiteY7" fmla="*/ 5336208 h 6177668"/>
              <a:gd name="connsiteX8" fmla="*/ 10505159 w 12191999"/>
              <a:gd name="connsiteY8" fmla="*/ 5627228 h 6177668"/>
              <a:gd name="connsiteX9" fmla="*/ 9501755 w 12191999"/>
              <a:gd name="connsiteY9" fmla="*/ 5807012 h 6177668"/>
              <a:gd name="connsiteX10" fmla="*/ 8534155 w 12191999"/>
              <a:gd name="connsiteY10" fmla="*/ 5944240 h 6177668"/>
              <a:gd name="connsiteX11" fmla="*/ 7790171 w 12191999"/>
              <a:gd name="connsiteY11" fmla="*/ 6026297 h 6177668"/>
              <a:gd name="connsiteX12" fmla="*/ 7024337 w 12191999"/>
              <a:gd name="connsiteY12" fmla="*/ 6093812 h 6177668"/>
              <a:gd name="connsiteX13" fmla="*/ 7008892 w 12191999"/>
              <a:gd name="connsiteY13" fmla="*/ 6095938 h 6177668"/>
              <a:gd name="connsiteX14" fmla="*/ 6862735 w 12191999"/>
              <a:gd name="connsiteY14" fmla="*/ 6107599 h 6177668"/>
              <a:gd name="connsiteX15" fmla="*/ 6872248 w 12191999"/>
              <a:gd name="connsiteY15" fmla="*/ 6109467 h 6177668"/>
              <a:gd name="connsiteX16" fmla="*/ 6907812 w 12191999"/>
              <a:gd name="connsiteY16" fmla="*/ 6107715 h 6177668"/>
              <a:gd name="connsiteX17" fmla="*/ 6956484 w 12191999"/>
              <a:gd name="connsiteY17" fmla="*/ 6104658 h 6177668"/>
              <a:gd name="connsiteX18" fmla="*/ 7652688 w 12191999"/>
              <a:gd name="connsiteY18" fmla="*/ 6071273 h 6177668"/>
              <a:gd name="connsiteX19" fmla="*/ 8699923 w 12191999"/>
              <a:gd name="connsiteY19" fmla="*/ 5982083 h 6177668"/>
              <a:gd name="connsiteX20" fmla="*/ 9557819 w 12191999"/>
              <a:gd name="connsiteY20" fmla="*/ 5875435 h 6177668"/>
              <a:gd name="connsiteX21" fmla="*/ 10709534 w 12191999"/>
              <a:gd name="connsiteY21" fmla="*/ 5676156 h 6177668"/>
              <a:gd name="connsiteX22" fmla="*/ 12081554 w 12191999"/>
              <a:gd name="connsiteY22" fmla="*/ 5341561 h 6177668"/>
              <a:gd name="connsiteX23" fmla="*/ 12191999 w 12191999"/>
              <a:gd name="connsiteY23" fmla="*/ 5308238 h 6177668"/>
              <a:gd name="connsiteX24" fmla="*/ 12191999 w 12191999"/>
              <a:gd name="connsiteY24" fmla="*/ 5364054 h 6177668"/>
              <a:gd name="connsiteX25" fmla="*/ 11911964 w 12191999"/>
              <a:gd name="connsiteY25" fmla="*/ 5447316 h 6177668"/>
              <a:gd name="connsiteX26" fmla="*/ 11020049 w 12191999"/>
              <a:gd name="connsiteY26" fmla="*/ 5667491 h 6177668"/>
              <a:gd name="connsiteX27" fmla="*/ 10064425 w 12191999"/>
              <a:gd name="connsiteY27" fmla="*/ 5852245 h 6177668"/>
              <a:gd name="connsiteX28" fmla="*/ 9264124 w 12191999"/>
              <a:gd name="connsiteY28" fmla="*/ 5971252 h 6177668"/>
              <a:gd name="connsiteX29" fmla="*/ 8654182 w 12191999"/>
              <a:gd name="connsiteY29" fmla="*/ 6042605 h 6177668"/>
              <a:gd name="connsiteX30" fmla="*/ 7938866 w 12191999"/>
              <a:gd name="connsiteY30" fmla="*/ 6105677 h 6177668"/>
              <a:gd name="connsiteX31" fmla="*/ 7008089 w 12191999"/>
              <a:gd name="connsiteY31" fmla="*/ 6158427 h 6177668"/>
              <a:gd name="connsiteX32" fmla="*/ 6549390 w 12191999"/>
              <a:gd name="connsiteY32" fmla="*/ 6172697 h 6177668"/>
              <a:gd name="connsiteX33" fmla="*/ 6433696 w 12191999"/>
              <a:gd name="connsiteY33" fmla="*/ 6177668 h 6177668"/>
              <a:gd name="connsiteX34" fmla="*/ 6127899 w 12191999"/>
              <a:gd name="connsiteY34" fmla="*/ 6177668 h 6177668"/>
              <a:gd name="connsiteX35" fmla="*/ 6048391 w 12191999"/>
              <a:gd name="connsiteY35" fmla="*/ 6172953 h 6177668"/>
              <a:gd name="connsiteX36" fmla="*/ 5334221 w 12191999"/>
              <a:gd name="connsiteY36" fmla="*/ 6135747 h 6177668"/>
              <a:gd name="connsiteX37" fmla="*/ 4413510 w 12191999"/>
              <a:gd name="connsiteY37" fmla="*/ 6072039 h 6177668"/>
              <a:gd name="connsiteX38" fmla="*/ 3438265 w 12191999"/>
              <a:gd name="connsiteY38" fmla="*/ 5970870 h 6177668"/>
              <a:gd name="connsiteX39" fmla="*/ 2425303 w 12191999"/>
              <a:gd name="connsiteY39" fmla="*/ 5848805 h 6177668"/>
              <a:gd name="connsiteX40" fmla="*/ 1293973 w 12191999"/>
              <a:gd name="connsiteY40" fmla="*/ 5671060 h 6177668"/>
              <a:gd name="connsiteX41" fmla="*/ 126888 w 12191999"/>
              <a:gd name="connsiteY41" fmla="*/ 5425029 h 6177668"/>
              <a:gd name="connsiteX42" fmla="*/ 0 w 12191999"/>
              <a:gd name="connsiteY42" fmla="*/ 5392100 h 6177668"/>
              <a:gd name="connsiteX43" fmla="*/ 0 w 12191999"/>
              <a:gd name="connsiteY43" fmla="*/ 5333771 h 6177668"/>
              <a:gd name="connsiteX44" fmla="*/ 130837 w 12191999"/>
              <a:gd name="connsiteY44" fmla="*/ 5368509 h 6177668"/>
              <a:gd name="connsiteX45" fmla="*/ 660204 w 12191999"/>
              <a:gd name="connsiteY45" fmla="*/ 5490001 h 6177668"/>
              <a:gd name="connsiteX46" fmla="*/ 1831416 w 12191999"/>
              <a:gd name="connsiteY46" fmla="*/ 5705715 h 6177668"/>
              <a:gd name="connsiteX47" fmla="*/ 2677204 w 12191999"/>
              <a:gd name="connsiteY47" fmla="*/ 5825742 h 6177668"/>
              <a:gd name="connsiteX48" fmla="*/ 2644716 w 12191999"/>
              <a:gd name="connsiteY48" fmla="*/ 5815549 h 6177668"/>
              <a:gd name="connsiteX49" fmla="*/ 1173182 w 12191999"/>
              <a:gd name="connsiteY49" fmla="*/ 5474074 h 6177668"/>
              <a:gd name="connsiteX50" fmla="*/ 479527 w 12191999"/>
              <a:gd name="connsiteY50" fmla="*/ 5269379 h 6177668"/>
              <a:gd name="connsiteX51" fmla="*/ 0 w 12191999"/>
              <a:gd name="connsiteY51" fmla="*/ 5107083 h 6177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2DE6B1FE-C0B7-7833-09FC-109177054824}"/>
              </a:ext>
            </a:extLst>
          </p:cNvPr>
          <p:cNvPicPr>
            <a:picLocks noChangeAspect="1"/>
          </p:cNvPicPr>
          <p:nvPr/>
        </p:nvPicPr>
        <p:blipFill rotWithShape="1">
          <a:blip r:embed="rId2">
            <a:alphaModFix amt="55000"/>
          </a:blip>
          <a:srcRect t="36055" r="-2" b="591"/>
          <a:stretch/>
        </p:blipFill>
        <p:spPr>
          <a:xfrm>
            <a:off x="20" y="10"/>
            <a:ext cx="12191979" cy="6177658"/>
          </a:xfrm>
          <a:custGeom>
            <a:avLst/>
            <a:gdLst/>
            <a:ahLst/>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p:spPr>
      </p:pic>
      <p:sp>
        <p:nvSpPr>
          <p:cNvPr id="2" name="Title"/>
          <p:cNvSpPr>
            <a:spLocks noGrp="1"/>
          </p:cNvSpPr>
          <p:nvPr>
            <p:ph type="ctrTitle"/>
          </p:nvPr>
        </p:nvSpPr>
        <p:spPr>
          <a:xfrm>
            <a:off x="1524000" y="1026747"/>
            <a:ext cx="9144000" cy="2387600"/>
          </a:xfrm>
        </p:spPr>
        <p:txBody>
          <a:bodyPr>
            <a:normAutofit/>
          </a:bodyPr>
          <a:lstStyle/>
          <a:p>
            <a:pPr algn="ctr">
              <a:lnSpc>
                <a:spcPct val="90000"/>
              </a:lnSpc>
            </a:pPr>
            <a:r>
              <a:rPr lang="en-US" sz="8000">
                <a:solidFill>
                  <a:schemeClr val="bg1"/>
                </a:solidFill>
              </a:rPr>
              <a:t>High Power LED Stroboscope</a:t>
            </a:r>
          </a:p>
        </p:txBody>
      </p:sp>
      <p:sp>
        <p:nvSpPr>
          <p:cNvPr id="13" name="Rectangle 6">
            <a:extLst>
              <a:ext uri="{FF2B5EF4-FFF2-40B4-BE49-F238E27FC236}">
                <a16:creationId xmlns:a16="http://schemas.microsoft.com/office/drawing/2014/main" id="{DCB8EB4B-AFE9-41E8-95B0-F246E5740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650059"/>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2567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40080" y="325369"/>
            <a:ext cx="4368602" cy="1956841"/>
          </a:xfrm>
        </p:spPr>
        <p:txBody>
          <a:bodyPr anchor="b">
            <a:normAutofit/>
          </a:bodyPr>
          <a:lstStyle/>
          <a:p>
            <a:pPr>
              <a:lnSpc>
                <a:spcPct val="90000"/>
              </a:lnSpc>
            </a:pPr>
            <a:r>
              <a:rPr lang="en-US" sz="5100"/>
              <a:t>DESCRIPTION </a:t>
            </a:r>
          </a:p>
        </p:txBody>
      </p:sp>
      <p:sp>
        <p:nvSpPr>
          <p:cNvPr id="1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532CE7"/>
          </a:solidFill>
          <a:ln w="38100" cap="rnd">
            <a:solidFill>
              <a:srgbClr val="532CE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640080" y="2872899"/>
            <a:ext cx="4243589" cy="3320668"/>
          </a:xfrm>
        </p:spPr>
        <p:txBody>
          <a:bodyPr>
            <a:normAutofit/>
          </a:bodyPr>
          <a:lstStyle/>
          <a:p>
            <a:pPr lvl="0">
              <a:lnSpc>
                <a:spcPct val="100000"/>
              </a:lnSpc>
            </a:pPr>
            <a:r>
              <a:rPr lang="en-US" sz="2000" dirty="0"/>
              <a:t>A stroboscope is a convenient and accurate instrument to measure the speeds of rotating objects in homes or industries. One can use it to find the speed of fans, motors, or any other rotating object.</a:t>
            </a:r>
          </a:p>
          <a:p>
            <a:pPr lvl="0">
              <a:lnSpc>
                <a:spcPct val="100000"/>
              </a:lnSpc>
            </a:pPr>
            <a:r>
              <a:rPr lang="en-US" sz="2000" dirty="0"/>
              <a:t>It is a flashing light that provides sharp light pulses at a variable rate. An object rotating with a frequency matching the pulsed light is observed as stationary.</a:t>
            </a:r>
          </a:p>
          <a:p>
            <a:pPr lvl="0">
              <a:lnSpc>
                <a:spcPct val="100000"/>
              </a:lnSpc>
            </a:pPr>
            <a:r>
              <a:rPr lang="en-US" sz="2000" dirty="0"/>
              <a:t>This project is available at High Power LED Stroboscope</a:t>
            </a:r>
          </a:p>
          <a:p>
            <a:pPr>
              <a:lnSpc>
                <a:spcPct val="100000"/>
              </a:lnSpc>
            </a:pPr>
            <a:endParaRPr lang="en-US" sz="2000" dirty="0"/>
          </a:p>
        </p:txBody>
      </p:sp>
      <p:pic>
        <p:nvPicPr>
          <p:cNvPr id="6" name="Picture 5" descr="Water droplet and ripple">
            <a:extLst>
              <a:ext uri="{FF2B5EF4-FFF2-40B4-BE49-F238E27FC236}">
                <a16:creationId xmlns:a16="http://schemas.microsoft.com/office/drawing/2014/main" id="{EA93BAAD-871A-5086-E107-B76944786179}"/>
              </a:ext>
            </a:extLst>
          </p:cNvPr>
          <p:cNvPicPr>
            <a:picLocks noChangeAspect="1"/>
          </p:cNvPicPr>
          <p:nvPr/>
        </p:nvPicPr>
        <p:blipFill rotWithShape="1">
          <a:blip r:embed="rId2"/>
          <a:srcRect l="29809" r="3336" b="-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943538124"/>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1B2830"/>
      </a:dk2>
      <a:lt2>
        <a:srgbClr val="F3F3F0"/>
      </a:lt2>
      <a:accent1>
        <a:srgbClr val="532CE7"/>
      </a:accent1>
      <a:accent2>
        <a:srgbClr val="173FD5"/>
      </a:accent2>
      <a:accent3>
        <a:srgbClr val="29A0E7"/>
      </a:accent3>
      <a:accent4>
        <a:srgbClr val="15C0B8"/>
      </a:accent4>
      <a:accent5>
        <a:srgbClr val="23C67B"/>
      </a:accent5>
      <a:accent6>
        <a:srgbClr val="16C72B"/>
      </a:accent6>
      <a:hlink>
        <a:srgbClr val="349D7E"/>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Slides>
  <Notes>0</Notes>
  <HiddenSlides>0</HiddenSlide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SketchyVTI</vt:lpstr>
      <vt:lpstr>High Power LED Stroboscope</vt:lpstr>
      <vt:lpstr>DESCRIPTION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Power LED Stroboscope</dc:title>
  <dc:creator>kishoremnallur@gmail.com</dc:creator>
  <cp:lastModifiedBy>kishoremnallur@gmail.com</cp:lastModifiedBy>
  <cp:revision>2</cp:revision>
  <dcterms:created xsi:type="dcterms:W3CDTF">2024-04-28T15:58:07Z</dcterms:created>
  <dcterms:modified xsi:type="dcterms:W3CDTF">2024-04-28T17:15:35Z</dcterms:modified>
</cp:coreProperties>
</file>