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9" r:id="rId3"/>
    <p:sldId id="27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008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758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318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648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3217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1817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4494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7451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4622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4917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4/28/2024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0202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sv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4/28/2024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1812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eg" /><Relationship Id="rId1" Type="http://schemas.openxmlformats.org/officeDocument/2006/relationships/slideLayout" Target="../slideLayouts/slideLayout1.xml" /><Relationship Id="rId4" Type="http://schemas.openxmlformats.org/officeDocument/2006/relationships/image" Target="../media/image2.svg" /></Relationships>
</file>

<file path=ppt/slides/_rels/slide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5.svg"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7.svg"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727012-97DE-47A6-9F25-DBDC9FEE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Rows of solar panels">
            <a:extLst>
              <a:ext uri="{FF2B5EF4-FFF2-40B4-BE49-F238E27FC236}">
                <a16:creationId xmlns:a16="http://schemas.microsoft.com/office/drawing/2014/main" id="{01019648-E0C4-FD69-52EE-400549DF80A0}"/>
              </a:ext>
            </a:extLst>
          </p:cNvPr>
          <p:cNvPicPr>
            <a:picLocks noChangeAspect="1"/>
          </p:cNvPicPr>
          <p:nvPr/>
        </p:nvPicPr>
        <p:blipFill rotWithShape="1">
          <a:blip r:embed="rId2"/>
          <a:srcRect t="378" r="-3" b="23789"/>
          <a:stretch/>
        </p:blipFill>
        <p:spPr>
          <a:xfrm>
            <a:off x="851848" y="-1"/>
            <a:ext cx="10434851" cy="5273911"/>
          </a:xfrm>
          <a:custGeom>
            <a:avLst/>
            <a:gdLst/>
            <a:ahLst/>
            <a:cxnLst/>
            <a:rect l="l" t="t" r="r" b="b"/>
            <a:pathLst>
              <a:path w="2518883" h="2860724">
                <a:moveTo>
                  <a:pt x="0" y="0"/>
                </a:moveTo>
                <a:lnTo>
                  <a:pt x="2518883" y="0"/>
                </a:lnTo>
                <a:lnTo>
                  <a:pt x="2518883" y="2860724"/>
                </a:lnTo>
                <a:lnTo>
                  <a:pt x="0" y="2860724"/>
                </a:lnTo>
                <a:close/>
              </a:path>
            </a:pathLst>
          </a:custGeom>
          <a:effectLst/>
        </p:spPr>
      </p:pic>
      <p:sp>
        <p:nvSpPr>
          <p:cNvPr id="11" name="Oval 10">
            <a:extLst>
              <a:ext uri="{FF2B5EF4-FFF2-40B4-BE49-F238E27FC236}">
                <a16:creationId xmlns:a16="http://schemas.microsoft.com/office/drawing/2014/main" id="{6C107D36-3F9D-4837-A944-FF85DD341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011" y="1971297"/>
            <a:ext cx="4315349" cy="4315349"/>
          </a:xfrm>
          <a:prstGeom prst="ellipse">
            <a:avLst/>
          </a:prstGeom>
          <a:solidFill>
            <a:schemeClr val="accent1">
              <a:lumMod val="20000"/>
              <a:lumOff val="80000"/>
            </a:schemeClr>
          </a:solidFill>
          <a:ln>
            <a:noFill/>
          </a:ln>
          <a:effectLst>
            <a:outerShdw dist="165100" dir="81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75814" y="2687682"/>
            <a:ext cx="3589361" cy="2873480"/>
          </a:xfrm>
        </p:spPr>
        <p:txBody>
          <a:bodyPr anchor="ctr">
            <a:normAutofit/>
          </a:bodyPr>
          <a:lstStyle/>
          <a:p>
            <a:pPr algn="ctr"/>
            <a:r>
              <a:rPr lang="en-US" sz="3200">
                <a:solidFill>
                  <a:srgbClr val="000000"/>
                </a:solidFill>
              </a:rPr>
              <a:t>Solar UPS Project</a:t>
            </a:r>
          </a:p>
        </p:txBody>
      </p:sp>
      <p:sp>
        <p:nvSpPr>
          <p:cNvPr id="13" name="Freeform: Shape 12">
            <a:extLst>
              <a:ext uri="{FF2B5EF4-FFF2-40B4-BE49-F238E27FC236}">
                <a16:creationId xmlns:a16="http://schemas.microsoft.com/office/drawing/2014/main" id="{B5C5D4DC-D372-4E7D-8D35-B8D6CA257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959151" y="0"/>
            <a:ext cx="1232847" cy="4315349"/>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8402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773723"/>
            <a:ext cx="5780312" cy="1397004"/>
          </a:xfrm>
        </p:spPr>
        <p:txBody>
          <a:bodyPr anchor="b">
            <a:normAutofit/>
          </a:bodyPr>
          <a:lstStyle/>
          <a:p>
            <a:r>
              <a:rPr lang="en-US" dirty="0"/>
              <a:t>DESCRIPTION </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p:cNvSpPr>
            <a:spLocks noGrp="1"/>
          </p:cNvSpPr>
          <p:nvPr>
            <p:ph idx="1"/>
          </p:nvPr>
        </p:nvSpPr>
        <p:spPr>
          <a:xfrm>
            <a:off x="1600201" y="2411060"/>
            <a:ext cx="5780313" cy="3756660"/>
          </a:xfrm>
        </p:spPr>
        <p:txBody>
          <a:bodyPr>
            <a:normAutofit/>
          </a:bodyPr>
          <a:lstStyle/>
          <a:p>
            <a:pPr lvl="0">
              <a:lnSpc>
                <a:spcPct val="120000"/>
              </a:lnSpc>
            </a:pPr>
            <a:r>
              <a:rPr lang="en-US" sz="1600" dirty="0"/>
              <a:t>Here we propose a solar based ups project that uses solar energy to charge battery and then the DC battery is used to power an AC load using inverter. Our solar panel is used to constantly charge the 12V DC battery using charge controller circuitry. And once we turn on the load switch the battery charge is inverted and stepped up from 12V DC to around 140 – 150 V AC. This is now provided to the AC load. Thus our system successfully powers AC load using a solar panel and battery. The system can be used as a UPS in case of emergency power cuts or outage and has the capacity to work as a standalone system without the need of any external electricity supply.</a:t>
            </a:r>
          </a:p>
        </p:txBody>
      </p:sp>
      <p:pic>
        <p:nvPicPr>
          <p:cNvPr id="8" name="Graphic 7" descr="Full Battery">
            <a:extLst>
              <a:ext uri="{FF2B5EF4-FFF2-40B4-BE49-F238E27FC236}">
                <a16:creationId xmlns:a16="http://schemas.microsoft.com/office/drawing/2014/main" id="{5A27AD81-5000-37FE-CCF2-2683723EB3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32462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773723"/>
            <a:ext cx="5780312" cy="1397004"/>
          </a:xfrm>
        </p:spPr>
        <p:txBody>
          <a:bodyPr anchor="b">
            <a:normAutofit/>
          </a:bodyPr>
          <a:lstStyle/>
          <a:p>
            <a:r>
              <a:rPr lang="en-US" dirty="0"/>
              <a:t>COMPONENTS </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p:cNvSpPr>
            <a:spLocks noGrp="1"/>
          </p:cNvSpPr>
          <p:nvPr>
            <p:ph idx="1"/>
          </p:nvPr>
        </p:nvSpPr>
        <p:spPr>
          <a:xfrm>
            <a:off x="1600201" y="2411060"/>
            <a:ext cx="5780313" cy="3756660"/>
          </a:xfrm>
        </p:spPr>
        <p:txBody>
          <a:bodyPr>
            <a:normAutofit/>
          </a:bodyPr>
          <a:lstStyle/>
          <a:p>
            <a:pPr lvl="0"/>
            <a:r>
              <a:rPr lang="en-US" dirty="0"/>
              <a:t>Hardware SpecificationsSolar PanelResistorsCapacitorsTransistorsCables and ConnectorsDiodesPCB and BreadboardsLEDTransformer/AdapterPush ButtonsSwitchICIC Sockets</a:t>
            </a:r>
          </a:p>
        </p:txBody>
      </p:sp>
      <p:pic>
        <p:nvPicPr>
          <p:cNvPr id="8" name="Graphic 7" descr="Computer">
            <a:extLst>
              <a:ext uri="{FF2B5EF4-FFF2-40B4-BE49-F238E27FC236}">
                <a16:creationId xmlns:a16="http://schemas.microsoft.com/office/drawing/2014/main" id="{5475D4FD-21D8-1174-B167-9EC4CC7759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4148778052"/>
      </p:ext>
    </p:extLst>
  </p:cSld>
  <p:clrMapOvr>
    <a:masterClrMapping/>
  </p:clrMapOvr>
</p:sld>
</file>

<file path=ppt/theme/theme1.xml><?xml version="1.0" encoding="utf-8"?>
<a:theme xmlns:a="http://schemas.openxmlformats.org/drawingml/2006/main" name="VeniceBeachVTI">
  <a:themeElements>
    <a:clrScheme name="AnalogousFromRegularSeed_2SEEDS">
      <a:dk1>
        <a:srgbClr val="000000"/>
      </a:dk1>
      <a:lt1>
        <a:srgbClr val="FFFFFF"/>
      </a:lt1>
      <a:dk2>
        <a:srgbClr val="312B1B"/>
      </a:dk2>
      <a:lt2>
        <a:srgbClr val="F0F1F3"/>
      </a:lt2>
      <a:accent1>
        <a:srgbClr val="B18E3B"/>
      </a:accent1>
      <a:accent2>
        <a:srgbClr val="C36E4D"/>
      </a:accent2>
      <a:accent3>
        <a:srgbClr val="9CA742"/>
      </a:accent3>
      <a:accent4>
        <a:srgbClr val="3B9BB1"/>
      </a:accent4>
      <a:accent5>
        <a:srgbClr val="4D7BC3"/>
      </a:accent5>
      <a:accent6>
        <a:srgbClr val="4E4BB8"/>
      </a:accent6>
      <a:hlink>
        <a:srgbClr val="3F66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VeniceBeachVTI</vt:lpstr>
      <vt:lpstr>Solar UPS Project</vt:lpstr>
      <vt:lpstr>DESCRIPTION </vt:lpstr>
      <vt:lpstr>COMPONENTS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UPS Project</dc:title>
  <dc:creator>kishoremnallur@gmail.com</dc:creator>
  <cp:lastModifiedBy>kishoremnallur@gmail.com</cp:lastModifiedBy>
  <cp:revision>2</cp:revision>
  <dcterms:created xsi:type="dcterms:W3CDTF">2024-04-28T16:58:30Z</dcterms:created>
  <dcterms:modified xsi:type="dcterms:W3CDTF">2024-04-28T17:31:13Z</dcterms:modified>
</cp:coreProperties>
</file>