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3"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33D424-6F9E-44E5-AA39-AB1FF67FB0F0}"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4385D977-09BE-47F3-8E21-B60EF6C7C62F}">
      <dgm:prSet/>
      <dgm:spPr/>
      <dgm:t>
        <a:bodyPr/>
        <a:lstStyle/>
        <a:p>
          <a:r>
            <a:rPr lang="en-US"/>
            <a:t>Lamp</a:t>
          </a:r>
        </a:p>
      </dgm:t>
    </dgm:pt>
    <dgm:pt modelId="{D07EAB35-3FAB-49DC-9BFD-B76BC5D05FCC}" type="parTrans" cxnId="{2B9F53C2-B4B6-4839-8636-A7A138D23037}">
      <dgm:prSet/>
      <dgm:spPr/>
      <dgm:t>
        <a:bodyPr/>
        <a:lstStyle/>
        <a:p>
          <a:endParaRPr lang="en-US"/>
        </a:p>
      </dgm:t>
    </dgm:pt>
    <dgm:pt modelId="{593D91FE-4E78-4F56-9F83-05BC3472695C}" type="sibTrans" cxnId="{2B9F53C2-B4B6-4839-8636-A7A138D23037}">
      <dgm:prSet/>
      <dgm:spPr/>
      <dgm:t>
        <a:bodyPr/>
        <a:lstStyle/>
        <a:p>
          <a:endParaRPr lang="en-US"/>
        </a:p>
      </dgm:t>
    </dgm:pt>
    <dgm:pt modelId="{2A2F646C-8B96-422A-B972-44E4D7C9DD21}">
      <dgm:prSet/>
      <dgm:spPr/>
      <dgm:t>
        <a:bodyPr/>
        <a:lstStyle/>
        <a:p>
          <a:r>
            <a:rPr lang="en-US"/>
            <a:t>Choke</a:t>
          </a:r>
        </a:p>
      </dgm:t>
    </dgm:pt>
    <dgm:pt modelId="{9A774F84-8AD2-4350-BF3E-A76D07369CDB}" type="parTrans" cxnId="{12C7817C-CA69-4DAF-A12D-8A0CFCB8C599}">
      <dgm:prSet/>
      <dgm:spPr/>
      <dgm:t>
        <a:bodyPr/>
        <a:lstStyle/>
        <a:p>
          <a:endParaRPr lang="en-US"/>
        </a:p>
      </dgm:t>
    </dgm:pt>
    <dgm:pt modelId="{7AE1240C-7650-40B7-B958-0F42668B4CFB}" type="sibTrans" cxnId="{12C7817C-CA69-4DAF-A12D-8A0CFCB8C599}">
      <dgm:prSet/>
      <dgm:spPr/>
      <dgm:t>
        <a:bodyPr/>
        <a:lstStyle/>
        <a:p>
          <a:endParaRPr lang="en-US"/>
        </a:p>
      </dgm:t>
    </dgm:pt>
    <dgm:pt modelId="{EA37B862-E796-4320-898A-BDAF51B5747C}">
      <dgm:prSet/>
      <dgm:spPr/>
      <dgm:t>
        <a:bodyPr/>
        <a:lstStyle/>
        <a:p>
          <a:r>
            <a:rPr lang="en-US"/>
            <a:t>8051 Microcontroller</a:t>
          </a:r>
        </a:p>
      </dgm:t>
    </dgm:pt>
    <dgm:pt modelId="{923465EC-3457-4E7C-BA55-A7B00F3D4A1B}" type="parTrans" cxnId="{972184D3-98F3-4CA3-873D-F6D5DD46F290}">
      <dgm:prSet/>
      <dgm:spPr/>
      <dgm:t>
        <a:bodyPr/>
        <a:lstStyle/>
        <a:p>
          <a:endParaRPr lang="en-US"/>
        </a:p>
      </dgm:t>
    </dgm:pt>
    <dgm:pt modelId="{0AC17A6B-0A56-473C-9DAF-C66322C069D1}" type="sibTrans" cxnId="{972184D3-98F3-4CA3-873D-F6D5DD46F290}">
      <dgm:prSet/>
      <dgm:spPr/>
      <dgm:t>
        <a:bodyPr/>
        <a:lstStyle/>
        <a:p>
          <a:endParaRPr lang="en-US"/>
        </a:p>
      </dgm:t>
    </dgm:pt>
    <dgm:pt modelId="{B9EDDFEC-0E9B-4269-83BA-7510339381A9}">
      <dgm:prSet/>
      <dgm:spPr/>
      <dgm:t>
        <a:bodyPr/>
        <a:lstStyle/>
        <a:p>
          <a:r>
            <a:rPr lang="en-US"/>
            <a:t>LCD Display</a:t>
          </a:r>
        </a:p>
      </dgm:t>
    </dgm:pt>
    <dgm:pt modelId="{FEDB4E4A-6059-4A04-BAF9-4216D252C666}" type="parTrans" cxnId="{6DC6C507-70F8-453F-99F1-6F207FB30ED8}">
      <dgm:prSet/>
      <dgm:spPr/>
      <dgm:t>
        <a:bodyPr/>
        <a:lstStyle/>
        <a:p>
          <a:endParaRPr lang="en-US"/>
        </a:p>
      </dgm:t>
    </dgm:pt>
    <dgm:pt modelId="{0539E5BF-3E29-450F-98B3-A051E35367E7}" type="sibTrans" cxnId="{6DC6C507-70F8-453F-99F1-6F207FB30ED8}">
      <dgm:prSet/>
      <dgm:spPr/>
      <dgm:t>
        <a:bodyPr/>
        <a:lstStyle/>
        <a:p>
          <a:endParaRPr lang="en-US"/>
        </a:p>
      </dgm:t>
    </dgm:pt>
    <dgm:pt modelId="{89D790ED-68DD-47EE-81C0-F5DE8B9A4263}">
      <dgm:prSet/>
      <dgm:spPr/>
      <dgm:t>
        <a:bodyPr/>
        <a:lstStyle/>
        <a:p>
          <a:r>
            <a:rPr lang="en-US"/>
            <a:t>Crystal Oscillator</a:t>
          </a:r>
        </a:p>
      </dgm:t>
    </dgm:pt>
    <dgm:pt modelId="{D9CCDDB0-ACE5-4085-8DAE-24453ED4AB29}" type="parTrans" cxnId="{A30F3B09-40DC-42DE-B90C-FC981B6B5CD5}">
      <dgm:prSet/>
      <dgm:spPr/>
      <dgm:t>
        <a:bodyPr/>
        <a:lstStyle/>
        <a:p>
          <a:endParaRPr lang="en-US"/>
        </a:p>
      </dgm:t>
    </dgm:pt>
    <dgm:pt modelId="{592EFE32-127A-4A6D-94DC-A9A829E7411A}" type="sibTrans" cxnId="{A30F3B09-40DC-42DE-B90C-FC981B6B5CD5}">
      <dgm:prSet/>
      <dgm:spPr/>
      <dgm:t>
        <a:bodyPr/>
        <a:lstStyle/>
        <a:p>
          <a:endParaRPr lang="en-US"/>
        </a:p>
      </dgm:t>
    </dgm:pt>
    <dgm:pt modelId="{46A5A3C9-2E64-49F5-9B74-5AFA36C5A050}">
      <dgm:prSet/>
      <dgm:spPr/>
      <dgm:t>
        <a:bodyPr/>
        <a:lstStyle/>
        <a:p>
          <a:r>
            <a:rPr lang="en-US"/>
            <a:t>Resistors</a:t>
          </a:r>
        </a:p>
      </dgm:t>
    </dgm:pt>
    <dgm:pt modelId="{BCE2EBAF-22D8-4208-8A0A-4A43F22F7E08}" type="parTrans" cxnId="{D72EEA22-AAA1-4F47-8DCA-3C638ABF437B}">
      <dgm:prSet/>
      <dgm:spPr/>
      <dgm:t>
        <a:bodyPr/>
        <a:lstStyle/>
        <a:p>
          <a:endParaRPr lang="en-US"/>
        </a:p>
      </dgm:t>
    </dgm:pt>
    <dgm:pt modelId="{0761CDC2-5C3F-4245-AC39-4CAA32BDF96C}" type="sibTrans" cxnId="{D72EEA22-AAA1-4F47-8DCA-3C638ABF437B}">
      <dgm:prSet/>
      <dgm:spPr/>
      <dgm:t>
        <a:bodyPr/>
        <a:lstStyle/>
        <a:p>
          <a:endParaRPr lang="en-US"/>
        </a:p>
      </dgm:t>
    </dgm:pt>
    <dgm:pt modelId="{B8F5C0A9-7CD3-453D-8D2E-CCCAA4448C7B}">
      <dgm:prSet/>
      <dgm:spPr/>
      <dgm:t>
        <a:bodyPr/>
        <a:lstStyle/>
        <a:p>
          <a:r>
            <a:rPr lang="en-US"/>
            <a:t>Capacitors</a:t>
          </a:r>
        </a:p>
      </dgm:t>
    </dgm:pt>
    <dgm:pt modelId="{C9109934-7571-48FE-830B-ECFE1FE45F34}" type="parTrans" cxnId="{F885F449-A847-4553-AB47-ECDE692C0F01}">
      <dgm:prSet/>
      <dgm:spPr/>
      <dgm:t>
        <a:bodyPr/>
        <a:lstStyle/>
        <a:p>
          <a:endParaRPr lang="en-US"/>
        </a:p>
      </dgm:t>
    </dgm:pt>
    <dgm:pt modelId="{2A33B259-98F9-4EA7-A407-B9140E9BB6D8}" type="sibTrans" cxnId="{F885F449-A847-4553-AB47-ECDE692C0F01}">
      <dgm:prSet/>
      <dgm:spPr/>
      <dgm:t>
        <a:bodyPr/>
        <a:lstStyle/>
        <a:p>
          <a:endParaRPr lang="en-US"/>
        </a:p>
      </dgm:t>
    </dgm:pt>
    <dgm:pt modelId="{A9C7D2C9-8E63-4AC3-8C80-A3F2DD9D83DB}">
      <dgm:prSet/>
      <dgm:spPr/>
      <dgm:t>
        <a:bodyPr/>
        <a:lstStyle/>
        <a:p>
          <a:r>
            <a:rPr lang="en-US"/>
            <a:t>Transistors</a:t>
          </a:r>
        </a:p>
      </dgm:t>
    </dgm:pt>
    <dgm:pt modelId="{8ADB5851-A929-4790-B1FE-25C0D88A2D78}" type="parTrans" cxnId="{1155564E-8A15-4CBA-A941-E9D2DEDB96C4}">
      <dgm:prSet/>
      <dgm:spPr/>
      <dgm:t>
        <a:bodyPr/>
        <a:lstStyle/>
        <a:p>
          <a:endParaRPr lang="en-US"/>
        </a:p>
      </dgm:t>
    </dgm:pt>
    <dgm:pt modelId="{DAD5575C-FACB-49BD-923F-84663F45130F}" type="sibTrans" cxnId="{1155564E-8A15-4CBA-A941-E9D2DEDB96C4}">
      <dgm:prSet/>
      <dgm:spPr/>
      <dgm:t>
        <a:bodyPr/>
        <a:lstStyle/>
        <a:p>
          <a:endParaRPr lang="en-US"/>
        </a:p>
      </dgm:t>
    </dgm:pt>
    <dgm:pt modelId="{5200FA49-E42C-4ABD-B793-6EEB9AA59274}">
      <dgm:prSet/>
      <dgm:spPr/>
      <dgm:t>
        <a:bodyPr/>
        <a:lstStyle/>
        <a:p>
          <a:r>
            <a:rPr lang="en-US"/>
            <a:t>Cables and Connectors</a:t>
          </a:r>
        </a:p>
      </dgm:t>
    </dgm:pt>
    <dgm:pt modelId="{39AA0B74-F5AA-4B1C-9233-5155F86851A8}" type="parTrans" cxnId="{10778F2E-FCC5-4925-A7E6-CA70DF1B5E19}">
      <dgm:prSet/>
      <dgm:spPr/>
      <dgm:t>
        <a:bodyPr/>
        <a:lstStyle/>
        <a:p>
          <a:endParaRPr lang="en-US"/>
        </a:p>
      </dgm:t>
    </dgm:pt>
    <dgm:pt modelId="{F4819CE7-3770-40D5-ADAC-44C3DAE82B52}" type="sibTrans" cxnId="{10778F2E-FCC5-4925-A7E6-CA70DF1B5E19}">
      <dgm:prSet/>
      <dgm:spPr/>
      <dgm:t>
        <a:bodyPr/>
        <a:lstStyle/>
        <a:p>
          <a:endParaRPr lang="en-US"/>
        </a:p>
      </dgm:t>
    </dgm:pt>
    <dgm:pt modelId="{5EF6DE6D-FA6E-41DE-989D-BA32C851EDC2}">
      <dgm:prSet/>
      <dgm:spPr/>
      <dgm:t>
        <a:bodyPr/>
        <a:lstStyle/>
        <a:p>
          <a:r>
            <a:rPr lang="en-US"/>
            <a:t>Diodes</a:t>
          </a:r>
        </a:p>
      </dgm:t>
    </dgm:pt>
    <dgm:pt modelId="{D46A922F-18A0-410E-9D0C-FBEA11F0E9E5}" type="parTrans" cxnId="{58DD48C3-A570-42A7-80CF-27BBD75AFD25}">
      <dgm:prSet/>
      <dgm:spPr/>
      <dgm:t>
        <a:bodyPr/>
        <a:lstStyle/>
        <a:p>
          <a:endParaRPr lang="en-US"/>
        </a:p>
      </dgm:t>
    </dgm:pt>
    <dgm:pt modelId="{3220C0D5-FFA7-4638-BA50-DE5FBFF70CAE}" type="sibTrans" cxnId="{58DD48C3-A570-42A7-80CF-27BBD75AFD25}">
      <dgm:prSet/>
      <dgm:spPr/>
      <dgm:t>
        <a:bodyPr/>
        <a:lstStyle/>
        <a:p>
          <a:endParaRPr lang="en-US"/>
        </a:p>
      </dgm:t>
    </dgm:pt>
    <dgm:pt modelId="{66C3BE46-0906-48A3-AF1B-E68F9B3B8DA0}">
      <dgm:prSet/>
      <dgm:spPr/>
      <dgm:t>
        <a:bodyPr/>
        <a:lstStyle/>
        <a:p>
          <a:r>
            <a:rPr lang="en-US"/>
            <a:t>PCB and Breadboards</a:t>
          </a:r>
        </a:p>
      </dgm:t>
    </dgm:pt>
    <dgm:pt modelId="{3D7A88BC-249B-4EF3-A91C-8FB98A3039B1}" type="parTrans" cxnId="{D791C460-BACB-4820-86F5-4C4F517FFF02}">
      <dgm:prSet/>
      <dgm:spPr/>
      <dgm:t>
        <a:bodyPr/>
        <a:lstStyle/>
        <a:p>
          <a:endParaRPr lang="en-US"/>
        </a:p>
      </dgm:t>
    </dgm:pt>
    <dgm:pt modelId="{B2A7EADA-4429-4DEF-8F7D-7601F996C09F}" type="sibTrans" cxnId="{D791C460-BACB-4820-86F5-4C4F517FFF02}">
      <dgm:prSet/>
      <dgm:spPr/>
      <dgm:t>
        <a:bodyPr/>
        <a:lstStyle/>
        <a:p>
          <a:endParaRPr lang="en-US"/>
        </a:p>
      </dgm:t>
    </dgm:pt>
    <dgm:pt modelId="{23F62E04-5981-4086-82EF-CCBAE936BE0A}">
      <dgm:prSet/>
      <dgm:spPr/>
      <dgm:t>
        <a:bodyPr/>
        <a:lstStyle/>
        <a:p>
          <a:r>
            <a:rPr lang="en-US"/>
            <a:t>LED</a:t>
          </a:r>
        </a:p>
      </dgm:t>
    </dgm:pt>
    <dgm:pt modelId="{7521CB8C-5BEC-4CD6-B7F0-81C36227CE82}" type="parTrans" cxnId="{2C6C6BD6-F3AD-466C-87FD-0CBFD2654229}">
      <dgm:prSet/>
      <dgm:spPr/>
      <dgm:t>
        <a:bodyPr/>
        <a:lstStyle/>
        <a:p>
          <a:endParaRPr lang="en-US"/>
        </a:p>
      </dgm:t>
    </dgm:pt>
    <dgm:pt modelId="{64BF4DE5-96E7-4EF0-B396-077EB5CB43D7}" type="sibTrans" cxnId="{2C6C6BD6-F3AD-466C-87FD-0CBFD2654229}">
      <dgm:prSet/>
      <dgm:spPr/>
      <dgm:t>
        <a:bodyPr/>
        <a:lstStyle/>
        <a:p>
          <a:endParaRPr lang="en-US"/>
        </a:p>
      </dgm:t>
    </dgm:pt>
    <dgm:pt modelId="{C45C6AEC-96AD-4A9C-9A83-4A120B772D00}">
      <dgm:prSet/>
      <dgm:spPr/>
      <dgm:t>
        <a:bodyPr/>
        <a:lstStyle/>
        <a:p>
          <a:r>
            <a:rPr lang="en-US"/>
            <a:t>Transformer/Adapter</a:t>
          </a:r>
        </a:p>
      </dgm:t>
    </dgm:pt>
    <dgm:pt modelId="{33815440-754D-4AC9-A6BF-59F4EE326A9C}" type="parTrans" cxnId="{CA3F80AD-3703-43A3-89E9-211CB18D6A5F}">
      <dgm:prSet/>
      <dgm:spPr/>
      <dgm:t>
        <a:bodyPr/>
        <a:lstStyle/>
        <a:p>
          <a:endParaRPr lang="en-US"/>
        </a:p>
      </dgm:t>
    </dgm:pt>
    <dgm:pt modelId="{E42BED8E-3241-49E3-9C0E-B772F0892E2C}" type="sibTrans" cxnId="{CA3F80AD-3703-43A3-89E9-211CB18D6A5F}">
      <dgm:prSet/>
      <dgm:spPr/>
      <dgm:t>
        <a:bodyPr/>
        <a:lstStyle/>
        <a:p>
          <a:endParaRPr lang="en-US"/>
        </a:p>
      </dgm:t>
    </dgm:pt>
    <dgm:pt modelId="{7EDE0A7C-6955-4D37-866C-C25D50E0E4EF}">
      <dgm:prSet/>
      <dgm:spPr/>
      <dgm:t>
        <a:bodyPr/>
        <a:lstStyle/>
        <a:p>
          <a:r>
            <a:rPr lang="en-US"/>
            <a:t>Push Buttons</a:t>
          </a:r>
        </a:p>
      </dgm:t>
    </dgm:pt>
    <dgm:pt modelId="{AD24CF53-0096-41CD-9C2D-21CA6A388A66}" type="parTrans" cxnId="{0FE55844-A96E-47A3-91D0-718491B54F9B}">
      <dgm:prSet/>
      <dgm:spPr/>
      <dgm:t>
        <a:bodyPr/>
        <a:lstStyle/>
        <a:p>
          <a:endParaRPr lang="en-US"/>
        </a:p>
      </dgm:t>
    </dgm:pt>
    <dgm:pt modelId="{CE14D72C-7A3C-46A8-AD76-3299D7BCD163}" type="sibTrans" cxnId="{0FE55844-A96E-47A3-91D0-718491B54F9B}">
      <dgm:prSet/>
      <dgm:spPr/>
      <dgm:t>
        <a:bodyPr/>
        <a:lstStyle/>
        <a:p>
          <a:endParaRPr lang="en-US"/>
        </a:p>
      </dgm:t>
    </dgm:pt>
    <dgm:pt modelId="{1756F5FD-D333-42FA-A055-B19B5E4C5A9E}">
      <dgm:prSet/>
      <dgm:spPr/>
      <dgm:t>
        <a:bodyPr/>
        <a:lstStyle/>
        <a:p>
          <a:r>
            <a:rPr lang="en-US"/>
            <a:t>Switch</a:t>
          </a:r>
        </a:p>
      </dgm:t>
    </dgm:pt>
    <dgm:pt modelId="{587909B2-6E0A-497D-9587-B8FDB0441752}" type="parTrans" cxnId="{8CC4807C-8632-465F-AC32-77319FF3C58D}">
      <dgm:prSet/>
      <dgm:spPr/>
      <dgm:t>
        <a:bodyPr/>
        <a:lstStyle/>
        <a:p>
          <a:endParaRPr lang="en-US"/>
        </a:p>
      </dgm:t>
    </dgm:pt>
    <dgm:pt modelId="{AD8D3DCD-6747-43FD-A1C0-0F15EA36CCD5}" type="sibTrans" cxnId="{8CC4807C-8632-465F-AC32-77319FF3C58D}">
      <dgm:prSet/>
      <dgm:spPr/>
      <dgm:t>
        <a:bodyPr/>
        <a:lstStyle/>
        <a:p>
          <a:endParaRPr lang="en-US"/>
        </a:p>
      </dgm:t>
    </dgm:pt>
    <dgm:pt modelId="{0D68DEDB-3411-42B6-81B2-27FA0BD53982}">
      <dgm:prSet/>
      <dgm:spPr/>
      <dgm:t>
        <a:bodyPr/>
        <a:lstStyle/>
        <a:p>
          <a:r>
            <a:rPr lang="en-US"/>
            <a:t>IC</a:t>
          </a:r>
        </a:p>
      </dgm:t>
    </dgm:pt>
    <dgm:pt modelId="{AFED2899-6CA8-4BDC-AA8A-3C444033E795}" type="parTrans" cxnId="{BFBF7E0C-59E9-42C4-B07D-FC746CEF7125}">
      <dgm:prSet/>
      <dgm:spPr/>
      <dgm:t>
        <a:bodyPr/>
        <a:lstStyle/>
        <a:p>
          <a:endParaRPr lang="en-US"/>
        </a:p>
      </dgm:t>
    </dgm:pt>
    <dgm:pt modelId="{6AC12827-4622-49DE-A810-80B18D67C826}" type="sibTrans" cxnId="{BFBF7E0C-59E9-42C4-B07D-FC746CEF7125}">
      <dgm:prSet/>
      <dgm:spPr/>
      <dgm:t>
        <a:bodyPr/>
        <a:lstStyle/>
        <a:p>
          <a:endParaRPr lang="en-US"/>
        </a:p>
      </dgm:t>
    </dgm:pt>
    <dgm:pt modelId="{44FFAB30-0325-4644-AE6A-70C8E6419BCD}">
      <dgm:prSet/>
      <dgm:spPr/>
      <dgm:t>
        <a:bodyPr/>
        <a:lstStyle/>
        <a:p>
          <a:r>
            <a:rPr lang="en-US"/>
            <a:t>IC Sockets</a:t>
          </a:r>
        </a:p>
      </dgm:t>
    </dgm:pt>
    <dgm:pt modelId="{D4640EC1-FFC3-4E60-ACDB-040C2CCA6968}" type="parTrans" cxnId="{13FB493A-7727-42EE-A6CF-DA79B2F743C9}">
      <dgm:prSet/>
      <dgm:spPr/>
      <dgm:t>
        <a:bodyPr/>
        <a:lstStyle/>
        <a:p>
          <a:endParaRPr lang="en-US"/>
        </a:p>
      </dgm:t>
    </dgm:pt>
    <dgm:pt modelId="{4B5357BC-B3C2-4403-A7DC-FBEE94FB5FEB}" type="sibTrans" cxnId="{13FB493A-7727-42EE-A6CF-DA79B2F743C9}">
      <dgm:prSet/>
      <dgm:spPr/>
      <dgm:t>
        <a:bodyPr/>
        <a:lstStyle/>
        <a:p>
          <a:endParaRPr lang="en-US"/>
        </a:p>
      </dgm:t>
    </dgm:pt>
    <dgm:pt modelId="{6CDEF630-0E0C-41E3-83F5-EA34E4B4B7FE}">
      <dgm:prSet/>
      <dgm:spPr/>
      <dgm:t>
        <a:bodyPr/>
        <a:lstStyle/>
        <a:p>
          <a:r>
            <a:rPr lang="en-US"/>
            <a:t>Software Specifications</a:t>
          </a:r>
        </a:p>
      </dgm:t>
    </dgm:pt>
    <dgm:pt modelId="{50E8023C-BA96-460F-8F41-09E702D689AA}" type="parTrans" cxnId="{5AF0E864-60EE-4DE2-9127-F18903F98577}">
      <dgm:prSet/>
      <dgm:spPr/>
      <dgm:t>
        <a:bodyPr/>
        <a:lstStyle/>
        <a:p>
          <a:endParaRPr lang="en-US"/>
        </a:p>
      </dgm:t>
    </dgm:pt>
    <dgm:pt modelId="{352A1B89-B8BB-4D0B-A0A3-440F5A0ADF4D}" type="sibTrans" cxnId="{5AF0E864-60EE-4DE2-9127-F18903F98577}">
      <dgm:prSet/>
      <dgm:spPr/>
      <dgm:t>
        <a:bodyPr/>
        <a:lstStyle/>
        <a:p>
          <a:endParaRPr lang="en-US"/>
        </a:p>
      </dgm:t>
    </dgm:pt>
    <dgm:pt modelId="{F643D19B-1042-479A-B85E-A8860DF9DC8A}">
      <dgm:prSet/>
      <dgm:spPr/>
      <dgm:t>
        <a:bodyPr/>
        <a:lstStyle/>
        <a:p>
          <a:r>
            <a:rPr lang="en-US"/>
            <a:t>Keil Compiler</a:t>
          </a:r>
        </a:p>
      </dgm:t>
    </dgm:pt>
    <dgm:pt modelId="{030A722F-741A-46D9-8719-12DF7B4A9CDF}" type="parTrans" cxnId="{511C395F-2838-42F7-B555-C55A238A5A12}">
      <dgm:prSet/>
      <dgm:spPr/>
      <dgm:t>
        <a:bodyPr/>
        <a:lstStyle/>
        <a:p>
          <a:endParaRPr lang="en-US"/>
        </a:p>
      </dgm:t>
    </dgm:pt>
    <dgm:pt modelId="{B756DC78-CFAE-4471-A6DB-F59FED0A5EAF}" type="sibTrans" cxnId="{511C395F-2838-42F7-B555-C55A238A5A12}">
      <dgm:prSet/>
      <dgm:spPr/>
      <dgm:t>
        <a:bodyPr/>
        <a:lstStyle/>
        <a:p>
          <a:endParaRPr lang="en-US"/>
        </a:p>
      </dgm:t>
    </dgm:pt>
    <dgm:pt modelId="{F8F8C61F-66BF-4F90-A53B-19232CF3206F}">
      <dgm:prSet/>
      <dgm:spPr/>
      <dgm:t>
        <a:bodyPr/>
        <a:lstStyle/>
        <a:p>
          <a:r>
            <a:rPr lang="en-US"/>
            <a:t>MC Programming Language: C</a:t>
          </a:r>
        </a:p>
      </dgm:t>
    </dgm:pt>
    <dgm:pt modelId="{5EECD73C-001D-42C0-94E8-33C0D40F2CF4}" type="parTrans" cxnId="{6FD7B90C-41A9-4DE5-8C7C-6B4B30ADC81A}">
      <dgm:prSet/>
      <dgm:spPr/>
      <dgm:t>
        <a:bodyPr/>
        <a:lstStyle/>
        <a:p>
          <a:endParaRPr lang="en-US"/>
        </a:p>
      </dgm:t>
    </dgm:pt>
    <dgm:pt modelId="{CBB172C0-D779-447B-8769-74B1BC70FDFA}" type="sibTrans" cxnId="{6FD7B90C-41A9-4DE5-8C7C-6B4B30ADC81A}">
      <dgm:prSet/>
      <dgm:spPr/>
      <dgm:t>
        <a:bodyPr/>
        <a:lstStyle/>
        <a:p>
          <a:endParaRPr lang="en-US"/>
        </a:p>
      </dgm:t>
    </dgm:pt>
    <dgm:pt modelId="{4A2DF243-69BC-E242-ACA4-56997399A6D9}" type="pres">
      <dgm:prSet presAssocID="{5933D424-6F9E-44E5-AA39-AB1FF67FB0F0}" presName="Name0" presStyleCnt="0">
        <dgm:presLayoutVars>
          <dgm:dir/>
          <dgm:resizeHandles val="exact"/>
        </dgm:presLayoutVars>
      </dgm:prSet>
      <dgm:spPr/>
    </dgm:pt>
    <dgm:pt modelId="{E23CB0BA-291B-4040-8745-2A0C650E4C58}" type="pres">
      <dgm:prSet presAssocID="{4385D977-09BE-47F3-8E21-B60EF6C7C62F}" presName="node" presStyleLbl="node1" presStyleIdx="0" presStyleCnt="20">
        <dgm:presLayoutVars>
          <dgm:bulletEnabled val="1"/>
        </dgm:presLayoutVars>
      </dgm:prSet>
      <dgm:spPr/>
    </dgm:pt>
    <dgm:pt modelId="{9D4A6D23-93A0-C54B-AC43-116982894B3E}" type="pres">
      <dgm:prSet presAssocID="{593D91FE-4E78-4F56-9F83-05BC3472695C}" presName="sibTrans" presStyleLbl="sibTrans1D1" presStyleIdx="0" presStyleCnt="19"/>
      <dgm:spPr/>
    </dgm:pt>
    <dgm:pt modelId="{8D279417-92A0-7742-814E-BBFEF275801F}" type="pres">
      <dgm:prSet presAssocID="{593D91FE-4E78-4F56-9F83-05BC3472695C}" presName="connectorText" presStyleLbl="sibTrans1D1" presStyleIdx="0" presStyleCnt="19"/>
      <dgm:spPr/>
    </dgm:pt>
    <dgm:pt modelId="{BD7346EB-A7CD-674E-9E5C-781A23FDB647}" type="pres">
      <dgm:prSet presAssocID="{2A2F646C-8B96-422A-B972-44E4D7C9DD21}" presName="node" presStyleLbl="node1" presStyleIdx="1" presStyleCnt="20">
        <dgm:presLayoutVars>
          <dgm:bulletEnabled val="1"/>
        </dgm:presLayoutVars>
      </dgm:prSet>
      <dgm:spPr/>
    </dgm:pt>
    <dgm:pt modelId="{24502183-4CC6-6143-B7DA-4B8A23583F0D}" type="pres">
      <dgm:prSet presAssocID="{7AE1240C-7650-40B7-B958-0F42668B4CFB}" presName="sibTrans" presStyleLbl="sibTrans1D1" presStyleIdx="1" presStyleCnt="19"/>
      <dgm:spPr/>
    </dgm:pt>
    <dgm:pt modelId="{24B8E0E7-5AAE-904A-9ED9-E632F30A9130}" type="pres">
      <dgm:prSet presAssocID="{7AE1240C-7650-40B7-B958-0F42668B4CFB}" presName="connectorText" presStyleLbl="sibTrans1D1" presStyleIdx="1" presStyleCnt="19"/>
      <dgm:spPr/>
    </dgm:pt>
    <dgm:pt modelId="{ACB8B9D0-FA57-A64B-B158-ED6E5052F058}" type="pres">
      <dgm:prSet presAssocID="{EA37B862-E796-4320-898A-BDAF51B5747C}" presName="node" presStyleLbl="node1" presStyleIdx="2" presStyleCnt="20">
        <dgm:presLayoutVars>
          <dgm:bulletEnabled val="1"/>
        </dgm:presLayoutVars>
      </dgm:prSet>
      <dgm:spPr/>
    </dgm:pt>
    <dgm:pt modelId="{D78C9124-9F80-5C41-BA5F-5DE8E43D1D39}" type="pres">
      <dgm:prSet presAssocID="{0AC17A6B-0A56-473C-9DAF-C66322C069D1}" presName="sibTrans" presStyleLbl="sibTrans1D1" presStyleIdx="2" presStyleCnt="19"/>
      <dgm:spPr/>
    </dgm:pt>
    <dgm:pt modelId="{C9566F69-B095-5841-A7C3-E9B90E14FA76}" type="pres">
      <dgm:prSet presAssocID="{0AC17A6B-0A56-473C-9DAF-C66322C069D1}" presName="connectorText" presStyleLbl="sibTrans1D1" presStyleIdx="2" presStyleCnt="19"/>
      <dgm:spPr/>
    </dgm:pt>
    <dgm:pt modelId="{BB7E870E-E1D7-3641-B450-E0D1B054BCDB}" type="pres">
      <dgm:prSet presAssocID="{B9EDDFEC-0E9B-4269-83BA-7510339381A9}" presName="node" presStyleLbl="node1" presStyleIdx="3" presStyleCnt="20">
        <dgm:presLayoutVars>
          <dgm:bulletEnabled val="1"/>
        </dgm:presLayoutVars>
      </dgm:prSet>
      <dgm:spPr/>
    </dgm:pt>
    <dgm:pt modelId="{2781175C-E631-4546-A9EA-8ED4B5132A39}" type="pres">
      <dgm:prSet presAssocID="{0539E5BF-3E29-450F-98B3-A051E35367E7}" presName="sibTrans" presStyleLbl="sibTrans1D1" presStyleIdx="3" presStyleCnt="19"/>
      <dgm:spPr/>
    </dgm:pt>
    <dgm:pt modelId="{EC1767DC-4F69-8441-85AC-0AFF117FEDEA}" type="pres">
      <dgm:prSet presAssocID="{0539E5BF-3E29-450F-98B3-A051E35367E7}" presName="connectorText" presStyleLbl="sibTrans1D1" presStyleIdx="3" presStyleCnt="19"/>
      <dgm:spPr/>
    </dgm:pt>
    <dgm:pt modelId="{3399B50D-6874-C243-A1BE-ABE9B87594D0}" type="pres">
      <dgm:prSet presAssocID="{89D790ED-68DD-47EE-81C0-F5DE8B9A4263}" presName="node" presStyleLbl="node1" presStyleIdx="4" presStyleCnt="20">
        <dgm:presLayoutVars>
          <dgm:bulletEnabled val="1"/>
        </dgm:presLayoutVars>
      </dgm:prSet>
      <dgm:spPr/>
    </dgm:pt>
    <dgm:pt modelId="{4996731D-AC86-A64F-AB9A-0F59905900FF}" type="pres">
      <dgm:prSet presAssocID="{592EFE32-127A-4A6D-94DC-A9A829E7411A}" presName="sibTrans" presStyleLbl="sibTrans1D1" presStyleIdx="4" presStyleCnt="19"/>
      <dgm:spPr/>
    </dgm:pt>
    <dgm:pt modelId="{DF73956D-BDF4-DD48-A740-5D5365EB64B8}" type="pres">
      <dgm:prSet presAssocID="{592EFE32-127A-4A6D-94DC-A9A829E7411A}" presName="connectorText" presStyleLbl="sibTrans1D1" presStyleIdx="4" presStyleCnt="19"/>
      <dgm:spPr/>
    </dgm:pt>
    <dgm:pt modelId="{29760157-E1C4-7446-BFA2-1E3FF4BB395A}" type="pres">
      <dgm:prSet presAssocID="{46A5A3C9-2E64-49F5-9B74-5AFA36C5A050}" presName="node" presStyleLbl="node1" presStyleIdx="5" presStyleCnt="20">
        <dgm:presLayoutVars>
          <dgm:bulletEnabled val="1"/>
        </dgm:presLayoutVars>
      </dgm:prSet>
      <dgm:spPr/>
    </dgm:pt>
    <dgm:pt modelId="{3C26B94F-6306-6E41-AE0A-B2E9B54EE43A}" type="pres">
      <dgm:prSet presAssocID="{0761CDC2-5C3F-4245-AC39-4CAA32BDF96C}" presName="sibTrans" presStyleLbl="sibTrans1D1" presStyleIdx="5" presStyleCnt="19"/>
      <dgm:spPr/>
    </dgm:pt>
    <dgm:pt modelId="{2F23DB68-E56E-9940-90E3-35EF98775E49}" type="pres">
      <dgm:prSet presAssocID="{0761CDC2-5C3F-4245-AC39-4CAA32BDF96C}" presName="connectorText" presStyleLbl="sibTrans1D1" presStyleIdx="5" presStyleCnt="19"/>
      <dgm:spPr/>
    </dgm:pt>
    <dgm:pt modelId="{552798F6-E3F9-3040-B411-A0B70E7E287B}" type="pres">
      <dgm:prSet presAssocID="{B8F5C0A9-7CD3-453D-8D2E-CCCAA4448C7B}" presName="node" presStyleLbl="node1" presStyleIdx="6" presStyleCnt="20">
        <dgm:presLayoutVars>
          <dgm:bulletEnabled val="1"/>
        </dgm:presLayoutVars>
      </dgm:prSet>
      <dgm:spPr/>
    </dgm:pt>
    <dgm:pt modelId="{D97E6267-5424-B241-99DB-9980D054C499}" type="pres">
      <dgm:prSet presAssocID="{2A33B259-98F9-4EA7-A407-B9140E9BB6D8}" presName="sibTrans" presStyleLbl="sibTrans1D1" presStyleIdx="6" presStyleCnt="19"/>
      <dgm:spPr/>
    </dgm:pt>
    <dgm:pt modelId="{B80DFBD7-3CB3-4F42-A0EF-9E3A012D686B}" type="pres">
      <dgm:prSet presAssocID="{2A33B259-98F9-4EA7-A407-B9140E9BB6D8}" presName="connectorText" presStyleLbl="sibTrans1D1" presStyleIdx="6" presStyleCnt="19"/>
      <dgm:spPr/>
    </dgm:pt>
    <dgm:pt modelId="{D017E9DF-FF97-C948-9967-F029C3A50F63}" type="pres">
      <dgm:prSet presAssocID="{A9C7D2C9-8E63-4AC3-8C80-A3F2DD9D83DB}" presName="node" presStyleLbl="node1" presStyleIdx="7" presStyleCnt="20">
        <dgm:presLayoutVars>
          <dgm:bulletEnabled val="1"/>
        </dgm:presLayoutVars>
      </dgm:prSet>
      <dgm:spPr/>
    </dgm:pt>
    <dgm:pt modelId="{08972E57-AA68-A64F-81C5-F4734742C0B5}" type="pres">
      <dgm:prSet presAssocID="{DAD5575C-FACB-49BD-923F-84663F45130F}" presName="sibTrans" presStyleLbl="sibTrans1D1" presStyleIdx="7" presStyleCnt="19"/>
      <dgm:spPr/>
    </dgm:pt>
    <dgm:pt modelId="{C58C6A8E-CADE-914E-9800-AF1D2BC8B97C}" type="pres">
      <dgm:prSet presAssocID="{DAD5575C-FACB-49BD-923F-84663F45130F}" presName="connectorText" presStyleLbl="sibTrans1D1" presStyleIdx="7" presStyleCnt="19"/>
      <dgm:spPr/>
    </dgm:pt>
    <dgm:pt modelId="{E84A9294-923D-A14D-8C36-8F83F8F984EA}" type="pres">
      <dgm:prSet presAssocID="{5200FA49-E42C-4ABD-B793-6EEB9AA59274}" presName="node" presStyleLbl="node1" presStyleIdx="8" presStyleCnt="20">
        <dgm:presLayoutVars>
          <dgm:bulletEnabled val="1"/>
        </dgm:presLayoutVars>
      </dgm:prSet>
      <dgm:spPr/>
    </dgm:pt>
    <dgm:pt modelId="{9C3C4048-95C7-1B43-90B5-C2D606364C96}" type="pres">
      <dgm:prSet presAssocID="{F4819CE7-3770-40D5-ADAC-44C3DAE82B52}" presName="sibTrans" presStyleLbl="sibTrans1D1" presStyleIdx="8" presStyleCnt="19"/>
      <dgm:spPr/>
    </dgm:pt>
    <dgm:pt modelId="{72C72A86-9E09-764A-8685-CA147A966702}" type="pres">
      <dgm:prSet presAssocID="{F4819CE7-3770-40D5-ADAC-44C3DAE82B52}" presName="connectorText" presStyleLbl="sibTrans1D1" presStyleIdx="8" presStyleCnt="19"/>
      <dgm:spPr/>
    </dgm:pt>
    <dgm:pt modelId="{E3E720B5-6AD9-E645-8D8F-014AA5C9E77F}" type="pres">
      <dgm:prSet presAssocID="{5EF6DE6D-FA6E-41DE-989D-BA32C851EDC2}" presName="node" presStyleLbl="node1" presStyleIdx="9" presStyleCnt="20">
        <dgm:presLayoutVars>
          <dgm:bulletEnabled val="1"/>
        </dgm:presLayoutVars>
      </dgm:prSet>
      <dgm:spPr/>
    </dgm:pt>
    <dgm:pt modelId="{72DDED77-7302-4F46-B8D8-E11EEC143588}" type="pres">
      <dgm:prSet presAssocID="{3220C0D5-FFA7-4638-BA50-DE5FBFF70CAE}" presName="sibTrans" presStyleLbl="sibTrans1D1" presStyleIdx="9" presStyleCnt="19"/>
      <dgm:spPr/>
    </dgm:pt>
    <dgm:pt modelId="{D9B8BF79-50A1-0E4D-8D1C-B704E67246F7}" type="pres">
      <dgm:prSet presAssocID="{3220C0D5-FFA7-4638-BA50-DE5FBFF70CAE}" presName="connectorText" presStyleLbl="sibTrans1D1" presStyleIdx="9" presStyleCnt="19"/>
      <dgm:spPr/>
    </dgm:pt>
    <dgm:pt modelId="{13B4C044-F843-9D49-AB53-8F173EC95E27}" type="pres">
      <dgm:prSet presAssocID="{66C3BE46-0906-48A3-AF1B-E68F9B3B8DA0}" presName="node" presStyleLbl="node1" presStyleIdx="10" presStyleCnt="20">
        <dgm:presLayoutVars>
          <dgm:bulletEnabled val="1"/>
        </dgm:presLayoutVars>
      </dgm:prSet>
      <dgm:spPr/>
    </dgm:pt>
    <dgm:pt modelId="{3D8537E9-1DCF-CB42-AD74-3EEB88E495F3}" type="pres">
      <dgm:prSet presAssocID="{B2A7EADA-4429-4DEF-8F7D-7601F996C09F}" presName="sibTrans" presStyleLbl="sibTrans1D1" presStyleIdx="10" presStyleCnt="19"/>
      <dgm:spPr/>
    </dgm:pt>
    <dgm:pt modelId="{88CA4EA1-50E9-A245-ADF5-493F963C9EDB}" type="pres">
      <dgm:prSet presAssocID="{B2A7EADA-4429-4DEF-8F7D-7601F996C09F}" presName="connectorText" presStyleLbl="sibTrans1D1" presStyleIdx="10" presStyleCnt="19"/>
      <dgm:spPr/>
    </dgm:pt>
    <dgm:pt modelId="{DB588822-2B19-3147-94EB-A42265BC7E82}" type="pres">
      <dgm:prSet presAssocID="{23F62E04-5981-4086-82EF-CCBAE936BE0A}" presName="node" presStyleLbl="node1" presStyleIdx="11" presStyleCnt="20">
        <dgm:presLayoutVars>
          <dgm:bulletEnabled val="1"/>
        </dgm:presLayoutVars>
      </dgm:prSet>
      <dgm:spPr/>
    </dgm:pt>
    <dgm:pt modelId="{04CE3744-669C-DD40-820C-AFC8F016ADE7}" type="pres">
      <dgm:prSet presAssocID="{64BF4DE5-96E7-4EF0-B396-077EB5CB43D7}" presName="sibTrans" presStyleLbl="sibTrans1D1" presStyleIdx="11" presStyleCnt="19"/>
      <dgm:spPr/>
    </dgm:pt>
    <dgm:pt modelId="{8AF801FF-F3EB-AD48-99A0-881736B287E5}" type="pres">
      <dgm:prSet presAssocID="{64BF4DE5-96E7-4EF0-B396-077EB5CB43D7}" presName="connectorText" presStyleLbl="sibTrans1D1" presStyleIdx="11" presStyleCnt="19"/>
      <dgm:spPr/>
    </dgm:pt>
    <dgm:pt modelId="{CF5AA5F0-E966-FD4C-AD6A-FD6CBDD6B39C}" type="pres">
      <dgm:prSet presAssocID="{C45C6AEC-96AD-4A9C-9A83-4A120B772D00}" presName="node" presStyleLbl="node1" presStyleIdx="12" presStyleCnt="20">
        <dgm:presLayoutVars>
          <dgm:bulletEnabled val="1"/>
        </dgm:presLayoutVars>
      </dgm:prSet>
      <dgm:spPr/>
    </dgm:pt>
    <dgm:pt modelId="{7DDB17D3-57E0-164A-8201-A8A81BCC3E66}" type="pres">
      <dgm:prSet presAssocID="{E42BED8E-3241-49E3-9C0E-B772F0892E2C}" presName="sibTrans" presStyleLbl="sibTrans1D1" presStyleIdx="12" presStyleCnt="19"/>
      <dgm:spPr/>
    </dgm:pt>
    <dgm:pt modelId="{0FA392CB-C2B0-794D-9D74-D4A431611FAB}" type="pres">
      <dgm:prSet presAssocID="{E42BED8E-3241-49E3-9C0E-B772F0892E2C}" presName="connectorText" presStyleLbl="sibTrans1D1" presStyleIdx="12" presStyleCnt="19"/>
      <dgm:spPr/>
    </dgm:pt>
    <dgm:pt modelId="{B80622C1-D046-EA40-9266-72C778572417}" type="pres">
      <dgm:prSet presAssocID="{7EDE0A7C-6955-4D37-866C-C25D50E0E4EF}" presName="node" presStyleLbl="node1" presStyleIdx="13" presStyleCnt="20">
        <dgm:presLayoutVars>
          <dgm:bulletEnabled val="1"/>
        </dgm:presLayoutVars>
      </dgm:prSet>
      <dgm:spPr/>
    </dgm:pt>
    <dgm:pt modelId="{B2D527A2-7349-3647-80AD-B9D52195D7CB}" type="pres">
      <dgm:prSet presAssocID="{CE14D72C-7A3C-46A8-AD76-3299D7BCD163}" presName="sibTrans" presStyleLbl="sibTrans1D1" presStyleIdx="13" presStyleCnt="19"/>
      <dgm:spPr/>
    </dgm:pt>
    <dgm:pt modelId="{767E9762-A9F0-CD44-98C7-EE93C8D61A49}" type="pres">
      <dgm:prSet presAssocID="{CE14D72C-7A3C-46A8-AD76-3299D7BCD163}" presName="connectorText" presStyleLbl="sibTrans1D1" presStyleIdx="13" presStyleCnt="19"/>
      <dgm:spPr/>
    </dgm:pt>
    <dgm:pt modelId="{86C1603F-1C03-B94D-A245-97AF83DE2B39}" type="pres">
      <dgm:prSet presAssocID="{1756F5FD-D333-42FA-A055-B19B5E4C5A9E}" presName="node" presStyleLbl="node1" presStyleIdx="14" presStyleCnt="20">
        <dgm:presLayoutVars>
          <dgm:bulletEnabled val="1"/>
        </dgm:presLayoutVars>
      </dgm:prSet>
      <dgm:spPr/>
    </dgm:pt>
    <dgm:pt modelId="{DC82D1A0-B85D-4245-95AA-8FDFD685D675}" type="pres">
      <dgm:prSet presAssocID="{AD8D3DCD-6747-43FD-A1C0-0F15EA36CCD5}" presName="sibTrans" presStyleLbl="sibTrans1D1" presStyleIdx="14" presStyleCnt="19"/>
      <dgm:spPr/>
    </dgm:pt>
    <dgm:pt modelId="{12B2705A-79EB-6246-9983-4412D797D4B3}" type="pres">
      <dgm:prSet presAssocID="{AD8D3DCD-6747-43FD-A1C0-0F15EA36CCD5}" presName="connectorText" presStyleLbl="sibTrans1D1" presStyleIdx="14" presStyleCnt="19"/>
      <dgm:spPr/>
    </dgm:pt>
    <dgm:pt modelId="{9C52EC99-96F6-7649-8835-DC9C1B2AFCAB}" type="pres">
      <dgm:prSet presAssocID="{0D68DEDB-3411-42B6-81B2-27FA0BD53982}" presName="node" presStyleLbl="node1" presStyleIdx="15" presStyleCnt="20">
        <dgm:presLayoutVars>
          <dgm:bulletEnabled val="1"/>
        </dgm:presLayoutVars>
      </dgm:prSet>
      <dgm:spPr/>
    </dgm:pt>
    <dgm:pt modelId="{6FFA23EA-379D-B642-88F2-27005701DB2F}" type="pres">
      <dgm:prSet presAssocID="{6AC12827-4622-49DE-A810-80B18D67C826}" presName="sibTrans" presStyleLbl="sibTrans1D1" presStyleIdx="15" presStyleCnt="19"/>
      <dgm:spPr/>
    </dgm:pt>
    <dgm:pt modelId="{C27E0D11-4D68-A944-9504-C95DDADE2264}" type="pres">
      <dgm:prSet presAssocID="{6AC12827-4622-49DE-A810-80B18D67C826}" presName="connectorText" presStyleLbl="sibTrans1D1" presStyleIdx="15" presStyleCnt="19"/>
      <dgm:spPr/>
    </dgm:pt>
    <dgm:pt modelId="{F8EFDCCA-7852-A444-A6FA-26B5FF877770}" type="pres">
      <dgm:prSet presAssocID="{44FFAB30-0325-4644-AE6A-70C8E6419BCD}" presName="node" presStyleLbl="node1" presStyleIdx="16" presStyleCnt="20">
        <dgm:presLayoutVars>
          <dgm:bulletEnabled val="1"/>
        </dgm:presLayoutVars>
      </dgm:prSet>
      <dgm:spPr/>
    </dgm:pt>
    <dgm:pt modelId="{CEDF5D15-B396-AA45-A61F-08548BBEAE3B}" type="pres">
      <dgm:prSet presAssocID="{4B5357BC-B3C2-4403-A7DC-FBEE94FB5FEB}" presName="sibTrans" presStyleLbl="sibTrans1D1" presStyleIdx="16" presStyleCnt="19"/>
      <dgm:spPr/>
    </dgm:pt>
    <dgm:pt modelId="{D2C814EE-E3E0-A048-A52D-7FE7434DD6A4}" type="pres">
      <dgm:prSet presAssocID="{4B5357BC-B3C2-4403-A7DC-FBEE94FB5FEB}" presName="connectorText" presStyleLbl="sibTrans1D1" presStyleIdx="16" presStyleCnt="19"/>
      <dgm:spPr/>
    </dgm:pt>
    <dgm:pt modelId="{B9E24DF2-F6AC-9D41-A279-7454F042B826}" type="pres">
      <dgm:prSet presAssocID="{6CDEF630-0E0C-41E3-83F5-EA34E4B4B7FE}" presName="node" presStyleLbl="node1" presStyleIdx="17" presStyleCnt="20">
        <dgm:presLayoutVars>
          <dgm:bulletEnabled val="1"/>
        </dgm:presLayoutVars>
      </dgm:prSet>
      <dgm:spPr/>
    </dgm:pt>
    <dgm:pt modelId="{3D905F93-062F-1940-98CE-E49E67F89E87}" type="pres">
      <dgm:prSet presAssocID="{352A1B89-B8BB-4D0B-A0A3-440F5A0ADF4D}" presName="sibTrans" presStyleLbl="sibTrans1D1" presStyleIdx="17" presStyleCnt="19"/>
      <dgm:spPr/>
    </dgm:pt>
    <dgm:pt modelId="{68EFA222-DDB6-B54B-93A5-9D699686E4BB}" type="pres">
      <dgm:prSet presAssocID="{352A1B89-B8BB-4D0B-A0A3-440F5A0ADF4D}" presName="connectorText" presStyleLbl="sibTrans1D1" presStyleIdx="17" presStyleCnt="19"/>
      <dgm:spPr/>
    </dgm:pt>
    <dgm:pt modelId="{BFC04CFF-F09A-0140-A48E-347FA691E7F6}" type="pres">
      <dgm:prSet presAssocID="{F643D19B-1042-479A-B85E-A8860DF9DC8A}" presName="node" presStyleLbl="node1" presStyleIdx="18" presStyleCnt="20">
        <dgm:presLayoutVars>
          <dgm:bulletEnabled val="1"/>
        </dgm:presLayoutVars>
      </dgm:prSet>
      <dgm:spPr/>
    </dgm:pt>
    <dgm:pt modelId="{95B5EAD1-7855-8F41-98AC-8B1F1D09BD83}" type="pres">
      <dgm:prSet presAssocID="{B756DC78-CFAE-4471-A6DB-F59FED0A5EAF}" presName="sibTrans" presStyleLbl="sibTrans1D1" presStyleIdx="18" presStyleCnt="19"/>
      <dgm:spPr/>
    </dgm:pt>
    <dgm:pt modelId="{2235292D-1FE1-8145-A983-92CB85BADD86}" type="pres">
      <dgm:prSet presAssocID="{B756DC78-CFAE-4471-A6DB-F59FED0A5EAF}" presName="connectorText" presStyleLbl="sibTrans1D1" presStyleIdx="18" presStyleCnt="19"/>
      <dgm:spPr/>
    </dgm:pt>
    <dgm:pt modelId="{236A07EF-93DC-8249-9992-4B9D93B3D275}" type="pres">
      <dgm:prSet presAssocID="{F8F8C61F-66BF-4F90-A53B-19232CF3206F}" presName="node" presStyleLbl="node1" presStyleIdx="19" presStyleCnt="20">
        <dgm:presLayoutVars>
          <dgm:bulletEnabled val="1"/>
        </dgm:presLayoutVars>
      </dgm:prSet>
      <dgm:spPr/>
    </dgm:pt>
  </dgm:ptLst>
  <dgm:cxnLst>
    <dgm:cxn modelId="{1B12C602-632E-004E-A8C2-89E29EE5958E}" type="presOf" srcId="{7EDE0A7C-6955-4D37-866C-C25D50E0E4EF}" destId="{B80622C1-D046-EA40-9266-72C778572417}" srcOrd="0" destOrd="0" presId="urn:microsoft.com/office/officeart/2016/7/layout/RepeatingBendingProcessNew"/>
    <dgm:cxn modelId="{9F0A0F04-D82D-4544-A439-001647E07B70}" type="presOf" srcId="{B2A7EADA-4429-4DEF-8F7D-7601F996C09F}" destId="{88CA4EA1-50E9-A245-ADF5-493F963C9EDB}" srcOrd="1" destOrd="0" presId="urn:microsoft.com/office/officeart/2016/7/layout/RepeatingBendingProcessNew"/>
    <dgm:cxn modelId="{8FF00005-67F0-7942-B0CD-7B88C412985C}" type="presOf" srcId="{4385D977-09BE-47F3-8E21-B60EF6C7C62F}" destId="{E23CB0BA-291B-4040-8745-2A0C650E4C58}" srcOrd="0" destOrd="0" presId="urn:microsoft.com/office/officeart/2016/7/layout/RepeatingBendingProcessNew"/>
    <dgm:cxn modelId="{6DC6C507-70F8-453F-99F1-6F207FB30ED8}" srcId="{5933D424-6F9E-44E5-AA39-AB1FF67FB0F0}" destId="{B9EDDFEC-0E9B-4269-83BA-7510339381A9}" srcOrd="3" destOrd="0" parTransId="{FEDB4E4A-6059-4A04-BAF9-4216D252C666}" sibTransId="{0539E5BF-3E29-450F-98B3-A051E35367E7}"/>
    <dgm:cxn modelId="{A30F3B09-40DC-42DE-B90C-FC981B6B5CD5}" srcId="{5933D424-6F9E-44E5-AA39-AB1FF67FB0F0}" destId="{89D790ED-68DD-47EE-81C0-F5DE8B9A4263}" srcOrd="4" destOrd="0" parTransId="{D9CCDDB0-ACE5-4085-8DAE-24453ED4AB29}" sibTransId="{592EFE32-127A-4A6D-94DC-A9A829E7411A}"/>
    <dgm:cxn modelId="{BFBF7E0C-59E9-42C4-B07D-FC746CEF7125}" srcId="{5933D424-6F9E-44E5-AA39-AB1FF67FB0F0}" destId="{0D68DEDB-3411-42B6-81B2-27FA0BD53982}" srcOrd="15" destOrd="0" parTransId="{AFED2899-6CA8-4BDC-AA8A-3C444033E795}" sibTransId="{6AC12827-4622-49DE-A810-80B18D67C826}"/>
    <dgm:cxn modelId="{3ACF830C-1230-9F42-8A7B-B5B0EC288F55}" type="presOf" srcId="{F4819CE7-3770-40D5-ADAC-44C3DAE82B52}" destId="{72C72A86-9E09-764A-8685-CA147A966702}" srcOrd="1" destOrd="0" presId="urn:microsoft.com/office/officeart/2016/7/layout/RepeatingBendingProcessNew"/>
    <dgm:cxn modelId="{6FD7B90C-41A9-4DE5-8C7C-6B4B30ADC81A}" srcId="{5933D424-6F9E-44E5-AA39-AB1FF67FB0F0}" destId="{F8F8C61F-66BF-4F90-A53B-19232CF3206F}" srcOrd="19" destOrd="0" parTransId="{5EECD73C-001D-42C0-94E8-33C0D40F2CF4}" sibTransId="{CBB172C0-D779-447B-8769-74B1BC70FDFA}"/>
    <dgm:cxn modelId="{9CC91010-56B0-1243-9B2A-53D009D0688F}" type="presOf" srcId="{B9EDDFEC-0E9B-4269-83BA-7510339381A9}" destId="{BB7E870E-E1D7-3641-B450-E0D1B054BCDB}" srcOrd="0" destOrd="0" presId="urn:microsoft.com/office/officeart/2016/7/layout/RepeatingBendingProcessNew"/>
    <dgm:cxn modelId="{F04EE311-64C1-BC48-B43A-6D00A8F22779}" type="presOf" srcId="{64BF4DE5-96E7-4EF0-B396-077EB5CB43D7}" destId="{04CE3744-669C-DD40-820C-AFC8F016ADE7}" srcOrd="0" destOrd="0" presId="urn:microsoft.com/office/officeart/2016/7/layout/RepeatingBendingProcessNew"/>
    <dgm:cxn modelId="{F10BAB14-0916-CB41-8412-270F426A5EB4}" type="presOf" srcId="{EA37B862-E796-4320-898A-BDAF51B5747C}" destId="{ACB8B9D0-FA57-A64B-B158-ED6E5052F058}" srcOrd="0" destOrd="0" presId="urn:microsoft.com/office/officeart/2016/7/layout/RepeatingBendingProcessNew"/>
    <dgm:cxn modelId="{F0ED8217-45EB-0545-9ECA-424CF1F6104E}" type="presOf" srcId="{6AC12827-4622-49DE-A810-80B18D67C826}" destId="{6FFA23EA-379D-B642-88F2-27005701DB2F}" srcOrd="0" destOrd="0" presId="urn:microsoft.com/office/officeart/2016/7/layout/RepeatingBendingProcessNew"/>
    <dgm:cxn modelId="{070B4C1A-C20A-2142-882D-7372AD62AB6F}" type="presOf" srcId="{F8F8C61F-66BF-4F90-A53B-19232CF3206F}" destId="{236A07EF-93DC-8249-9992-4B9D93B3D275}" srcOrd="0" destOrd="0" presId="urn:microsoft.com/office/officeart/2016/7/layout/RepeatingBendingProcessNew"/>
    <dgm:cxn modelId="{D72EEA22-AAA1-4F47-8DCA-3C638ABF437B}" srcId="{5933D424-6F9E-44E5-AA39-AB1FF67FB0F0}" destId="{46A5A3C9-2E64-49F5-9B74-5AFA36C5A050}" srcOrd="5" destOrd="0" parTransId="{BCE2EBAF-22D8-4208-8A0A-4A43F22F7E08}" sibTransId="{0761CDC2-5C3F-4245-AC39-4CAA32BDF96C}"/>
    <dgm:cxn modelId="{D1091A25-7169-5647-8924-F0416125A6F5}" type="presOf" srcId="{592EFE32-127A-4A6D-94DC-A9A829E7411A}" destId="{4996731D-AC86-A64F-AB9A-0F59905900FF}" srcOrd="0" destOrd="0" presId="urn:microsoft.com/office/officeart/2016/7/layout/RepeatingBendingProcessNew"/>
    <dgm:cxn modelId="{10778F2E-FCC5-4925-A7E6-CA70DF1B5E19}" srcId="{5933D424-6F9E-44E5-AA39-AB1FF67FB0F0}" destId="{5200FA49-E42C-4ABD-B793-6EEB9AA59274}" srcOrd="8" destOrd="0" parTransId="{39AA0B74-F5AA-4B1C-9233-5155F86851A8}" sibTransId="{F4819CE7-3770-40D5-ADAC-44C3DAE82B52}"/>
    <dgm:cxn modelId="{F74D1F39-1DC3-A042-AF57-06B920EC1DA1}" type="presOf" srcId="{593D91FE-4E78-4F56-9F83-05BC3472695C}" destId="{9D4A6D23-93A0-C54B-AC43-116982894B3E}" srcOrd="0" destOrd="0" presId="urn:microsoft.com/office/officeart/2016/7/layout/RepeatingBendingProcessNew"/>
    <dgm:cxn modelId="{13FB493A-7727-42EE-A6CF-DA79B2F743C9}" srcId="{5933D424-6F9E-44E5-AA39-AB1FF67FB0F0}" destId="{44FFAB30-0325-4644-AE6A-70C8E6419BCD}" srcOrd="16" destOrd="0" parTransId="{D4640EC1-FFC3-4E60-ACDB-040C2CCA6968}" sibTransId="{4B5357BC-B3C2-4403-A7DC-FBEE94FB5FEB}"/>
    <dgm:cxn modelId="{E77B6840-06C1-D648-BF09-9066071CBE0D}" type="presOf" srcId="{4B5357BC-B3C2-4403-A7DC-FBEE94FB5FEB}" destId="{D2C814EE-E3E0-A048-A52D-7FE7434DD6A4}" srcOrd="1" destOrd="0" presId="urn:microsoft.com/office/officeart/2016/7/layout/RepeatingBendingProcessNew"/>
    <dgm:cxn modelId="{511C395F-2838-42F7-B555-C55A238A5A12}" srcId="{5933D424-6F9E-44E5-AA39-AB1FF67FB0F0}" destId="{F643D19B-1042-479A-B85E-A8860DF9DC8A}" srcOrd="18" destOrd="0" parTransId="{030A722F-741A-46D9-8719-12DF7B4A9CDF}" sibTransId="{B756DC78-CFAE-4471-A6DB-F59FED0A5EAF}"/>
    <dgm:cxn modelId="{BE51915F-994F-D444-802E-1BD9B8FD427B}" type="presOf" srcId="{89D790ED-68DD-47EE-81C0-F5DE8B9A4263}" destId="{3399B50D-6874-C243-A1BE-ABE9B87594D0}" srcOrd="0" destOrd="0" presId="urn:microsoft.com/office/officeart/2016/7/layout/RepeatingBendingProcessNew"/>
    <dgm:cxn modelId="{D791C460-BACB-4820-86F5-4C4F517FFF02}" srcId="{5933D424-6F9E-44E5-AA39-AB1FF67FB0F0}" destId="{66C3BE46-0906-48A3-AF1B-E68F9B3B8DA0}" srcOrd="10" destOrd="0" parTransId="{3D7A88BC-249B-4EF3-A91C-8FB98A3039B1}" sibTransId="{B2A7EADA-4429-4DEF-8F7D-7601F996C09F}"/>
    <dgm:cxn modelId="{62F9A763-2F1E-0A4B-97EB-BDDD345ED8A2}" type="presOf" srcId="{AD8D3DCD-6747-43FD-A1C0-0F15EA36CCD5}" destId="{DC82D1A0-B85D-4245-95AA-8FDFD685D675}" srcOrd="0" destOrd="0" presId="urn:microsoft.com/office/officeart/2016/7/layout/RepeatingBendingProcessNew"/>
    <dgm:cxn modelId="{0FE55844-A96E-47A3-91D0-718491B54F9B}" srcId="{5933D424-6F9E-44E5-AA39-AB1FF67FB0F0}" destId="{7EDE0A7C-6955-4D37-866C-C25D50E0E4EF}" srcOrd="13" destOrd="0" parTransId="{AD24CF53-0096-41CD-9C2D-21CA6A388A66}" sibTransId="{CE14D72C-7A3C-46A8-AD76-3299D7BCD163}"/>
    <dgm:cxn modelId="{DF0B9264-D727-4443-9A1B-7692BAE2C48B}" type="presOf" srcId="{44FFAB30-0325-4644-AE6A-70C8E6419BCD}" destId="{F8EFDCCA-7852-A444-A6FA-26B5FF877770}" srcOrd="0" destOrd="0" presId="urn:microsoft.com/office/officeart/2016/7/layout/RepeatingBendingProcessNew"/>
    <dgm:cxn modelId="{5AF0E864-60EE-4DE2-9127-F18903F98577}" srcId="{5933D424-6F9E-44E5-AA39-AB1FF67FB0F0}" destId="{6CDEF630-0E0C-41E3-83F5-EA34E4B4B7FE}" srcOrd="17" destOrd="0" parTransId="{50E8023C-BA96-460F-8F41-09E702D689AA}" sibTransId="{352A1B89-B8BB-4D0B-A0A3-440F5A0ADF4D}"/>
    <dgm:cxn modelId="{BE193645-C99F-3E43-92E1-55768F989556}" type="presOf" srcId="{CE14D72C-7A3C-46A8-AD76-3299D7BCD163}" destId="{767E9762-A9F0-CD44-98C7-EE93C8D61A49}" srcOrd="1" destOrd="0" presId="urn:microsoft.com/office/officeart/2016/7/layout/RepeatingBendingProcessNew"/>
    <dgm:cxn modelId="{F9E25E46-A021-314B-B36C-5C1B7413DB90}" type="presOf" srcId="{3220C0D5-FFA7-4638-BA50-DE5FBFF70CAE}" destId="{72DDED77-7302-4F46-B8D8-E11EEC143588}" srcOrd="0" destOrd="0" presId="urn:microsoft.com/office/officeart/2016/7/layout/RepeatingBendingProcessNew"/>
    <dgm:cxn modelId="{CDD36168-5417-0749-84B9-63B6B9047471}" type="presOf" srcId="{5933D424-6F9E-44E5-AA39-AB1FF67FB0F0}" destId="{4A2DF243-69BC-E242-ACA4-56997399A6D9}" srcOrd="0" destOrd="0" presId="urn:microsoft.com/office/officeart/2016/7/layout/RepeatingBendingProcessNew"/>
    <dgm:cxn modelId="{F9B08F48-416D-5145-B941-B5B527C07403}" type="presOf" srcId="{7AE1240C-7650-40B7-B958-0F42668B4CFB}" destId="{24502183-4CC6-6143-B7DA-4B8A23583F0D}" srcOrd="0" destOrd="0" presId="urn:microsoft.com/office/officeart/2016/7/layout/RepeatingBendingProcessNew"/>
    <dgm:cxn modelId="{F885F449-A847-4553-AB47-ECDE692C0F01}" srcId="{5933D424-6F9E-44E5-AA39-AB1FF67FB0F0}" destId="{B8F5C0A9-7CD3-453D-8D2E-CCCAA4448C7B}" srcOrd="6" destOrd="0" parTransId="{C9109934-7571-48FE-830B-ECFE1FE45F34}" sibTransId="{2A33B259-98F9-4EA7-A407-B9140E9BB6D8}"/>
    <dgm:cxn modelId="{826FFE69-7887-CC4B-AC96-666FFA16889F}" type="presOf" srcId="{0539E5BF-3E29-450F-98B3-A051E35367E7}" destId="{EC1767DC-4F69-8441-85AC-0AFF117FEDEA}" srcOrd="1" destOrd="0" presId="urn:microsoft.com/office/officeart/2016/7/layout/RepeatingBendingProcessNew"/>
    <dgm:cxn modelId="{7ED2644A-34BD-3F42-868B-ED1542D988D2}" type="presOf" srcId="{DAD5575C-FACB-49BD-923F-84663F45130F}" destId="{08972E57-AA68-A64F-81C5-F4734742C0B5}" srcOrd="0" destOrd="0" presId="urn:microsoft.com/office/officeart/2016/7/layout/RepeatingBendingProcessNew"/>
    <dgm:cxn modelId="{228A9A4B-05DB-F340-B290-ED213B9A0CED}" type="presOf" srcId="{CE14D72C-7A3C-46A8-AD76-3299D7BCD163}" destId="{B2D527A2-7349-3647-80AD-B9D52195D7CB}" srcOrd="0" destOrd="0" presId="urn:microsoft.com/office/officeart/2016/7/layout/RepeatingBendingProcessNew"/>
    <dgm:cxn modelId="{BEA5A14D-01B0-F347-9B1B-49D375CE2343}" type="presOf" srcId="{E42BED8E-3241-49E3-9C0E-B772F0892E2C}" destId="{7DDB17D3-57E0-164A-8201-A8A81BCC3E66}" srcOrd="0" destOrd="0" presId="urn:microsoft.com/office/officeart/2016/7/layout/RepeatingBendingProcessNew"/>
    <dgm:cxn modelId="{1155564E-8A15-4CBA-A941-E9D2DEDB96C4}" srcId="{5933D424-6F9E-44E5-AA39-AB1FF67FB0F0}" destId="{A9C7D2C9-8E63-4AC3-8C80-A3F2DD9D83DB}" srcOrd="7" destOrd="0" parTransId="{8ADB5851-A929-4790-B1FE-25C0D88A2D78}" sibTransId="{DAD5575C-FACB-49BD-923F-84663F45130F}"/>
    <dgm:cxn modelId="{D293AF4E-C38A-C34C-AFFF-09E9EA1086FA}" type="presOf" srcId="{23F62E04-5981-4086-82EF-CCBAE936BE0A}" destId="{DB588822-2B19-3147-94EB-A42265BC7E82}" srcOrd="0" destOrd="0" presId="urn:microsoft.com/office/officeart/2016/7/layout/RepeatingBendingProcessNew"/>
    <dgm:cxn modelId="{D13C2E71-FFEF-9F40-B4AC-7E480AF25BDB}" type="presOf" srcId="{3220C0D5-FFA7-4638-BA50-DE5FBFF70CAE}" destId="{D9B8BF79-50A1-0E4D-8D1C-B704E67246F7}" srcOrd="1" destOrd="0" presId="urn:microsoft.com/office/officeart/2016/7/layout/RepeatingBendingProcessNew"/>
    <dgm:cxn modelId="{1FE87656-F08A-C74D-8F2D-BB1FC1886A01}" type="presOf" srcId="{0D68DEDB-3411-42B6-81B2-27FA0BD53982}" destId="{9C52EC99-96F6-7649-8835-DC9C1B2AFCAB}" srcOrd="0" destOrd="0" presId="urn:microsoft.com/office/officeart/2016/7/layout/RepeatingBendingProcessNew"/>
    <dgm:cxn modelId="{A7FE2277-883C-3A4E-B1AA-84B23A05C2D3}" type="presOf" srcId="{4B5357BC-B3C2-4403-A7DC-FBEE94FB5FEB}" destId="{CEDF5D15-B396-AA45-A61F-08548BBEAE3B}" srcOrd="0" destOrd="0" presId="urn:microsoft.com/office/officeart/2016/7/layout/RepeatingBendingProcessNew"/>
    <dgm:cxn modelId="{1B6DB778-614B-5A4E-8FF9-12695C4DE240}" type="presOf" srcId="{A9C7D2C9-8E63-4AC3-8C80-A3F2DD9D83DB}" destId="{D017E9DF-FF97-C948-9967-F029C3A50F63}" srcOrd="0" destOrd="0" presId="urn:microsoft.com/office/officeart/2016/7/layout/RepeatingBendingProcessNew"/>
    <dgm:cxn modelId="{3EFBE778-B1A2-724C-871B-05E4DDD4899E}" type="presOf" srcId="{F643D19B-1042-479A-B85E-A8860DF9DC8A}" destId="{BFC04CFF-F09A-0140-A48E-347FA691E7F6}" srcOrd="0" destOrd="0" presId="urn:microsoft.com/office/officeart/2016/7/layout/RepeatingBendingProcessNew"/>
    <dgm:cxn modelId="{9561637A-8766-6448-954D-E962368A66F6}" type="presOf" srcId="{6CDEF630-0E0C-41E3-83F5-EA34E4B4B7FE}" destId="{B9E24DF2-F6AC-9D41-A279-7454F042B826}" srcOrd="0" destOrd="0" presId="urn:microsoft.com/office/officeart/2016/7/layout/RepeatingBendingProcessNew"/>
    <dgm:cxn modelId="{048A525A-2CE5-6741-A317-EF90C9613F67}" type="presOf" srcId="{0AC17A6B-0A56-473C-9DAF-C66322C069D1}" destId="{D78C9124-9F80-5C41-BA5F-5DE8E43D1D39}" srcOrd="0" destOrd="0" presId="urn:microsoft.com/office/officeart/2016/7/layout/RepeatingBendingProcessNew"/>
    <dgm:cxn modelId="{8CC4807C-8632-465F-AC32-77319FF3C58D}" srcId="{5933D424-6F9E-44E5-AA39-AB1FF67FB0F0}" destId="{1756F5FD-D333-42FA-A055-B19B5E4C5A9E}" srcOrd="14" destOrd="0" parTransId="{587909B2-6E0A-497D-9587-B8FDB0441752}" sibTransId="{AD8D3DCD-6747-43FD-A1C0-0F15EA36CCD5}"/>
    <dgm:cxn modelId="{12C7817C-CA69-4DAF-A12D-8A0CFCB8C599}" srcId="{5933D424-6F9E-44E5-AA39-AB1FF67FB0F0}" destId="{2A2F646C-8B96-422A-B972-44E4D7C9DD21}" srcOrd="1" destOrd="0" parTransId="{9A774F84-8AD2-4350-BF3E-A76D07369CDB}" sibTransId="{7AE1240C-7650-40B7-B958-0F42668B4CFB}"/>
    <dgm:cxn modelId="{DEC6C07D-2CE5-D841-9475-96548B233D36}" type="presOf" srcId="{2A2F646C-8B96-422A-B972-44E4D7C9DD21}" destId="{BD7346EB-A7CD-674E-9E5C-781A23FDB647}" srcOrd="0" destOrd="0" presId="urn:microsoft.com/office/officeart/2016/7/layout/RepeatingBendingProcessNew"/>
    <dgm:cxn modelId="{7CB81A80-DB81-EF46-A3B9-D575E59F9288}" type="presOf" srcId="{593D91FE-4E78-4F56-9F83-05BC3472695C}" destId="{8D279417-92A0-7742-814E-BBFEF275801F}" srcOrd="1" destOrd="0" presId="urn:microsoft.com/office/officeart/2016/7/layout/RepeatingBendingProcessNew"/>
    <dgm:cxn modelId="{2C92A383-8175-084D-8E46-8C17A590E57A}" type="presOf" srcId="{AD8D3DCD-6747-43FD-A1C0-0F15EA36CCD5}" destId="{12B2705A-79EB-6246-9983-4412D797D4B3}" srcOrd="1" destOrd="0" presId="urn:microsoft.com/office/officeart/2016/7/layout/RepeatingBendingProcessNew"/>
    <dgm:cxn modelId="{6E846B86-4C88-3B4C-A1DD-157BFC2A62FC}" type="presOf" srcId="{5EF6DE6D-FA6E-41DE-989D-BA32C851EDC2}" destId="{E3E720B5-6AD9-E645-8D8F-014AA5C9E77F}" srcOrd="0" destOrd="0" presId="urn:microsoft.com/office/officeart/2016/7/layout/RepeatingBendingProcessNew"/>
    <dgm:cxn modelId="{13DFB69B-E058-9946-8D3F-5783891C3A6E}" type="presOf" srcId="{352A1B89-B8BB-4D0B-A0A3-440F5A0ADF4D}" destId="{3D905F93-062F-1940-98CE-E49E67F89E87}" srcOrd="0" destOrd="0" presId="urn:microsoft.com/office/officeart/2016/7/layout/RepeatingBendingProcessNew"/>
    <dgm:cxn modelId="{336C919D-1A6C-934C-8AF0-54501A09B5A8}" type="presOf" srcId="{0761CDC2-5C3F-4245-AC39-4CAA32BDF96C}" destId="{3C26B94F-6306-6E41-AE0A-B2E9B54EE43A}" srcOrd="0" destOrd="0" presId="urn:microsoft.com/office/officeart/2016/7/layout/RepeatingBendingProcessNew"/>
    <dgm:cxn modelId="{38FE00AD-2027-C044-9B6F-97F3DF180A02}" type="presOf" srcId="{66C3BE46-0906-48A3-AF1B-E68F9B3B8DA0}" destId="{13B4C044-F843-9D49-AB53-8F173EC95E27}" srcOrd="0" destOrd="0" presId="urn:microsoft.com/office/officeart/2016/7/layout/RepeatingBendingProcessNew"/>
    <dgm:cxn modelId="{76F760AD-1928-9D42-A966-1F4612761A12}" type="presOf" srcId="{0539E5BF-3E29-450F-98B3-A051E35367E7}" destId="{2781175C-E631-4546-A9EA-8ED4B5132A39}" srcOrd="0" destOrd="0" presId="urn:microsoft.com/office/officeart/2016/7/layout/RepeatingBendingProcessNew"/>
    <dgm:cxn modelId="{CA3F80AD-3703-43A3-89E9-211CB18D6A5F}" srcId="{5933D424-6F9E-44E5-AA39-AB1FF67FB0F0}" destId="{C45C6AEC-96AD-4A9C-9A83-4A120B772D00}" srcOrd="12" destOrd="0" parTransId="{33815440-754D-4AC9-A6BF-59F4EE326A9C}" sibTransId="{E42BED8E-3241-49E3-9C0E-B772F0892E2C}"/>
    <dgm:cxn modelId="{729F44B4-CCD2-7647-8261-61BD9B2AF281}" type="presOf" srcId="{DAD5575C-FACB-49BD-923F-84663F45130F}" destId="{C58C6A8E-CADE-914E-9800-AF1D2BC8B97C}" srcOrd="1" destOrd="0" presId="urn:microsoft.com/office/officeart/2016/7/layout/RepeatingBendingProcessNew"/>
    <dgm:cxn modelId="{3EED83B4-317C-E445-9BB2-27504ADA57EF}" type="presOf" srcId="{352A1B89-B8BB-4D0B-A0A3-440F5A0ADF4D}" destId="{68EFA222-DDB6-B54B-93A5-9D699686E4BB}" srcOrd="1" destOrd="0" presId="urn:microsoft.com/office/officeart/2016/7/layout/RepeatingBendingProcessNew"/>
    <dgm:cxn modelId="{46C158B5-1D75-E84E-B67F-2BE36A2F999B}" type="presOf" srcId="{C45C6AEC-96AD-4A9C-9A83-4A120B772D00}" destId="{CF5AA5F0-E966-FD4C-AD6A-FD6CBDD6B39C}" srcOrd="0" destOrd="0" presId="urn:microsoft.com/office/officeart/2016/7/layout/RepeatingBendingProcessNew"/>
    <dgm:cxn modelId="{7C6FE5B6-FF00-424C-96F9-B67D49981722}" type="presOf" srcId="{7AE1240C-7650-40B7-B958-0F42668B4CFB}" destId="{24B8E0E7-5AAE-904A-9ED9-E632F30A9130}" srcOrd="1" destOrd="0" presId="urn:microsoft.com/office/officeart/2016/7/layout/RepeatingBendingProcessNew"/>
    <dgm:cxn modelId="{2B9F53C2-B4B6-4839-8636-A7A138D23037}" srcId="{5933D424-6F9E-44E5-AA39-AB1FF67FB0F0}" destId="{4385D977-09BE-47F3-8E21-B60EF6C7C62F}" srcOrd="0" destOrd="0" parTransId="{D07EAB35-3FAB-49DC-9BFD-B76BC5D05FCC}" sibTransId="{593D91FE-4E78-4F56-9F83-05BC3472695C}"/>
    <dgm:cxn modelId="{58DD48C3-A570-42A7-80CF-27BBD75AFD25}" srcId="{5933D424-6F9E-44E5-AA39-AB1FF67FB0F0}" destId="{5EF6DE6D-FA6E-41DE-989D-BA32C851EDC2}" srcOrd="9" destOrd="0" parTransId="{D46A922F-18A0-410E-9D0C-FBEA11F0E9E5}" sibTransId="{3220C0D5-FFA7-4638-BA50-DE5FBFF70CAE}"/>
    <dgm:cxn modelId="{933FBCC6-E082-EE45-BDB1-CBA4B76F7820}" type="presOf" srcId="{B2A7EADA-4429-4DEF-8F7D-7601F996C09F}" destId="{3D8537E9-1DCF-CB42-AD74-3EEB88E495F3}" srcOrd="0" destOrd="0" presId="urn:microsoft.com/office/officeart/2016/7/layout/RepeatingBendingProcessNew"/>
    <dgm:cxn modelId="{22843EC8-EB13-9140-9C2D-A8F0C3B0505A}" type="presOf" srcId="{B756DC78-CFAE-4471-A6DB-F59FED0A5EAF}" destId="{2235292D-1FE1-8145-A983-92CB85BADD86}" srcOrd="1" destOrd="0" presId="urn:microsoft.com/office/officeart/2016/7/layout/RepeatingBendingProcessNew"/>
    <dgm:cxn modelId="{8AC3C1C8-072D-B040-A823-4BC47458CAA1}" type="presOf" srcId="{0AC17A6B-0A56-473C-9DAF-C66322C069D1}" destId="{C9566F69-B095-5841-A7C3-E9B90E14FA76}" srcOrd="1" destOrd="0" presId="urn:microsoft.com/office/officeart/2016/7/layout/RepeatingBendingProcessNew"/>
    <dgm:cxn modelId="{972184D3-98F3-4CA3-873D-F6D5DD46F290}" srcId="{5933D424-6F9E-44E5-AA39-AB1FF67FB0F0}" destId="{EA37B862-E796-4320-898A-BDAF51B5747C}" srcOrd="2" destOrd="0" parTransId="{923465EC-3457-4E7C-BA55-A7B00F3D4A1B}" sibTransId="{0AC17A6B-0A56-473C-9DAF-C66322C069D1}"/>
    <dgm:cxn modelId="{2C6C6BD6-F3AD-466C-87FD-0CBFD2654229}" srcId="{5933D424-6F9E-44E5-AA39-AB1FF67FB0F0}" destId="{23F62E04-5981-4086-82EF-CCBAE936BE0A}" srcOrd="11" destOrd="0" parTransId="{7521CB8C-5BEC-4CD6-B7F0-81C36227CE82}" sibTransId="{64BF4DE5-96E7-4EF0-B396-077EB5CB43D7}"/>
    <dgm:cxn modelId="{0D3C2AD7-0CCF-E54B-AA84-465624962B14}" type="presOf" srcId="{F4819CE7-3770-40D5-ADAC-44C3DAE82B52}" destId="{9C3C4048-95C7-1B43-90B5-C2D606364C96}" srcOrd="0" destOrd="0" presId="urn:microsoft.com/office/officeart/2016/7/layout/RepeatingBendingProcessNew"/>
    <dgm:cxn modelId="{8BB79FD7-8D21-BC44-828A-8CB284285B1D}" type="presOf" srcId="{6AC12827-4622-49DE-A810-80B18D67C826}" destId="{C27E0D11-4D68-A944-9504-C95DDADE2264}" srcOrd="1" destOrd="0" presId="urn:microsoft.com/office/officeart/2016/7/layout/RepeatingBendingProcessNew"/>
    <dgm:cxn modelId="{241612D9-8D39-6543-BC61-DBE8E50918BF}" type="presOf" srcId="{1756F5FD-D333-42FA-A055-B19B5E4C5A9E}" destId="{86C1603F-1C03-B94D-A245-97AF83DE2B39}" srcOrd="0" destOrd="0" presId="urn:microsoft.com/office/officeart/2016/7/layout/RepeatingBendingProcessNew"/>
    <dgm:cxn modelId="{EB4904DE-C3B0-B54B-8BA8-7D4C8A329CB0}" type="presOf" srcId="{64BF4DE5-96E7-4EF0-B396-077EB5CB43D7}" destId="{8AF801FF-F3EB-AD48-99A0-881736B287E5}" srcOrd="1" destOrd="0" presId="urn:microsoft.com/office/officeart/2016/7/layout/RepeatingBendingProcessNew"/>
    <dgm:cxn modelId="{9B0D09E0-82C7-9149-8933-9180174C0334}" type="presOf" srcId="{46A5A3C9-2E64-49F5-9B74-5AFA36C5A050}" destId="{29760157-E1C4-7446-BFA2-1E3FF4BB395A}" srcOrd="0" destOrd="0" presId="urn:microsoft.com/office/officeart/2016/7/layout/RepeatingBendingProcessNew"/>
    <dgm:cxn modelId="{BC1C92ED-20E6-D342-8C6D-477D36DE37B8}" type="presOf" srcId="{2A33B259-98F9-4EA7-A407-B9140E9BB6D8}" destId="{B80DFBD7-3CB3-4F42-A0EF-9E3A012D686B}" srcOrd="1" destOrd="0" presId="urn:microsoft.com/office/officeart/2016/7/layout/RepeatingBendingProcessNew"/>
    <dgm:cxn modelId="{431673EE-3381-3348-82BD-CC1A7DABEA0E}" type="presOf" srcId="{E42BED8E-3241-49E3-9C0E-B772F0892E2C}" destId="{0FA392CB-C2B0-794D-9D74-D4A431611FAB}" srcOrd="1" destOrd="0" presId="urn:microsoft.com/office/officeart/2016/7/layout/RepeatingBendingProcessNew"/>
    <dgm:cxn modelId="{09AEA2EE-193F-9146-87E7-ECBF2B8F1E21}" type="presOf" srcId="{B8F5C0A9-7CD3-453D-8D2E-CCCAA4448C7B}" destId="{552798F6-E3F9-3040-B411-A0B70E7E287B}" srcOrd="0" destOrd="0" presId="urn:microsoft.com/office/officeart/2016/7/layout/RepeatingBendingProcessNew"/>
    <dgm:cxn modelId="{343BCDF0-1E07-604D-B61D-40EDF99B82CC}" type="presOf" srcId="{5200FA49-E42C-4ABD-B793-6EEB9AA59274}" destId="{E84A9294-923D-A14D-8C36-8F83F8F984EA}" srcOrd="0" destOrd="0" presId="urn:microsoft.com/office/officeart/2016/7/layout/RepeatingBendingProcessNew"/>
    <dgm:cxn modelId="{DD5276F3-B859-544A-8AC1-E88E022ECB79}" type="presOf" srcId="{B756DC78-CFAE-4471-A6DB-F59FED0A5EAF}" destId="{95B5EAD1-7855-8F41-98AC-8B1F1D09BD83}" srcOrd="0" destOrd="0" presId="urn:microsoft.com/office/officeart/2016/7/layout/RepeatingBendingProcessNew"/>
    <dgm:cxn modelId="{739739F4-2920-424E-9D37-AF487601CE10}" type="presOf" srcId="{2A33B259-98F9-4EA7-A407-B9140E9BB6D8}" destId="{D97E6267-5424-B241-99DB-9980D054C499}" srcOrd="0" destOrd="0" presId="urn:microsoft.com/office/officeart/2016/7/layout/RepeatingBendingProcessNew"/>
    <dgm:cxn modelId="{905A4DFB-F675-C64F-B888-9F77E6283943}" type="presOf" srcId="{0761CDC2-5C3F-4245-AC39-4CAA32BDF96C}" destId="{2F23DB68-E56E-9940-90E3-35EF98775E49}" srcOrd="1" destOrd="0" presId="urn:microsoft.com/office/officeart/2016/7/layout/RepeatingBendingProcessNew"/>
    <dgm:cxn modelId="{E7601EFE-92D3-C041-AC62-563CFC8CB696}" type="presOf" srcId="{592EFE32-127A-4A6D-94DC-A9A829E7411A}" destId="{DF73956D-BDF4-DD48-A740-5D5365EB64B8}" srcOrd="1" destOrd="0" presId="urn:microsoft.com/office/officeart/2016/7/layout/RepeatingBendingProcessNew"/>
    <dgm:cxn modelId="{0A60479D-7BA9-0743-A7FD-A8B7F22E6A8D}" type="presParOf" srcId="{4A2DF243-69BC-E242-ACA4-56997399A6D9}" destId="{E23CB0BA-291B-4040-8745-2A0C650E4C58}" srcOrd="0" destOrd="0" presId="urn:microsoft.com/office/officeart/2016/7/layout/RepeatingBendingProcessNew"/>
    <dgm:cxn modelId="{823DCD97-051B-C24F-82C9-0B629DB35E97}" type="presParOf" srcId="{4A2DF243-69BC-E242-ACA4-56997399A6D9}" destId="{9D4A6D23-93A0-C54B-AC43-116982894B3E}" srcOrd="1" destOrd="0" presId="urn:microsoft.com/office/officeart/2016/7/layout/RepeatingBendingProcessNew"/>
    <dgm:cxn modelId="{949D2DEA-AAC5-4440-A88D-EAE3A790A2AC}" type="presParOf" srcId="{9D4A6D23-93A0-C54B-AC43-116982894B3E}" destId="{8D279417-92A0-7742-814E-BBFEF275801F}" srcOrd="0" destOrd="0" presId="urn:microsoft.com/office/officeart/2016/7/layout/RepeatingBendingProcessNew"/>
    <dgm:cxn modelId="{E4A1FE8F-35B0-EA43-975C-126C400BBAEB}" type="presParOf" srcId="{4A2DF243-69BC-E242-ACA4-56997399A6D9}" destId="{BD7346EB-A7CD-674E-9E5C-781A23FDB647}" srcOrd="2" destOrd="0" presId="urn:microsoft.com/office/officeart/2016/7/layout/RepeatingBendingProcessNew"/>
    <dgm:cxn modelId="{7912B7E2-F747-AC40-837D-FAE2ABFD753A}" type="presParOf" srcId="{4A2DF243-69BC-E242-ACA4-56997399A6D9}" destId="{24502183-4CC6-6143-B7DA-4B8A23583F0D}" srcOrd="3" destOrd="0" presId="urn:microsoft.com/office/officeart/2016/7/layout/RepeatingBendingProcessNew"/>
    <dgm:cxn modelId="{302C84A4-890D-6140-BD9A-83F57C395607}" type="presParOf" srcId="{24502183-4CC6-6143-B7DA-4B8A23583F0D}" destId="{24B8E0E7-5AAE-904A-9ED9-E632F30A9130}" srcOrd="0" destOrd="0" presId="urn:microsoft.com/office/officeart/2016/7/layout/RepeatingBendingProcessNew"/>
    <dgm:cxn modelId="{135E8C0F-5EA8-DE40-95B5-3CC63C824BC5}" type="presParOf" srcId="{4A2DF243-69BC-E242-ACA4-56997399A6D9}" destId="{ACB8B9D0-FA57-A64B-B158-ED6E5052F058}" srcOrd="4" destOrd="0" presId="urn:microsoft.com/office/officeart/2016/7/layout/RepeatingBendingProcessNew"/>
    <dgm:cxn modelId="{008F1A2B-BC20-7A4E-9ADC-8AB156246E9E}" type="presParOf" srcId="{4A2DF243-69BC-E242-ACA4-56997399A6D9}" destId="{D78C9124-9F80-5C41-BA5F-5DE8E43D1D39}" srcOrd="5" destOrd="0" presId="urn:microsoft.com/office/officeart/2016/7/layout/RepeatingBendingProcessNew"/>
    <dgm:cxn modelId="{3A232558-4CC1-C647-939D-E2ADB915E36D}" type="presParOf" srcId="{D78C9124-9F80-5C41-BA5F-5DE8E43D1D39}" destId="{C9566F69-B095-5841-A7C3-E9B90E14FA76}" srcOrd="0" destOrd="0" presId="urn:microsoft.com/office/officeart/2016/7/layout/RepeatingBendingProcessNew"/>
    <dgm:cxn modelId="{0E4C8AB3-AE88-2E49-A60D-7BEF005A8B71}" type="presParOf" srcId="{4A2DF243-69BC-E242-ACA4-56997399A6D9}" destId="{BB7E870E-E1D7-3641-B450-E0D1B054BCDB}" srcOrd="6" destOrd="0" presId="urn:microsoft.com/office/officeart/2016/7/layout/RepeatingBendingProcessNew"/>
    <dgm:cxn modelId="{A0957048-5ED1-6B4F-8819-61B11D7DEA61}" type="presParOf" srcId="{4A2DF243-69BC-E242-ACA4-56997399A6D9}" destId="{2781175C-E631-4546-A9EA-8ED4B5132A39}" srcOrd="7" destOrd="0" presId="urn:microsoft.com/office/officeart/2016/7/layout/RepeatingBendingProcessNew"/>
    <dgm:cxn modelId="{6BA87DAD-5468-1E40-9175-7AB8FD194AFE}" type="presParOf" srcId="{2781175C-E631-4546-A9EA-8ED4B5132A39}" destId="{EC1767DC-4F69-8441-85AC-0AFF117FEDEA}" srcOrd="0" destOrd="0" presId="urn:microsoft.com/office/officeart/2016/7/layout/RepeatingBendingProcessNew"/>
    <dgm:cxn modelId="{176150FC-A11A-524D-AE97-27F679096B51}" type="presParOf" srcId="{4A2DF243-69BC-E242-ACA4-56997399A6D9}" destId="{3399B50D-6874-C243-A1BE-ABE9B87594D0}" srcOrd="8" destOrd="0" presId="urn:microsoft.com/office/officeart/2016/7/layout/RepeatingBendingProcessNew"/>
    <dgm:cxn modelId="{A80582F6-7BD4-1E43-8864-F784AF3F90D5}" type="presParOf" srcId="{4A2DF243-69BC-E242-ACA4-56997399A6D9}" destId="{4996731D-AC86-A64F-AB9A-0F59905900FF}" srcOrd="9" destOrd="0" presId="urn:microsoft.com/office/officeart/2016/7/layout/RepeatingBendingProcessNew"/>
    <dgm:cxn modelId="{E71C6E8A-CF93-B84F-88F9-A77D7EA5C00D}" type="presParOf" srcId="{4996731D-AC86-A64F-AB9A-0F59905900FF}" destId="{DF73956D-BDF4-DD48-A740-5D5365EB64B8}" srcOrd="0" destOrd="0" presId="urn:microsoft.com/office/officeart/2016/7/layout/RepeatingBendingProcessNew"/>
    <dgm:cxn modelId="{2F41DDC6-0574-304B-B3DB-352A4A432548}" type="presParOf" srcId="{4A2DF243-69BC-E242-ACA4-56997399A6D9}" destId="{29760157-E1C4-7446-BFA2-1E3FF4BB395A}" srcOrd="10" destOrd="0" presId="urn:microsoft.com/office/officeart/2016/7/layout/RepeatingBendingProcessNew"/>
    <dgm:cxn modelId="{110CDBE4-DE05-354F-828E-D9F2F3B47F82}" type="presParOf" srcId="{4A2DF243-69BC-E242-ACA4-56997399A6D9}" destId="{3C26B94F-6306-6E41-AE0A-B2E9B54EE43A}" srcOrd="11" destOrd="0" presId="urn:microsoft.com/office/officeart/2016/7/layout/RepeatingBendingProcessNew"/>
    <dgm:cxn modelId="{36DC0A6A-426E-AE4F-AA74-F3FA7B6D3E13}" type="presParOf" srcId="{3C26B94F-6306-6E41-AE0A-B2E9B54EE43A}" destId="{2F23DB68-E56E-9940-90E3-35EF98775E49}" srcOrd="0" destOrd="0" presId="urn:microsoft.com/office/officeart/2016/7/layout/RepeatingBendingProcessNew"/>
    <dgm:cxn modelId="{35E1EFB6-2E85-B54C-BC03-160D63D4884E}" type="presParOf" srcId="{4A2DF243-69BC-E242-ACA4-56997399A6D9}" destId="{552798F6-E3F9-3040-B411-A0B70E7E287B}" srcOrd="12" destOrd="0" presId="urn:microsoft.com/office/officeart/2016/7/layout/RepeatingBendingProcessNew"/>
    <dgm:cxn modelId="{E489A4EE-E56C-B349-A58C-4F5E6FBBB8D7}" type="presParOf" srcId="{4A2DF243-69BC-E242-ACA4-56997399A6D9}" destId="{D97E6267-5424-B241-99DB-9980D054C499}" srcOrd="13" destOrd="0" presId="urn:microsoft.com/office/officeart/2016/7/layout/RepeatingBendingProcessNew"/>
    <dgm:cxn modelId="{1B3DB78D-BC63-5E4C-986F-B658BE09C7D2}" type="presParOf" srcId="{D97E6267-5424-B241-99DB-9980D054C499}" destId="{B80DFBD7-3CB3-4F42-A0EF-9E3A012D686B}" srcOrd="0" destOrd="0" presId="urn:microsoft.com/office/officeart/2016/7/layout/RepeatingBendingProcessNew"/>
    <dgm:cxn modelId="{C3855ED7-4A01-494E-952C-527674DEFB1B}" type="presParOf" srcId="{4A2DF243-69BC-E242-ACA4-56997399A6D9}" destId="{D017E9DF-FF97-C948-9967-F029C3A50F63}" srcOrd="14" destOrd="0" presId="urn:microsoft.com/office/officeart/2016/7/layout/RepeatingBendingProcessNew"/>
    <dgm:cxn modelId="{88E3601D-0788-6942-BBED-B80D56BDF436}" type="presParOf" srcId="{4A2DF243-69BC-E242-ACA4-56997399A6D9}" destId="{08972E57-AA68-A64F-81C5-F4734742C0B5}" srcOrd="15" destOrd="0" presId="urn:microsoft.com/office/officeart/2016/7/layout/RepeatingBendingProcessNew"/>
    <dgm:cxn modelId="{FEBC0B1D-FAF0-954A-B67E-8B2831D9257C}" type="presParOf" srcId="{08972E57-AA68-A64F-81C5-F4734742C0B5}" destId="{C58C6A8E-CADE-914E-9800-AF1D2BC8B97C}" srcOrd="0" destOrd="0" presId="urn:microsoft.com/office/officeart/2016/7/layout/RepeatingBendingProcessNew"/>
    <dgm:cxn modelId="{EFDBF49B-2DF4-0643-9E3E-9E8074D5A88B}" type="presParOf" srcId="{4A2DF243-69BC-E242-ACA4-56997399A6D9}" destId="{E84A9294-923D-A14D-8C36-8F83F8F984EA}" srcOrd="16" destOrd="0" presId="urn:microsoft.com/office/officeart/2016/7/layout/RepeatingBendingProcessNew"/>
    <dgm:cxn modelId="{6127D221-EDA0-6B4F-AF6D-2C017C894DAA}" type="presParOf" srcId="{4A2DF243-69BC-E242-ACA4-56997399A6D9}" destId="{9C3C4048-95C7-1B43-90B5-C2D606364C96}" srcOrd="17" destOrd="0" presId="urn:microsoft.com/office/officeart/2016/7/layout/RepeatingBendingProcessNew"/>
    <dgm:cxn modelId="{3DF4D4F3-C3C8-C74E-A7BE-718E8C88BD25}" type="presParOf" srcId="{9C3C4048-95C7-1B43-90B5-C2D606364C96}" destId="{72C72A86-9E09-764A-8685-CA147A966702}" srcOrd="0" destOrd="0" presId="urn:microsoft.com/office/officeart/2016/7/layout/RepeatingBendingProcessNew"/>
    <dgm:cxn modelId="{ECE685D0-77CA-4D42-A562-38FDDA6C7B27}" type="presParOf" srcId="{4A2DF243-69BC-E242-ACA4-56997399A6D9}" destId="{E3E720B5-6AD9-E645-8D8F-014AA5C9E77F}" srcOrd="18" destOrd="0" presId="urn:microsoft.com/office/officeart/2016/7/layout/RepeatingBendingProcessNew"/>
    <dgm:cxn modelId="{BBB9ED0F-366C-7145-ABD0-0F440CB2FB09}" type="presParOf" srcId="{4A2DF243-69BC-E242-ACA4-56997399A6D9}" destId="{72DDED77-7302-4F46-B8D8-E11EEC143588}" srcOrd="19" destOrd="0" presId="urn:microsoft.com/office/officeart/2016/7/layout/RepeatingBendingProcessNew"/>
    <dgm:cxn modelId="{F82501CC-77F0-F44C-B11F-CF3A84A8F52F}" type="presParOf" srcId="{72DDED77-7302-4F46-B8D8-E11EEC143588}" destId="{D9B8BF79-50A1-0E4D-8D1C-B704E67246F7}" srcOrd="0" destOrd="0" presId="urn:microsoft.com/office/officeart/2016/7/layout/RepeatingBendingProcessNew"/>
    <dgm:cxn modelId="{B3A33066-03C7-DB4C-87B5-D53B359BE0D7}" type="presParOf" srcId="{4A2DF243-69BC-E242-ACA4-56997399A6D9}" destId="{13B4C044-F843-9D49-AB53-8F173EC95E27}" srcOrd="20" destOrd="0" presId="urn:microsoft.com/office/officeart/2016/7/layout/RepeatingBendingProcessNew"/>
    <dgm:cxn modelId="{24A1413C-5BC7-A442-AD47-1BC3281B1D59}" type="presParOf" srcId="{4A2DF243-69BC-E242-ACA4-56997399A6D9}" destId="{3D8537E9-1DCF-CB42-AD74-3EEB88E495F3}" srcOrd="21" destOrd="0" presId="urn:microsoft.com/office/officeart/2016/7/layout/RepeatingBendingProcessNew"/>
    <dgm:cxn modelId="{CF48863D-9A3D-0B4F-8255-215E8868AE6F}" type="presParOf" srcId="{3D8537E9-1DCF-CB42-AD74-3EEB88E495F3}" destId="{88CA4EA1-50E9-A245-ADF5-493F963C9EDB}" srcOrd="0" destOrd="0" presId="urn:microsoft.com/office/officeart/2016/7/layout/RepeatingBendingProcessNew"/>
    <dgm:cxn modelId="{4CD33EE2-555E-F646-A552-A5411B9D16F8}" type="presParOf" srcId="{4A2DF243-69BC-E242-ACA4-56997399A6D9}" destId="{DB588822-2B19-3147-94EB-A42265BC7E82}" srcOrd="22" destOrd="0" presId="urn:microsoft.com/office/officeart/2016/7/layout/RepeatingBendingProcessNew"/>
    <dgm:cxn modelId="{AED5E1BF-F49C-0746-A5A0-3A5E2AB51C9A}" type="presParOf" srcId="{4A2DF243-69BC-E242-ACA4-56997399A6D9}" destId="{04CE3744-669C-DD40-820C-AFC8F016ADE7}" srcOrd="23" destOrd="0" presId="urn:microsoft.com/office/officeart/2016/7/layout/RepeatingBendingProcessNew"/>
    <dgm:cxn modelId="{01235DC6-6D39-2D4F-96EA-8A0EE08417B4}" type="presParOf" srcId="{04CE3744-669C-DD40-820C-AFC8F016ADE7}" destId="{8AF801FF-F3EB-AD48-99A0-881736B287E5}" srcOrd="0" destOrd="0" presId="urn:microsoft.com/office/officeart/2016/7/layout/RepeatingBendingProcessNew"/>
    <dgm:cxn modelId="{5EAB3884-54F3-694D-A675-07AA5418E094}" type="presParOf" srcId="{4A2DF243-69BC-E242-ACA4-56997399A6D9}" destId="{CF5AA5F0-E966-FD4C-AD6A-FD6CBDD6B39C}" srcOrd="24" destOrd="0" presId="urn:microsoft.com/office/officeart/2016/7/layout/RepeatingBendingProcessNew"/>
    <dgm:cxn modelId="{A0275023-0D8E-1742-8232-1F2393284DC2}" type="presParOf" srcId="{4A2DF243-69BC-E242-ACA4-56997399A6D9}" destId="{7DDB17D3-57E0-164A-8201-A8A81BCC3E66}" srcOrd="25" destOrd="0" presId="urn:microsoft.com/office/officeart/2016/7/layout/RepeatingBendingProcessNew"/>
    <dgm:cxn modelId="{1FFDAAD3-7353-9F4F-9DFA-A7EE263C7FDE}" type="presParOf" srcId="{7DDB17D3-57E0-164A-8201-A8A81BCC3E66}" destId="{0FA392CB-C2B0-794D-9D74-D4A431611FAB}" srcOrd="0" destOrd="0" presId="urn:microsoft.com/office/officeart/2016/7/layout/RepeatingBendingProcessNew"/>
    <dgm:cxn modelId="{AF6C85D6-D4A1-7548-AF84-9638449A83F9}" type="presParOf" srcId="{4A2DF243-69BC-E242-ACA4-56997399A6D9}" destId="{B80622C1-D046-EA40-9266-72C778572417}" srcOrd="26" destOrd="0" presId="urn:microsoft.com/office/officeart/2016/7/layout/RepeatingBendingProcessNew"/>
    <dgm:cxn modelId="{535627F4-9A52-C54A-8552-7D2E294D4C84}" type="presParOf" srcId="{4A2DF243-69BC-E242-ACA4-56997399A6D9}" destId="{B2D527A2-7349-3647-80AD-B9D52195D7CB}" srcOrd="27" destOrd="0" presId="urn:microsoft.com/office/officeart/2016/7/layout/RepeatingBendingProcessNew"/>
    <dgm:cxn modelId="{DCDA83A7-5A41-BC48-B47D-D63B85ED08FF}" type="presParOf" srcId="{B2D527A2-7349-3647-80AD-B9D52195D7CB}" destId="{767E9762-A9F0-CD44-98C7-EE93C8D61A49}" srcOrd="0" destOrd="0" presId="urn:microsoft.com/office/officeart/2016/7/layout/RepeatingBendingProcessNew"/>
    <dgm:cxn modelId="{73A55D0D-16B0-0F4B-92C5-98A28C16A5F6}" type="presParOf" srcId="{4A2DF243-69BC-E242-ACA4-56997399A6D9}" destId="{86C1603F-1C03-B94D-A245-97AF83DE2B39}" srcOrd="28" destOrd="0" presId="urn:microsoft.com/office/officeart/2016/7/layout/RepeatingBendingProcessNew"/>
    <dgm:cxn modelId="{33E72292-39BC-5E48-AF59-423BA0706D83}" type="presParOf" srcId="{4A2DF243-69BC-E242-ACA4-56997399A6D9}" destId="{DC82D1A0-B85D-4245-95AA-8FDFD685D675}" srcOrd="29" destOrd="0" presId="urn:microsoft.com/office/officeart/2016/7/layout/RepeatingBendingProcessNew"/>
    <dgm:cxn modelId="{0D9A75CD-68C8-994E-90C3-104BF6F7E001}" type="presParOf" srcId="{DC82D1A0-B85D-4245-95AA-8FDFD685D675}" destId="{12B2705A-79EB-6246-9983-4412D797D4B3}" srcOrd="0" destOrd="0" presId="urn:microsoft.com/office/officeart/2016/7/layout/RepeatingBendingProcessNew"/>
    <dgm:cxn modelId="{4E837213-4EF1-E541-9165-CB32D105214A}" type="presParOf" srcId="{4A2DF243-69BC-E242-ACA4-56997399A6D9}" destId="{9C52EC99-96F6-7649-8835-DC9C1B2AFCAB}" srcOrd="30" destOrd="0" presId="urn:microsoft.com/office/officeart/2016/7/layout/RepeatingBendingProcessNew"/>
    <dgm:cxn modelId="{CF93B261-42A5-1E4C-921D-6A5C3D07573A}" type="presParOf" srcId="{4A2DF243-69BC-E242-ACA4-56997399A6D9}" destId="{6FFA23EA-379D-B642-88F2-27005701DB2F}" srcOrd="31" destOrd="0" presId="urn:microsoft.com/office/officeart/2016/7/layout/RepeatingBendingProcessNew"/>
    <dgm:cxn modelId="{CD187E95-1E4A-F046-8490-90E3104DBB82}" type="presParOf" srcId="{6FFA23EA-379D-B642-88F2-27005701DB2F}" destId="{C27E0D11-4D68-A944-9504-C95DDADE2264}" srcOrd="0" destOrd="0" presId="urn:microsoft.com/office/officeart/2016/7/layout/RepeatingBendingProcessNew"/>
    <dgm:cxn modelId="{1396AC87-AF48-5B42-A49E-F9C99DB700A9}" type="presParOf" srcId="{4A2DF243-69BC-E242-ACA4-56997399A6D9}" destId="{F8EFDCCA-7852-A444-A6FA-26B5FF877770}" srcOrd="32" destOrd="0" presId="urn:microsoft.com/office/officeart/2016/7/layout/RepeatingBendingProcessNew"/>
    <dgm:cxn modelId="{8DAA923A-B133-FC45-A6EE-847F0A670FB5}" type="presParOf" srcId="{4A2DF243-69BC-E242-ACA4-56997399A6D9}" destId="{CEDF5D15-B396-AA45-A61F-08548BBEAE3B}" srcOrd="33" destOrd="0" presId="urn:microsoft.com/office/officeart/2016/7/layout/RepeatingBendingProcessNew"/>
    <dgm:cxn modelId="{3D4BF60E-E004-D344-A799-CEAECC456342}" type="presParOf" srcId="{CEDF5D15-B396-AA45-A61F-08548BBEAE3B}" destId="{D2C814EE-E3E0-A048-A52D-7FE7434DD6A4}" srcOrd="0" destOrd="0" presId="urn:microsoft.com/office/officeart/2016/7/layout/RepeatingBendingProcessNew"/>
    <dgm:cxn modelId="{6D13242C-B937-8D4E-9B71-02CBFF8AC28F}" type="presParOf" srcId="{4A2DF243-69BC-E242-ACA4-56997399A6D9}" destId="{B9E24DF2-F6AC-9D41-A279-7454F042B826}" srcOrd="34" destOrd="0" presId="urn:microsoft.com/office/officeart/2016/7/layout/RepeatingBendingProcessNew"/>
    <dgm:cxn modelId="{A970E09C-71E1-8C40-8F99-1BD61FB87978}" type="presParOf" srcId="{4A2DF243-69BC-E242-ACA4-56997399A6D9}" destId="{3D905F93-062F-1940-98CE-E49E67F89E87}" srcOrd="35" destOrd="0" presId="urn:microsoft.com/office/officeart/2016/7/layout/RepeatingBendingProcessNew"/>
    <dgm:cxn modelId="{DE3BF8C2-C0E3-C94F-AD76-3FF806754CBC}" type="presParOf" srcId="{3D905F93-062F-1940-98CE-E49E67F89E87}" destId="{68EFA222-DDB6-B54B-93A5-9D699686E4BB}" srcOrd="0" destOrd="0" presId="urn:microsoft.com/office/officeart/2016/7/layout/RepeatingBendingProcessNew"/>
    <dgm:cxn modelId="{D334756F-DFFE-9A42-8115-813EE59EE952}" type="presParOf" srcId="{4A2DF243-69BC-E242-ACA4-56997399A6D9}" destId="{BFC04CFF-F09A-0140-A48E-347FA691E7F6}" srcOrd="36" destOrd="0" presId="urn:microsoft.com/office/officeart/2016/7/layout/RepeatingBendingProcessNew"/>
    <dgm:cxn modelId="{73F8A9B7-8506-BE40-AA62-80A9F936F1C1}" type="presParOf" srcId="{4A2DF243-69BC-E242-ACA4-56997399A6D9}" destId="{95B5EAD1-7855-8F41-98AC-8B1F1D09BD83}" srcOrd="37" destOrd="0" presId="urn:microsoft.com/office/officeart/2016/7/layout/RepeatingBendingProcessNew"/>
    <dgm:cxn modelId="{FF3E50F2-F5EE-8A48-95DA-DC31D7679161}" type="presParOf" srcId="{95B5EAD1-7855-8F41-98AC-8B1F1D09BD83}" destId="{2235292D-1FE1-8145-A983-92CB85BADD86}" srcOrd="0" destOrd="0" presId="urn:microsoft.com/office/officeart/2016/7/layout/RepeatingBendingProcessNew"/>
    <dgm:cxn modelId="{F1EF8364-E363-3D44-A0E7-F8E01EFC5F3C}" type="presParOf" srcId="{4A2DF243-69BC-E242-ACA4-56997399A6D9}" destId="{236A07EF-93DC-8249-9992-4B9D93B3D275}" srcOrd="3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A6D23-93A0-C54B-AC43-116982894B3E}">
      <dsp:nvSpPr>
        <dsp:cNvPr id="0" name=""/>
        <dsp:cNvSpPr/>
      </dsp:nvSpPr>
      <dsp:spPr>
        <a:xfrm>
          <a:off x="1267834" y="444266"/>
          <a:ext cx="260476" cy="91440"/>
        </a:xfrm>
        <a:custGeom>
          <a:avLst/>
          <a:gdLst/>
          <a:ahLst/>
          <a:cxnLst/>
          <a:rect l="0" t="0" r="0" b="0"/>
          <a:pathLst>
            <a:path>
              <a:moveTo>
                <a:pt x="0" y="45720"/>
              </a:moveTo>
              <a:lnTo>
                <a:pt x="26047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90795" y="488529"/>
        <a:ext cx="14553" cy="2913"/>
      </dsp:txXfrm>
    </dsp:sp>
    <dsp:sp modelId="{E23CB0BA-291B-4040-8745-2A0C650E4C58}">
      <dsp:nvSpPr>
        <dsp:cNvPr id="0" name=""/>
        <dsp:cNvSpPr/>
      </dsp:nvSpPr>
      <dsp:spPr>
        <a:xfrm>
          <a:off x="4083" y="110321"/>
          <a:ext cx="1265550" cy="7593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Lamp</a:t>
          </a:r>
        </a:p>
      </dsp:txBody>
      <dsp:txXfrm>
        <a:off x="4083" y="110321"/>
        <a:ext cx="1265550" cy="759330"/>
      </dsp:txXfrm>
    </dsp:sp>
    <dsp:sp modelId="{24502183-4CC6-6143-B7DA-4B8A23583F0D}">
      <dsp:nvSpPr>
        <dsp:cNvPr id="0" name=""/>
        <dsp:cNvSpPr/>
      </dsp:nvSpPr>
      <dsp:spPr>
        <a:xfrm>
          <a:off x="2824461" y="444266"/>
          <a:ext cx="260476" cy="91440"/>
        </a:xfrm>
        <a:custGeom>
          <a:avLst/>
          <a:gdLst/>
          <a:ahLst/>
          <a:cxnLst/>
          <a:rect l="0" t="0" r="0" b="0"/>
          <a:pathLst>
            <a:path>
              <a:moveTo>
                <a:pt x="0" y="45720"/>
              </a:moveTo>
              <a:lnTo>
                <a:pt x="26047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7422" y="488529"/>
        <a:ext cx="14553" cy="2913"/>
      </dsp:txXfrm>
    </dsp:sp>
    <dsp:sp modelId="{BD7346EB-A7CD-674E-9E5C-781A23FDB647}">
      <dsp:nvSpPr>
        <dsp:cNvPr id="0" name=""/>
        <dsp:cNvSpPr/>
      </dsp:nvSpPr>
      <dsp:spPr>
        <a:xfrm>
          <a:off x="1560710" y="110321"/>
          <a:ext cx="1265550" cy="75933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Choke</a:t>
          </a:r>
        </a:p>
      </dsp:txBody>
      <dsp:txXfrm>
        <a:off x="1560710" y="110321"/>
        <a:ext cx="1265550" cy="759330"/>
      </dsp:txXfrm>
    </dsp:sp>
    <dsp:sp modelId="{D78C9124-9F80-5C41-BA5F-5DE8E43D1D39}">
      <dsp:nvSpPr>
        <dsp:cNvPr id="0" name=""/>
        <dsp:cNvSpPr/>
      </dsp:nvSpPr>
      <dsp:spPr>
        <a:xfrm>
          <a:off x="4381088" y="444266"/>
          <a:ext cx="260476" cy="91440"/>
        </a:xfrm>
        <a:custGeom>
          <a:avLst/>
          <a:gdLst/>
          <a:ahLst/>
          <a:cxnLst/>
          <a:rect l="0" t="0" r="0" b="0"/>
          <a:pathLst>
            <a:path>
              <a:moveTo>
                <a:pt x="0" y="45720"/>
              </a:moveTo>
              <a:lnTo>
                <a:pt x="26047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04049" y="488529"/>
        <a:ext cx="14553" cy="2913"/>
      </dsp:txXfrm>
    </dsp:sp>
    <dsp:sp modelId="{ACB8B9D0-FA57-A64B-B158-ED6E5052F058}">
      <dsp:nvSpPr>
        <dsp:cNvPr id="0" name=""/>
        <dsp:cNvSpPr/>
      </dsp:nvSpPr>
      <dsp:spPr>
        <a:xfrm>
          <a:off x="3117337" y="110321"/>
          <a:ext cx="1265550" cy="75933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8051 Microcontroller</a:t>
          </a:r>
        </a:p>
      </dsp:txBody>
      <dsp:txXfrm>
        <a:off x="3117337" y="110321"/>
        <a:ext cx="1265550" cy="759330"/>
      </dsp:txXfrm>
    </dsp:sp>
    <dsp:sp modelId="{2781175C-E631-4546-A9EA-8ED4B5132A39}">
      <dsp:nvSpPr>
        <dsp:cNvPr id="0" name=""/>
        <dsp:cNvSpPr/>
      </dsp:nvSpPr>
      <dsp:spPr>
        <a:xfrm>
          <a:off x="636858" y="867851"/>
          <a:ext cx="4669881" cy="260476"/>
        </a:xfrm>
        <a:custGeom>
          <a:avLst/>
          <a:gdLst/>
          <a:ahLst/>
          <a:cxnLst/>
          <a:rect l="0" t="0" r="0" b="0"/>
          <a:pathLst>
            <a:path>
              <a:moveTo>
                <a:pt x="4669881" y="0"/>
              </a:moveTo>
              <a:lnTo>
                <a:pt x="4669881" y="147338"/>
              </a:lnTo>
              <a:lnTo>
                <a:pt x="0" y="147338"/>
              </a:lnTo>
              <a:lnTo>
                <a:pt x="0" y="26047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4825" y="996632"/>
        <a:ext cx="233947" cy="2913"/>
      </dsp:txXfrm>
    </dsp:sp>
    <dsp:sp modelId="{BB7E870E-E1D7-3641-B450-E0D1B054BCDB}">
      <dsp:nvSpPr>
        <dsp:cNvPr id="0" name=""/>
        <dsp:cNvSpPr/>
      </dsp:nvSpPr>
      <dsp:spPr>
        <a:xfrm>
          <a:off x="4673964" y="110321"/>
          <a:ext cx="1265550" cy="7593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LCD Display</a:t>
          </a:r>
        </a:p>
      </dsp:txBody>
      <dsp:txXfrm>
        <a:off x="4673964" y="110321"/>
        <a:ext cx="1265550" cy="759330"/>
      </dsp:txXfrm>
    </dsp:sp>
    <dsp:sp modelId="{4996731D-AC86-A64F-AB9A-0F59905900FF}">
      <dsp:nvSpPr>
        <dsp:cNvPr id="0" name=""/>
        <dsp:cNvSpPr/>
      </dsp:nvSpPr>
      <dsp:spPr>
        <a:xfrm>
          <a:off x="1267834" y="1494673"/>
          <a:ext cx="260476" cy="91440"/>
        </a:xfrm>
        <a:custGeom>
          <a:avLst/>
          <a:gdLst/>
          <a:ahLst/>
          <a:cxnLst/>
          <a:rect l="0" t="0" r="0" b="0"/>
          <a:pathLst>
            <a:path>
              <a:moveTo>
                <a:pt x="0" y="45720"/>
              </a:moveTo>
              <a:lnTo>
                <a:pt x="26047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90795" y="1538936"/>
        <a:ext cx="14553" cy="2913"/>
      </dsp:txXfrm>
    </dsp:sp>
    <dsp:sp modelId="{3399B50D-6874-C243-A1BE-ABE9B87594D0}">
      <dsp:nvSpPr>
        <dsp:cNvPr id="0" name=""/>
        <dsp:cNvSpPr/>
      </dsp:nvSpPr>
      <dsp:spPr>
        <a:xfrm>
          <a:off x="4083" y="1160727"/>
          <a:ext cx="1265550" cy="75933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Crystal Oscillator</a:t>
          </a:r>
        </a:p>
      </dsp:txBody>
      <dsp:txXfrm>
        <a:off x="4083" y="1160727"/>
        <a:ext cx="1265550" cy="759330"/>
      </dsp:txXfrm>
    </dsp:sp>
    <dsp:sp modelId="{3C26B94F-6306-6E41-AE0A-B2E9B54EE43A}">
      <dsp:nvSpPr>
        <dsp:cNvPr id="0" name=""/>
        <dsp:cNvSpPr/>
      </dsp:nvSpPr>
      <dsp:spPr>
        <a:xfrm>
          <a:off x="2824461" y="1494673"/>
          <a:ext cx="260476" cy="91440"/>
        </a:xfrm>
        <a:custGeom>
          <a:avLst/>
          <a:gdLst/>
          <a:ahLst/>
          <a:cxnLst/>
          <a:rect l="0" t="0" r="0" b="0"/>
          <a:pathLst>
            <a:path>
              <a:moveTo>
                <a:pt x="0" y="45720"/>
              </a:moveTo>
              <a:lnTo>
                <a:pt x="26047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7422" y="1538936"/>
        <a:ext cx="14553" cy="2913"/>
      </dsp:txXfrm>
    </dsp:sp>
    <dsp:sp modelId="{29760157-E1C4-7446-BFA2-1E3FF4BB395A}">
      <dsp:nvSpPr>
        <dsp:cNvPr id="0" name=""/>
        <dsp:cNvSpPr/>
      </dsp:nvSpPr>
      <dsp:spPr>
        <a:xfrm>
          <a:off x="1560710" y="1160727"/>
          <a:ext cx="1265550" cy="7593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Resistors</a:t>
          </a:r>
        </a:p>
      </dsp:txBody>
      <dsp:txXfrm>
        <a:off x="1560710" y="1160727"/>
        <a:ext cx="1265550" cy="759330"/>
      </dsp:txXfrm>
    </dsp:sp>
    <dsp:sp modelId="{D97E6267-5424-B241-99DB-9980D054C499}">
      <dsp:nvSpPr>
        <dsp:cNvPr id="0" name=""/>
        <dsp:cNvSpPr/>
      </dsp:nvSpPr>
      <dsp:spPr>
        <a:xfrm>
          <a:off x="4381088" y="1494673"/>
          <a:ext cx="260476" cy="91440"/>
        </a:xfrm>
        <a:custGeom>
          <a:avLst/>
          <a:gdLst/>
          <a:ahLst/>
          <a:cxnLst/>
          <a:rect l="0" t="0" r="0" b="0"/>
          <a:pathLst>
            <a:path>
              <a:moveTo>
                <a:pt x="0" y="45720"/>
              </a:moveTo>
              <a:lnTo>
                <a:pt x="26047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04049" y="1538936"/>
        <a:ext cx="14553" cy="2913"/>
      </dsp:txXfrm>
    </dsp:sp>
    <dsp:sp modelId="{552798F6-E3F9-3040-B411-A0B70E7E287B}">
      <dsp:nvSpPr>
        <dsp:cNvPr id="0" name=""/>
        <dsp:cNvSpPr/>
      </dsp:nvSpPr>
      <dsp:spPr>
        <a:xfrm>
          <a:off x="3117337" y="1160727"/>
          <a:ext cx="1265550" cy="75933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Capacitors</a:t>
          </a:r>
        </a:p>
      </dsp:txBody>
      <dsp:txXfrm>
        <a:off x="3117337" y="1160727"/>
        <a:ext cx="1265550" cy="759330"/>
      </dsp:txXfrm>
    </dsp:sp>
    <dsp:sp modelId="{08972E57-AA68-A64F-81C5-F4734742C0B5}">
      <dsp:nvSpPr>
        <dsp:cNvPr id="0" name=""/>
        <dsp:cNvSpPr/>
      </dsp:nvSpPr>
      <dsp:spPr>
        <a:xfrm>
          <a:off x="636858" y="1918258"/>
          <a:ext cx="4669881" cy="260476"/>
        </a:xfrm>
        <a:custGeom>
          <a:avLst/>
          <a:gdLst/>
          <a:ahLst/>
          <a:cxnLst/>
          <a:rect l="0" t="0" r="0" b="0"/>
          <a:pathLst>
            <a:path>
              <a:moveTo>
                <a:pt x="4669881" y="0"/>
              </a:moveTo>
              <a:lnTo>
                <a:pt x="4669881" y="147338"/>
              </a:lnTo>
              <a:lnTo>
                <a:pt x="0" y="147338"/>
              </a:lnTo>
              <a:lnTo>
                <a:pt x="0" y="260476"/>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4825" y="2047039"/>
        <a:ext cx="233947" cy="2913"/>
      </dsp:txXfrm>
    </dsp:sp>
    <dsp:sp modelId="{D017E9DF-FF97-C948-9967-F029C3A50F63}">
      <dsp:nvSpPr>
        <dsp:cNvPr id="0" name=""/>
        <dsp:cNvSpPr/>
      </dsp:nvSpPr>
      <dsp:spPr>
        <a:xfrm>
          <a:off x="4673964" y="1160727"/>
          <a:ext cx="1265550" cy="75933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Transistors</a:t>
          </a:r>
        </a:p>
      </dsp:txBody>
      <dsp:txXfrm>
        <a:off x="4673964" y="1160727"/>
        <a:ext cx="1265550" cy="759330"/>
      </dsp:txXfrm>
    </dsp:sp>
    <dsp:sp modelId="{9C3C4048-95C7-1B43-90B5-C2D606364C96}">
      <dsp:nvSpPr>
        <dsp:cNvPr id="0" name=""/>
        <dsp:cNvSpPr/>
      </dsp:nvSpPr>
      <dsp:spPr>
        <a:xfrm>
          <a:off x="1267834" y="2545080"/>
          <a:ext cx="260476" cy="91440"/>
        </a:xfrm>
        <a:custGeom>
          <a:avLst/>
          <a:gdLst/>
          <a:ahLst/>
          <a:cxnLst/>
          <a:rect l="0" t="0" r="0" b="0"/>
          <a:pathLst>
            <a:path>
              <a:moveTo>
                <a:pt x="0" y="45720"/>
              </a:moveTo>
              <a:lnTo>
                <a:pt x="26047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90795" y="2589343"/>
        <a:ext cx="14553" cy="2913"/>
      </dsp:txXfrm>
    </dsp:sp>
    <dsp:sp modelId="{E84A9294-923D-A14D-8C36-8F83F8F984EA}">
      <dsp:nvSpPr>
        <dsp:cNvPr id="0" name=""/>
        <dsp:cNvSpPr/>
      </dsp:nvSpPr>
      <dsp:spPr>
        <a:xfrm>
          <a:off x="4083" y="2211134"/>
          <a:ext cx="1265550" cy="7593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Cables and Connectors</a:t>
          </a:r>
        </a:p>
      </dsp:txBody>
      <dsp:txXfrm>
        <a:off x="4083" y="2211134"/>
        <a:ext cx="1265550" cy="759330"/>
      </dsp:txXfrm>
    </dsp:sp>
    <dsp:sp modelId="{72DDED77-7302-4F46-B8D8-E11EEC143588}">
      <dsp:nvSpPr>
        <dsp:cNvPr id="0" name=""/>
        <dsp:cNvSpPr/>
      </dsp:nvSpPr>
      <dsp:spPr>
        <a:xfrm>
          <a:off x="2824461" y="2545080"/>
          <a:ext cx="260476" cy="91440"/>
        </a:xfrm>
        <a:custGeom>
          <a:avLst/>
          <a:gdLst/>
          <a:ahLst/>
          <a:cxnLst/>
          <a:rect l="0" t="0" r="0" b="0"/>
          <a:pathLst>
            <a:path>
              <a:moveTo>
                <a:pt x="0" y="45720"/>
              </a:moveTo>
              <a:lnTo>
                <a:pt x="26047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7422" y="2589343"/>
        <a:ext cx="14553" cy="2913"/>
      </dsp:txXfrm>
    </dsp:sp>
    <dsp:sp modelId="{E3E720B5-6AD9-E645-8D8F-014AA5C9E77F}">
      <dsp:nvSpPr>
        <dsp:cNvPr id="0" name=""/>
        <dsp:cNvSpPr/>
      </dsp:nvSpPr>
      <dsp:spPr>
        <a:xfrm>
          <a:off x="1560710" y="2211134"/>
          <a:ext cx="1265550" cy="75933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Diodes</a:t>
          </a:r>
        </a:p>
      </dsp:txBody>
      <dsp:txXfrm>
        <a:off x="1560710" y="2211134"/>
        <a:ext cx="1265550" cy="759330"/>
      </dsp:txXfrm>
    </dsp:sp>
    <dsp:sp modelId="{3D8537E9-1DCF-CB42-AD74-3EEB88E495F3}">
      <dsp:nvSpPr>
        <dsp:cNvPr id="0" name=""/>
        <dsp:cNvSpPr/>
      </dsp:nvSpPr>
      <dsp:spPr>
        <a:xfrm>
          <a:off x="4381088" y="2545080"/>
          <a:ext cx="260476" cy="91440"/>
        </a:xfrm>
        <a:custGeom>
          <a:avLst/>
          <a:gdLst/>
          <a:ahLst/>
          <a:cxnLst/>
          <a:rect l="0" t="0" r="0" b="0"/>
          <a:pathLst>
            <a:path>
              <a:moveTo>
                <a:pt x="0" y="45720"/>
              </a:moveTo>
              <a:lnTo>
                <a:pt x="26047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04049" y="2589343"/>
        <a:ext cx="14553" cy="2913"/>
      </dsp:txXfrm>
    </dsp:sp>
    <dsp:sp modelId="{13B4C044-F843-9D49-AB53-8F173EC95E27}">
      <dsp:nvSpPr>
        <dsp:cNvPr id="0" name=""/>
        <dsp:cNvSpPr/>
      </dsp:nvSpPr>
      <dsp:spPr>
        <a:xfrm>
          <a:off x="3117337" y="2211134"/>
          <a:ext cx="1265550" cy="7593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PCB and Breadboards</a:t>
          </a:r>
        </a:p>
      </dsp:txBody>
      <dsp:txXfrm>
        <a:off x="3117337" y="2211134"/>
        <a:ext cx="1265550" cy="759330"/>
      </dsp:txXfrm>
    </dsp:sp>
    <dsp:sp modelId="{04CE3744-669C-DD40-820C-AFC8F016ADE7}">
      <dsp:nvSpPr>
        <dsp:cNvPr id="0" name=""/>
        <dsp:cNvSpPr/>
      </dsp:nvSpPr>
      <dsp:spPr>
        <a:xfrm>
          <a:off x="636858" y="2968665"/>
          <a:ext cx="4669881" cy="260476"/>
        </a:xfrm>
        <a:custGeom>
          <a:avLst/>
          <a:gdLst/>
          <a:ahLst/>
          <a:cxnLst/>
          <a:rect l="0" t="0" r="0" b="0"/>
          <a:pathLst>
            <a:path>
              <a:moveTo>
                <a:pt x="4669881" y="0"/>
              </a:moveTo>
              <a:lnTo>
                <a:pt x="4669881" y="147338"/>
              </a:lnTo>
              <a:lnTo>
                <a:pt x="0" y="147338"/>
              </a:lnTo>
              <a:lnTo>
                <a:pt x="0" y="26047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4825" y="3097446"/>
        <a:ext cx="233947" cy="2913"/>
      </dsp:txXfrm>
    </dsp:sp>
    <dsp:sp modelId="{DB588822-2B19-3147-94EB-A42265BC7E82}">
      <dsp:nvSpPr>
        <dsp:cNvPr id="0" name=""/>
        <dsp:cNvSpPr/>
      </dsp:nvSpPr>
      <dsp:spPr>
        <a:xfrm>
          <a:off x="4673964" y="2211134"/>
          <a:ext cx="1265550" cy="75933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LED</a:t>
          </a:r>
        </a:p>
      </dsp:txBody>
      <dsp:txXfrm>
        <a:off x="4673964" y="2211134"/>
        <a:ext cx="1265550" cy="759330"/>
      </dsp:txXfrm>
    </dsp:sp>
    <dsp:sp modelId="{7DDB17D3-57E0-164A-8201-A8A81BCC3E66}">
      <dsp:nvSpPr>
        <dsp:cNvPr id="0" name=""/>
        <dsp:cNvSpPr/>
      </dsp:nvSpPr>
      <dsp:spPr>
        <a:xfrm>
          <a:off x="1267834" y="3595486"/>
          <a:ext cx="260476" cy="91440"/>
        </a:xfrm>
        <a:custGeom>
          <a:avLst/>
          <a:gdLst/>
          <a:ahLst/>
          <a:cxnLst/>
          <a:rect l="0" t="0" r="0" b="0"/>
          <a:pathLst>
            <a:path>
              <a:moveTo>
                <a:pt x="0" y="45720"/>
              </a:moveTo>
              <a:lnTo>
                <a:pt x="26047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90795" y="3639750"/>
        <a:ext cx="14553" cy="2913"/>
      </dsp:txXfrm>
    </dsp:sp>
    <dsp:sp modelId="{CF5AA5F0-E966-FD4C-AD6A-FD6CBDD6B39C}">
      <dsp:nvSpPr>
        <dsp:cNvPr id="0" name=""/>
        <dsp:cNvSpPr/>
      </dsp:nvSpPr>
      <dsp:spPr>
        <a:xfrm>
          <a:off x="4083" y="3261541"/>
          <a:ext cx="1265550" cy="75933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Transformer/Adapter</a:t>
          </a:r>
        </a:p>
      </dsp:txBody>
      <dsp:txXfrm>
        <a:off x="4083" y="3261541"/>
        <a:ext cx="1265550" cy="759330"/>
      </dsp:txXfrm>
    </dsp:sp>
    <dsp:sp modelId="{B2D527A2-7349-3647-80AD-B9D52195D7CB}">
      <dsp:nvSpPr>
        <dsp:cNvPr id="0" name=""/>
        <dsp:cNvSpPr/>
      </dsp:nvSpPr>
      <dsp:spPr>
        <a:xfrm>
          <a:off x="2824461" y="3595486"/>
          <a:ext cx="260476" cy="91440"/>
        </a:xfrm>
        <a:custGeom>
          <a:avLst/>
          <a:gdLst/>
          <a:ahLst/>
          <a:cxnLst/>
          <a:rect l="0" t="0" r="0" b="0"/>
          <a:pathLst>
            <a:path>
              <a:moveTo>
                <a:pt x="0" y="45720"/>
              </a:moveTo>
              <a:lnTo>
                <a:pt x="26047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7422" y="3639750"/>
        <a:ext cx="14553" cy="2913"/>
      </dsp:txXfrm>
    </dsp:sp>
    <dsp:sp modelId="{B80622C1-D046-EA40-9266-72C778572417}">
      <dsp:nvSpPr>
        <dsp:cNvPr id="0" name=""/>
        <dsp:cNvSpPr/>
      </dsp:nvSpPr>
      <dsp:spPr>
        <a:xfrm>
          <a:off x="1560710" y="3261541"/>
          <a:ext cx="1265550" cy="7593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Push Buttons</a:t>
          </a:r>
        </a:p>
      </dsp:txBody>
      <dsp:txXfrm>
        <a:off x="1560710" y="3261541"/>
        <a:ext cx="1265550" cy="759330"/>
      </dsp:txXfrm>
    </dsp:sp>
    <dsp:sp modelId="{DC82D1A0-B85D-4245-95AA-8FDFD685D675}">
      <dsp:nvSpPr>
        <dsp:cNvPr id="0" name=""/>
        <dsp:cNvSpPr/>
      </dsp:nvSpPr>
      <dsp:spPr>
        <a:xfrm>
          <a:off x="4381088" y="3595486"/>
          <a:ext cx="260476" cy="91440"/>
        </a:xfrm>
        <a:custGeom>
          <a:avLst/>
          <a:gdLst/>
          <a:ahLst/>
          <a:cxnLst/>
          <a:rect l="0" t="0" r="0" b="0"/>
          <a:pathLst>
            <a:path>
              <a:moveTo>
                <a:pt x="0" y="45720"/>
              </a:moveTo>
              <a:lnTo>
                <a:pt x="26047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04049" y="3639750"/>
        <a:ext cx="14553" cy="2913"/>
      </dsp:txXfrm>
    </dsp:sp>
    <dsp:sp modelId="{86C1603F-1C03-B94D-A245-97AF83DE2B39}">
      <dsp:nvSpPr>
        <dsp:cNvPr id="0" name=""/>
        <dsp:cNvSpPr/>
      </dsp:nvSpPr>
      <dsp:spPr>
        <a:xfrm>
          <a:off x="3117337" y="3261541"/>
          <a:ext cx="1265550" cy="75933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Switch</a:t>
          </a:r>
        </a:p>
      </dsp:txBody>
      <dsp:txXfrm>
        <a:off x="3117337" y="3261541"/>
        <a:ext cx="1265550" cy="759330"/>
      </dsp:txXfrm>
    </dsp:sp>
    <dsp:sp modelId="{6FFA23EA-379D-B642-88F2-27005701DB2F}">
      <dsp:nvSpPr>
        <dsp:cNvPr id="0" name=""/>
        <dsp:cNvSpPr/>
      </dsp:nvSpPr>
      <dsp:spPr>
        <a:xfrm>
          <a:off x="636858" y="4019072"/>
          <a:ext cx="4669881" cy="260476"/>
        </a:xfrm>
        <a:custGeom>
          <a:avLst/>
          <a:gdLst/>
          <a:ahLst/>
          <a:cxnLst/>
          <a:rect l="0" t="0" r="0" b="0"/>
          <a:pathLst>
            <a:path>
              <a:moveTo>
                <a:pt x="4669881" y="0"/>
              </a:moveTo>
              <a:lnTo>
                <a:pt x="4669881" y="147338"/>
              </a:lnTo>
              <a:lnTo>
                <a:pt x="0" y="147338"/>
              </a:lnTo>
              <a:lnTo>
                <a:pt x="0" y="260476"/>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4825" y="4147853"/>
        <a:ext cx="233947" cy="2913"/>
      </dsp:txXfrm>
    </dsp:sp>
    <dsp:sp modelId="{9C52EC99-96F6-7649-8835-DC9C1B2AFCAB}">
      <dsp:nvSpPr>
        <dsp:cNvPr id="0" name=""/>
        <dsp:cNvSpPr/>
      </dsp:nvSpPr>
      <dsp:spPr>
        <a:xfrm>
          <a:off x="4673964" y="3261541"/>
          <a:ext cx="1265550" cy="7593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IC</a:t>
          </a:r>
        </a:p>
      </dsp:txBody>
      <dsp:txXfrm>
        <a:off x="4673964" y="3261541"/>
        <a:ext cx="1265550" cy="759330"/>
      </dsp:txXfrm>
    </dsp:sp>
    <dsp:sp modelId="{CEDF5D15-B396-AA45-A61F-08548BBEAE3B}">
      <dsp:nvSpPr>
        <dsp:cNvPr id="0" name=""/>
        <dsp:cNvSpPr/>
      </dsp:nvSpPr>
      <dsp:spPr>
        <a:xfrm>
          <a:off x="1267834" y="4645893"/>
          <a:ext cx="260476" cy="91440"/>
        </a:xfrm>
        <a:custGeom>
          <a:avLst/>
          <a:gdLst/>
          <a:ahLst/>
          <a:cxnLst/>
          <a:rect l="0" t="0" r="0" b="0"/>
          <a:pathLst>
            <a:path>
              <a:moveTo>
                <a:pt x="0" y="45720"/>
              </a:moveTo>
              <a:lnTo>
                <a:pt x="26047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90795" y="4690156"/>
        <a:ext cx="14553" cy="2913"/>
      </dsp:txXfrm>
    </dsp:sp>
    <dsp:sp modelId="{F8EFDCCA-7852-A444-A6FA-26B5FF877770}">
      <dsp:nvSpPr>
        <dsp:cNvPr id="0" name=""/>
        <dsp:cNvSpPr/>
      </dsp:nvSpPr>
      <dsp:spPr>
        <a:xfrm>
          <a:off x="4083" y="4311948"/>
          <a:ext cx="1265550" cy="75933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IC Sockets</a:t>
          </a:r>
        </a:p>
      </dsp:txBody>
      <dsp:txXfrm>
        <a:off x="4083" y="4311948"/>
        <a:ext cx="1265550" cy="759330"/>
      </dsp:txXfrm>
    </dsp:sp>
    <dsp:sp modelId="{3D905F93-062F-1940-98CE-E49E67F89E87}">
      <dsp:nvSpPr>
        <dsp:cNvPr id="0" name=""/>
        <dsp:cNvSpPr/>
      </dsp:nvSpPr>
      <dsp:spPr>
        <a:xfrm>
          <a:off x="2824461" y="4645893"/>
          <a:ext cx="260476" cy="91440"/>
        </a:xfrm>
        <a:custGeom>
          <a:avLst/>
          <a:gdLst/>
          <a:ahLst/>
          <a:cxnLst/>
          <a:rect l="0" t="0" r="0" b="0"/>
          <a:pathLst>
            <a:path>
              <a:moveTo>
                <a:pt x="0" y="45720"/>
              </a:moveTo>
              <a:lnTo>
                <a:pt x="26047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47422" y="4690156"/>
        <a:ext cx="14553" cy="2913"/>
      </dsp:txXfrm>
    </dsp:sp>
    <dsp:sp modelId="{B9E24DF2-F6AC-9D41-A279-7454F042B826}">
      <dsp:nvSpPr>
        <dsp:cNvPr id="0" name=""/>
        <dsp:cNvSpPr/>
      </dsp:nvSpPr>
      <dsp:spPr>
        <a:xfrm>
          <a:off x="1560710" y="4311948"/>
          <a:ext cx="1265550" cy="75933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Software Specifications</a:t>
          </a:r>
        </a:p>
      </dsp:txBody>
      <dsp:txXfrm>
        <a:off x="1560710" y="4311948"/>
        <a:ext cx="1265550" cy="759330"/>
      </dsp:txXfrm>
    </dsp:sp>
    <dsp:sp modelId="{95B5EAD1-7855-8F41-98AC-8B1F1D09BD83}">
      <dsp:nvSpPr>
        <dsp:cNvPr id="0" name=""/>
        <dsp:cNvSpPr/>
      </dsp:nvSpPr>
      <dsp:spPr>
        <a:xfrm>
          <a:off x="4381088" y="4645893"/>
          <a:ext cx="260476" cy="91440"/>
        </a:xfrm>
        <a:custGeom>
          <a:avLst/>
          <a:gdLst/>
          <a:ahLst/>
          <a:cxnLst/>
          <a:rect l="0" t="0" r="0" b="0"/>
          <a:pathLst>
            <a:path>
              <a:moveTo>
                <a:pt x="0" y="45720"/>
              </a:moveTo>
              <a:lnTo>
                <a:pt x="26047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04049" y="4690156"/>
        <a:ext cx="14553" cy="2913"/>
      </dsp:txXfrm>
    </dsp:sp>
    <dsp:sp modelId="{BFC04CFF-F09A-0140-A48E-347FA691E7F6}">
      <dsp:nvSpPr>
        <dsp:cNvPr id="0" name=""/>
        <dsp:cNvSpPr/>
      </dsp:nvSpPr>
      <dsp:spPr>
        <a:xfrm>
          <a:off x="3117337" y="4311948"/>
          <a:ext cx="1265550" cy="7593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Keil Compiler</a:t>
          </a:r>
        </a:p>
      </dsp:txBody>
      <dsp:txXfrm>
        <a:off x="3117337" y="4311948"/>
        <a:ext cx="1265550" cy="759330"/>
      </dsp:txXfrm>
    </dsp:sp>
    <dsp:sp modelId="{236A07EF-93DC-8249-9992-4B9D93B3D275}">
      <dsp:nvSpPr>
        <dsp:cNvPr id="0" name=""/>
        <dsp:cNvSpPr/>
      </dsp:nvSpPr>
      <dsp:spPr>
        <a:xfrm>
          <a:off x="4673964" y="4311948"/>
          <a:ext cx="1265550" cy="75933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013" tIns="65094" rIns="62013" bIns="65094" numCol="1" spcCol="1270" anchor="ctr" anchorCtr="0">
          <a:noAutofit/>
        </a:bodyPr>
        <a:lstStyle/>
        <a:p>
          <a:pPr marL="0" lvl="0" indent="0" algn="ctr" defTabSz="533400">
            <a:lnSpc>
              <a:spcPct val="90000"/>
            </a:lnSpc>
            <a:spcBef>
              <a:spcPct val="0"/>
            </a:spcBef>
            <a:spcAft>
              <a:spcPct val="35000"/>
            </a:spcAft>
            <a:buNone/>
          </a:pPr>
          <a:r>
            <a:rPr lang="en-US" sz="1200" kern="1200"/>
            <a:t>MC Programming Language: C</a:t>
          </a:r>
        </a:p>
      </dsp:txBody>
      <dsp:txXfrm>
        <a:off x="4673964" y="4311948"/>
        <a:ext cx="1265550" cy="75933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666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2351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3564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48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5933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9544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0545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5878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0464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757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4/28/2024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5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4/28/2024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9439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00">
          <p15:clr>
            <a:srgbClr val="F26B43"/>
          </p15:clr>
        </p15:guide>
        <p15:guide id="4" pos="7104">
          <p15:clr>
            <a:srgbClr val="F26B43"/>
          </p15:clr>
        </p15:guide>
        <p15:guide id="5" orient="horz" pos="3816">
          <p15:clr>
            <a:srgbClr val="F26B43"/>
          </p15:clr>
        </p15:guide>
        <p15:guide id="6" orient="horz" pos="552">
          <p15:clr>
            <a:srgbClr val="F26B43"/>
          </p15:clr>
        </p15:guide>
        <p15:guide id="14" pos="66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1C0BCA8-B9D5-4F84-B063-ABE683EE0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metal dumbell">
            <a:extLst>
              <a:ext uri="{FF2B5EF4-FFF2-40B4-BE49-F238E27FC236}">
                <a16:creationId xmlns:a16="http://schemas.microsoft.com/office/drawing/2014/main" id="{5D54B1D4-2DD3-0704-5154-176729463017}"/>
              </a:ext>
            </a:extLst>
          </p:cNvPr>
          <p:cNvPicPr>
            <a:picLocks noChangeAspect="1"/>
          </p:cNvPicPr>
          <p:nvPr/>
        </p:nvPicPr>
        <p:blipFill rotWithShape="1">
          <a:blip r:embed="rId2"/>
          <a:srcRect t="12222" r="-2" b="30406"/>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3148D7B7-CAFA-4089-A365-6371A76FE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144236 w 12192000"/>
              <a:gd name="connsiteY0" fmla="*/ 859953 h 6858000"/>
              <a:gd name="connsiteX1" fmla="*/ 954990 w 12192000"/>
              <a:gd name="connsiteY1" fmla="*/ 3049201 h 6858000"/>
              <a:gd name="connsiteX2" fmla="*/ 954990 w 12192000"/>
              <a:gd name="connsiteY2" fmla="*/ 3317710 h 6858000"/>
              <a:gd name="connsiteX3" fmla="*/ 954990 w 12192000"/>
              <a:gd name="connsiteY3" fmla="*/ 6057900 h 6858000"/>
              <a:gd name="connsiteX4" fmla="*/ 5334000 w 12192000"/>
              <a:gd name="connsiteY4" fmla="*/ 6057900 h 6858000"/>
              <a:gd name="connsiteX5" fmla="*/ 5334000 w 12192000"/>
              <a:gd name="connsiteY5" fmla="*/ 3049201 h 6858000"/>
              <a:gd name="connsiteX6" fmla="*/ 3144755 w 12192000"/>
              <a:gd name="connsiteY6" fmla="*/ 859953 h 6858000"/>
              <a:gd name="connsiteX7" fmla="*/ 0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3144236" y="859953"/>
                </a:moveTo>
                <a:cubicBezTo>
                  <a:pt x="1935127" y="859953"/>
                  <a:pt x="954990" y="1840119"/>
                  <a:pt x="954990" y="3049201"/>
                </a:cubicBezTo>
                <a:lnTo>
                  <a:pt x="954990" y="3317710"/>
                </a:lnTo>
                <a:lnTo>
                  <a:pt x="954990" y="6057900"/>
                </a:lnTo>
                <a:lnTo>
                  <a:pt x="5334000" y="6057900"/>
                </a:lnTo>
                <a:lnTo>
                  <a:pt x="5334000" y="3049201"/>
                </a:lnTo>
                <a:cubicBezTo>
                  <a:pt x="5334000" y="1840119"/>
                  <a:pt x="4353860" y="859953"/>
                  <a:pt x="3144755" y="859953"/>
                </a:cubicBezTo>
                <a:close/>
                <a:moveTo>
                  <a:pt x="0" y="0"/>
                </a:moveTo>
                <a:lnTo>
                  <a:pt x="12192000" y="0"/>
                </a:lnTo>
                <a:lnTo>
                  <a:pt x="12192000" y="6858000"/>
                </a:lnTo>
                <a:lnTo>
                  <a:pt x="0" y="685800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5985663" y="1161232"/>
            <a:ext cx="5004176" cy="2485479"/>
          </a:xfrm>
        </p:spPr>
        <p:txBody>
          <a:bodyPr anchor="b">
            <a:normAutofit/>
          </a:bodyPr>
          <a:lstStyle/>
          <a:p>
            <a:r>
              <a:rPr lang="en-US">
                <a:solidFill>
                  <a:srgbClr val="FFFFFF"/>
                </a:solidFill>
              </a:rPr>
              <a:t>Flexible AC Transmission Using TSC Project</a:t>
            </a:r>
          </a:p>
        </p:txBody>
      </p:sp>
      <p:cxnSp>
        <p:nvCxnSpPr>
          <p:cNvPr id="13" name="Straight Connector 12">
            <a:extLst>
              <a:ext uri="{FF2B5EF4-FFF2-40B4-BE49-F238E27FC236}">
                <a16:creationId xmlns:a16="http://schemas.microsoft.com/office/drawing/2014/main" id="{7476E355-DC49-4AFB-88DE-62B854B9B3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9851" y="4003443"/>
            <a:ext cx="0" cy="2054457"/>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72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77771" y="895440"/>
            <a:ext cx="6037830" cy="1540783"/>
          </a:xfrm>
        </p:spPr>
        <p:txBody>
          <a:bodyPr>
            <a:normAutofit/>
          </a:bodyPr>
          <a:lstStyle/>
          <a:p>
            <a:r>
              <a:rPr lang="en-US"/>
              <a:t>DESCRIPTION </a:t>
            </a:r>
          </a:p>
        </p:txBody>
      </p:sp>
      <p:pic>
        <p:nvPicPr>
          <p:cNvPr id="8" name="Graphic 7" descr="High Voltage">
            <a:extLst>
              <a:ext uri="{FF2B5EF4-FFF2-40B4-BE49-F238E27FC236}">
                <a16:creationId xmlns:a16="http://schemas.microsoft.com/office/drawing/2014/main" id="{D67C529B-1D89-B6F8-2E61-5C4D8CF8C0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500" y="1986274"/>
            <a:ext cx="2962082" cy="2962082"/>
          </a:xfrm>
          <a:prstGeom prst="rect">
            <a:avLst/>
          </a:prstGeom>
        </p:spPr>
      </p:pic>
      <p:cxnSp>
        <p:nvCxnSpPr>
          <p:cNvPr id="13" name="Straight Connector 12">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1830" y="2710543"/>
            <a:ext cx="0" cy="3347785"/>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5207521" y="2710544"/>
            <a:ext cx="5369231" cy="3428596"/>
          </a:xfrm>
        </p:spPr>
        <p:txBody>
          <a:bodyPr anchor="b">
            <a:normAutofit/>
          </a:bodyPr>
          <a:lstStyle/>
          <a:p>
            <a:pPr lvl="0">
              <a:lnSpc>
                <a:spcPct val="110000"/>
              </a:lnSpc>
            </a:pPr>
            <a:r>
              <a:rPr lang="en-US" sz="1400"/>
              <a:t>Electrical distribution system suffers from various problems like reactive power burden, unbalanced loading, voltage regulation and harmonic distortion.This project aims at achieving FACTS by using TSC (Thyristor Switch Capacitor). The FACTS device has many advantages over the mechanical switch operated capacitors in the aspects of faster control, improved system performance and system voltage stability. The project requires an operational amplifier that generates lag time between zero voltage pulse and zero current pulse. This lag time is given to two interrupt pins of microcontroller of 8051 family. The programmed microcontroller then initiates shunt capacitors for compensating the current. SCRs arranged in series interfaced with microcontroller through optical isolation are used for switching capacitor.</a:t>
            </a:r>
          </a:p>
        </p:txBody>
      </p:sp>
    </p:spTree>
    <p:extLst>
      <p:ext uri="{BB962C8B-B14F-4D97-AF65-F5344CB8AC3E}">
        <p14:creationId xmlns:p14="http://schemas.microsoft.com/office/powerpoint/2010/main" val="378553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90514" y="800100"/>
            <a:ext cx="3945531" cy="1443597"/>
          </a:xfrm>
        </p:spPr>
        <p:txBody>
          <a:bodyPr anchor="b">
            <a:normAutofit/>
          </a:bodyPr>
          <a:lstStyle/>
          <a:p>
            <a:pPr algn="r"/>
            <a:r>
              <a:rPr lang="en-US" dirty="0"/>
              <a:t>Hardware Specifications</a:t>
            </a:r>
          </a:p>
        </p:txBody>
      </p:sp>
      <p:cxnSp>
        <p:nvCxnSpPr>
          <p:cNvPr id="12" name="Straight Connector 11">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a:extLst>
              <a:ext uri="{FF2B5EF4-FFF2-40B4-BE49-F238E27FC236}">
                <a16:creationId xmlns:a16="http://schemas.microsoft.com/office/drawing/2014/main" id="{3F4D1836-01D9-763A-7272-92A0F166F980}"/>
              </a:ext>
            </a:extLst>
          </p:cNvPr>
          <p:cNvGraphicFramePr>
            <a:graphicFrameLocks noGrp="1"/>
          </p:cNvGraphicFramePr>
          <p:nvPr>
            <p:ph idx="1"/>
            <p:extLst>
              <p:ext uri="{D42A27DB-BD31-4B8C-83A1-F6EECF244321}">
                <p14:modId xmlns:p14="http://schemas.microsoft.com/office/powerpoint/2010/main" val="4014628282"/>
              </p:ext>
            </p:extLst>
          </p:nvPr>
        </p:nvGraphicFramePr>
        <p:xfrm>
          <a:off x="5334000" y="876300"/>
          <a:ext cx="594359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7820611"/>
      </p:ext>
    </p:extLst>
  </p:cSld>
  <p:clrMapOvr>
    <a:masterClrMapping/>
  </p:clrMapOvr>
</p:sld>
</file>

<file path=ppt/theme/theme1.xml><?xml version="1.0" encoding="utf-8"?>
<a:theme xmlns:a="http://schemas.openxmlformats.org/drawingml/2006/main" name="Vaul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VaultVTI</vt:lpstr>
      <vt:lpstr>Flexible AC Transmission Using TSC Project</vt:lpstr>
      <vt:lpstr>DESCRIPTION </vt:lpstr>
      <vt:lpstr>Hardware Specifications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AC Transmission Using TSC Project</dc:title>
  <dc:creator>kishoremnallur@gmail.com</dc:creator>
  <cp:lastModifiedBy>kishoremnallur@gmail.com</cp:lastModifiedBy>
  <cp:revision>1</cp:revision>
  <dcterms:created xsi:type="dcterms:W3CDTF">2024-04-28T17:01:06Z</dcterms:created>
  <dcterms:modified xsi:type="dcterms:W3CDTF">2024-04-28T17:03:18Z</dcterms:modified>
</cp:coreProperties>
</file>