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64" r:id="rId3"/>
    <p:sldId id="265"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theme" Target="theme/theme1.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viewProps" Target="viewProps.xml" /><Relationship Id="rId5" Type="http://schemas.openxmlformats.org/officeDocument/2006/relationships/presProps" Target="presProps.xml" /><Relationship Id="rId4" Type="http://schemas.openxmlformats.org/officeDocument/2006/relationships/slide" Target="slides/slide3.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C81A0-FB7A-4357-8B37-1EC930D1E098}"/>
              </a:ext>
            </a:extLst>
          </p:cNvPr>
          <p:cNvSpPr>
            <a:spLocks noGrp="1"/>
          </p:cNvSpPr>
          <p:nvPr>
            <p:ph type="ctrTitle"/>
          </p:nvPr>
        </p:nvSpPr>
        <p:spPr>
          <a:xfrm>
            <a:off x="762000" y="1523999"/>
            <a:ext cx="10668000" cy="1985963"/>
          </a:xfrm>
        </p:spPr>
        <p:txBody>
          <a:bodyPr anchor="b"/>
          <a:lstStyle>
            <a:lvl1pPr algn="ctr">
              <a:defRPr sz="6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7D3C075C-7238-4F43-87E7-63A35BE6900C}"/>
              </a:ext>
            </a:extLst>
          </p:cNvPr>
          <p:cNvSpPr>
            <a:spLocks noGrp="1"/>
          </p:cNvSpPr>
          <p:nvPr>
            <p:ph type="subTitle" idx="1"/>
          </p:nvPr>
        </p:nvSpPr>
        <p:spPr>
          <a:xfrm>
            <a:off x="762000" y="3809999"/>
            <a:ext cx="10667998" cy="1985963"/>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0AB67EEB-ABA8-4DA9-803B-0C6CD8A1284C}"/>
              </a:ext>
            </a:extLst>
          </p:cNvPr>
          <p:cNvSpPr>
            <a:spLocks noGrp="1"/>
          </p:cNvSpPr>
          <p:nvPr>
            <p:ph type="dt" sz="half" idx="10"/>
          </p:nvPr>
        </p:nvSpPr>
        <p:spPr/>
        <p:txBody>
          <a:bodyPr anchor="b" anchorCtr="0"/>
          <a:lstStyle/>
          <a:p>
            <a:fld id="{F4D57BDD-E64A-4D27-8978-82FFCA18A12C}" type="datetimeFigureOut">
              <a:rPr lang="en-US" smtClean="0"/>
              <a:t>4/28/2024</a:t>
            </a:fld>
            <a:endParaRPr lang="en-US"/>
          </a:p>
        </p:txBody>
      </p:sp>
      <p:sp>
        <p:nvSpPr>
          <p:cNvPr id="5" name="Footer Placeholder 4">
            <a:extLst>
              <a:ext uri="{FF2B5EF4-FFF2-40B4-BE49-F238E27FC236}">
                <a16:creationId xmlns:a16="http://schemas.microsoft.com/office/drawing/2014/main" id="{0FCFD314-1E75-41B9-A585-4F4A32A347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0CC8E8-C649-4A81-BF53-F078B2A98453}"/>
              </a:ext>
            </a:extLst>
          </p:cNvPr>
          <p:cNvSpPr>
            <a:spLocks noGrp="1"/>
          </p:cNvSpPr>
          <p:nvPr>
            <p:ph type="sldNum" sz="quarter" idx="12"/>
          </p:nvPr>
        </p:nvSpPr>
        <p:spPr/>
        <p:txBody>
          <a:bodyPr/>
          <a:lstStyle/>
          <a:p>
            <a:fld id="{D643A852-0206-46AC-B0EB-645612933129}" type="slidenum">
              <a:rPr lang="en-US" smtClean="0"/>
              <a:t>‹#›</a:t>
            </a:fld>
            <a:endParaRPr lang="en-US" dirty="0"/>
          </a:p>
        </p:txBody>
      </p:sp>
    </p:spTree>
    <p:extLst>
      <p:ext uri="{BB962C8B-B14F-4D97-AF65-F5344CB8AC3E}">
        <p14:creationId xmlns:p14="http://schemas.microsoft.com/office/powerpoint/2010/main" val="16505392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2CE73F-2F7C-4941-9B13-ACB43A4983EC}"/>
              </a:ext>
            </a:extLst>
          </p:cNvPr>
          <p:cNvSpPr>
            <a:spLocks noGrp="1"/>
          </p:cNvSpPr>
          <p:nvPr>
            <p:ph type="title"/>
          </p:nvPr>
        </p:nvSpPr>
        <p:spPr>
          <a:xfrm>
            <a:off x="762000" y="1524000"/>
            <a:ext cx="9144000" cy="1523999"/>
          </a:xfrm>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38BC107E-F2BE-4057-B06B-1E50FD12B561}"/>
              </a:ext>
            </a:extLst>
          </p:cNvPr>
          <p:cNvSpPr>
            <a:spLocks noGrp="1"/>
          </p:cNvSpPr>
          <p:nvPr>
            <p:ph type="body" orient="vert" idx="1"/>
          </p:nvPr>
        </p:nvSpPr>
        <p:spPr>
          <a:xfrm>
            <a:off x="762000" y="3048000"/>
            <a:ext cx="10668000" cy="3048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B9D7D8-1932-4215-A6E0-C16DA0DDB8B8}"/>
              </a:ext>
            </a:extLst>
          </p:cNvPr>
          <p:cNvSpPr>
            <a:spLocks noGrp="1"/>
          </p:cNvSpPr>
          <p:nvPr>
            <p:ph type="dt" sz="half" idx="10"/>
          </p:nvPr>
        </p:nvSpPr>
        <p:spPr/>
        <p:txBody>
          <a:bodyPr/>
          <a:lstStyle/>
          <a:p>
            <a:fld id="{F4D57BDD-E64A-4D27-8978-82FFCA18A12C}" type="datetimeFigureOut">
              <a:rPr lang="en-US" smtClean="0"/>
              <a:t>4/28/2024</a:t>
            </a:fld>
            <a:endParaRPr lang="en-US"/>
          </a:p>
        </p:txBody>
      </p:sp>
      <p:sp>
        <p:nvSpPr>
          <p:cNvPr id="5" name="Footer Placeholder 4">
            <a:extLst>
              <a:ext uri="{FF2B5EF4-FFF2-40B4-BE49-F238E27FC236}">
                <a16:creationId xmlns:a16="http://schemas.microsoft.com/office/drawing/2014/main" id="{4378B662-65E3-47B2-AD95-B041B57F3B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393DBC5-88B5-4F2A-A0E3-752CB421737A}"/>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25630458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B6599DF-5B13-4800-ADD7-3A2A2F1C4889}"/>
              </a:ext>
            </a:extLst>
          </p:cNvPr>
          <p:cNvSpPr>
            <a:spLocks noGrp="1"/>
          </p:cNvSpPr>
          <p:nvPr>
            <p:ph type="title" orient="vert"/>
          </p:nvPr>
        </p:nvSpPr>
        <p:spPr>
          <a:xfrm>
            <a:off x="8724900" y="1523999"/>
            <a:ext cx="2705100" cy="4572001"/>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B191E12-22D9-4DA9-A336-EA6A8B9B55B8}"/>
              </a:ext>
            </a:extLst>
          </p:cNvPr>
          <p:cNvSpPr>
            <a:spLocks noGrp="1"/>
          </p:cNvSpPr>
          <p:nvPr>
            <p:ph type="body" orient="vert" idx="1"/>
          </p:nvPr>
        </p:nvSpPr>
        <p:spPr>
          <a:xfrm>
            <a:off x="762000" y="1524000"/>
            <a:ext cx="7620000" cy="4572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122A1D5-B7EF-43A4-81EF-B5A7EA35616B}"/>
              </a:ext>
            </a:extLst>
          </p:cNvPr>
          <p:cNvSpPr>
            <a:spLocks noGrp="1"/>
          </p:cNvSpPr>
          <p:nvPr>
            <p:ph type="dt" sz="half" idx="10"/>
          </p:nvPr>
        </p:nvSpPr>
        <p:spPr/>
        <p:txBody>
          <a:bodyPr/>
          <a:lstStyle/>
          <a:p>
            <a:fld id="{F4D57BDD-E64A-4D27-8978-82FFCA18A12C}" type="datetimeFigureOut">
              <a:rPr lang="en-US" smtClean="0"/>
              <a:t>4/28/2024</a:t>
            </a:fld>
            <a:endParaRPr lang="en-US"/>
          </a:p>
        </p:txBody>
      </p:sp>
      <p:sp>
        <p:nvSpPr>
          <p:cNvPr id="5" name="Footer Placeholder 4">
            <a:extLst>
              <a:ext uri="{FF2B5EF4-FFF2-40B4-BE49-F238E27FC236}">
                <a16:creationId xmlns:a16="http://schemas.microsoft.com/office/drawing/2014/main" id="{66809DFB-4410-42BF-B886-C984E3A53F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6487E8-E9A0-429E-88E5-34B1BE86BD23}"/>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2989752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6A6A6-C260-4F8B-99DF-249C907BE51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536F8CB-5C97-4437-A672-4E43D0E5AE8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A90C990-05C1-4ECD-A899-722057AEA630}"/>
              </a:ext>
            </a:extLst>
          </p:cNvPr>
          <p:cNvSpPr>
            <a:spLocks noGrp="1"/>
          </p:cNvSpPr>
          <p:nvPr>
            <p:ph type="dt" sz="half" idx="10"/>
          </p:nvPr>
        </p:nvSpPr>
        <p:spPr/>
        <p:txBody>
          <a:bodyPr/>
          <a:lstStyle/>
          <a:p>
            <a:fld id="{F4D57BDD-E64A-4D27-8978-82FFCA18A12C}" type="datetimeFigureOut">
              <a:rPr lang="en-US" smtClean="0"/>
              <a:t>4/28/2024</a:t>
            </a:fld>
            <a:endParaRPr lang="en-US"/>
          </a:p>
        </p:txBody>
      </p:sp>
      <p:sp>
        <p:nvSpPr>
          <p:cNvPr id="5" name="Footer Placeholder 4">
            <a:extLst>
              <a:ext uri="{FF2B5EF4-FFF2-40B4-BE49-F238E27FC236}">
                <a16:creationId xmlns:a16="http://schemas.microsoft.com/office/drawing/2014/main" id="{C5E9811C-37A0-4DD1-8607-EFD4226E5D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4CAB506-9570-4D3E-804F-A184A73DBCE6}"/>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28949843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569B8-DEA4-4F12-9078-ECD731F2AC92}"/>
              </a:ext>
            </a:extLst>
          </p:cNvPr>
          <p:cNvSpPr>
            <a:spLocks noGrp="1"/>
          </p:cNvSpPr>
          <p:nvPr>
            <p:ph type="title"/>
          </p:nvPr>
        </p:nvSpPr>
        <p:spPr>
          <a:xfrm>
            <a:off x="762000" y="1530351"/>
            <a:ext cx="10668000" cy="2279650"/>
          </a:xfrm>
        </p:spPr>
        <p:txBody>
          <a:bodyPr anchor="b"/>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A0D1F3B-E79C-4822-999D-205B0E76C66F}"/>
              </a:ext>
            </a:extLst>
          </p:cNvPr>
          <p:cNvSpPr>
            <a:spLocks noGrp="1"/>
          </p:cNvSpPr>
          <p:nvPr>
            <p:ph type="body" idx="1"/>
          </p:nvPr>
        </p:nvSpPr>
        <p:spPr>
          <a:xfrm>
            <a:off x="762000" y="4589464"/>
            <a:ext cx="10668000" cy="1183184"/>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A145166-621E-4C71-A40F-64E514536729}"/>
              </a:ext>
            </a:extLst>
          </p:cNvPr>
          <p:cNvSpPr>
            <a:spLocks noGrp="1"/>
          </p:cNvSpPr>
          <p:nvPr>
            <p:ph type="dt" sz="half" idx="10"/>
          </p:nvPr>
        </p:nvSpPr>
        <p:spPr/>
        <p:txBody>
          <a:bodyPr/>
          <a:lstStyle/>
          <a:p>
            <a:fld id="{F4D57BDD-E64A-4D27-8978-82FFCA18A12C}" type="datetimeFigureOut">
              <a:rPr lang="en-US" smtClean="0"/>
              <a:t>4/28/2024</a:t>
            </a:fld>
            <a:endParaRPr lang="en-US"/>
          </a:p>
        </p:txBody>
      </p:sp>
      <p:sp>
        <p:nvSpPr>
          <p:cNvPr id="5" name="Footer Placeholder 4">
            <a:extLst>
              <a:ext uri="{FF2B5EF4-FFF2-40B4-BE49-F238E27FC236}">
                <a16:creationId xmlns:a16="http://schemas.microsoft.com/office/drawing/2014/main" id="{44B8A175-E39F-477F-997B-99FF8677A5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469115F-5456-4FA3-8484-B1806E7C48C7}"/>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12610524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8BC5C-CCF0-4BA5-B102-213AC6FD5A48}"/>
              </a:ext>
            </a:extLst>
          </p:cNvPr>
          <p:cNvSpPr>
            <a:spLocks noGrp="1"/>
          </p:cNvSpPr>
          <p:nvPr>
            <p:ph type="title"/>
          </p:nvPr>
        </p:nvSpPr>
        <p:spPr>
          <a:xfrm>
            <a:off x="762000" y="1524000"/>
            <a:ext cx="9144000" cy="1263649"/>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2237E63-3B4F-4C2F-A87C-9533227EB684}"/>
              </a:ext>
            </a:extLst>
          </p:cNvPr>
          <p:cNvSpPr>
            <a:spLocks noGrp="1"/>
          </p:cNvSpPr>
          <p:nvPr>
            <p:ph sz="half" idx="1"/>
          </p:nvPr>
        </p:nvSpPr>
        <p:spPr>
          <a:xfrm>
            <a:off x="762000" y="3048000"/>
            <a:ext cx="4572000" cy="304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E78ACE3E-2FED-4289-B138-3EC2826909F5}"/>
              </a:ext>
            </a:extLst>
          </p:cNvPr>
          <p:cNvSpPr>
            <a:spLocks noGrp="1"/>
          </p:cNvSpPr>
          <p:nvPr>
            <p:ph sz="half" idx="2"/>
          </p:nvPr>
        </p:nvSpPr>
        <p:spPr>
          <a:xfrm>
            <a:off x="6858000" y="3048000"/>
            <a:ext cx="4572000" cy="304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555DB51-20DA-4BEF-90BA-DDD37DC080CF}"/>
              </a:ext>
            </a:extLst>
          </p:cNvPr>
          <p:cNvSpPr>
            <a:spLocks noGrp="1"/>
          </p:cNvSpPr>
          <p:nvPr>
            <p:ph type="dt" sz="half" idx="10"/>
          </p:nvPr>
        </p:nvSpPr>
        <p:spPr/>
        <p:txBody>
          <a:bodyPr/>
          <a:lstStyle/>
          <a:p>
            <a:fld id="{F4D57BDD-E64A-4D27-8978-82FFCA18A12C}" type="datetimeFigureOut">
              <a:rPr lang="en-US" smtClean="0"/>
              <a:t>4/28/2024</a:t>
            </a:fld>
            <a:endParaRPr lang="en-US"/>
          </a:p>
        </p:txBody>
      </p:sp>
      <p:sp>
        <p:nvSpPr>
          <p:cNvPr id="6" name="Footer Placeholder 5">
            <a:extLst>
              <a:ext uri="{FF2B5EF4-FFF2-40B4-BE49-F238E27FC236}">
                <a16:creationId xmlns:a16="http://schemas.microsoft.com/office/drawing/2014/main" id="{506D22E1-F0DB-4CB7-B2E3-D578EEAA6E5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C29146B-54D6-4291-8EA2-6430024824AE}"/>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41275576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5B4AE7-507A-4E14-96E2-5412FF8EA283}"/>
              </a:ext>
            </a:extLst>
          </p:cNvPr>
          <p:cNvSpPr>
            <a:spLocks noGrp="1"/>
          </p:cNvSpPr>
          <p:nvPr>
            <p:ph type="title"/>
          </p:nvPr>
        </p:nvSpPr>
        <p:spPr>
          <a:xfrm>
            <a:off x="762000" y="1527048"/>
            <a:ext cx="10668000" cy="758952"/>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EDEEE83-2945-4C22-9597-57F1F1262841}"/>
              </a:ext>
            </a:extLst>
          </p:cNvPr>
          <p:cNvSpPr>
            <a:spLocks noGrp="1"/>
          </p:cNvSpPr>
          <p:nvPr>
            <p:ph type="body" idx="1"/>
          </p:nvPr>
        </p:nvSpPr>
        <p:spPr>
          <a:xfrm>
            <a:off x="762000" y="2285999"/>
            <a:ext cx="4572001"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CC2494D-AD1D-4CB7-A17C-B69079113D71}"/>
              </a:ext>
            </a:extLst>
          </p:cNvPr>
          <p:cNvSpPr>
            <a:spLocks noGrp="1"/>
          </p:cNvSpPr>
          <p:nvPr>
            <p:ph sz="half" idx="2"/>
          </p:nvPr>
        </p:nvSpPr>
        <p:spPr>
          <a:xfrm>
            <a:off x="762001" y="3059113"/>
            <a:ext cx="4572000" cy="30368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B23E4950-830D-4EE3-9F51-DD730255E0CD}"/>
              </a:ext>
            </a:extLst>
          </p:cNvPr>
          <p:cNvSpPr>
            <a:spLocks noGrp="1"/>
          </p:cNvSpPr>
          <p:nvPr>
            <p:ph type="body" sz="quarter" idx="3"/>
          </p:nvPr>
        </p:nvSpPr>
        <p:spPr>
          <a:xfrm>
            <a:off x="6857998" y="2286000"/>
            <a:ext cx="4572001"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6F244AA-BDAA-4FDD-B742-449DF905730C}"/>
              </a:ext>
            </a:extLst>
          </p:cNvPr>
          <p:cNvSpPr>
            <a:spLocks noGrp="1"/>
          </p:cNvSpPr>
          <p:nvPr>
            <p:ph sz="quarter" idx="4"/>
          </p:nvPr>
        </p:nvSpPr>
        <p:spPr>
          <a:xfrm>
            <a:off x="6858000" y="3059113"/>
            <a:ext cx="4571998" cy="30368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6B78494-ECE0-41D2-97E2-CFAC0434A8B8}"/>
              </a:ext>
            </a:extLst>
          </p:cNvPr>
          <p:cNvSpPr>
            <a:spLocks noGrp="1"/>
          </p:cNvSpPr>
          <p:nvPr>
            <p:ph type="dt" sz="half" idx="10"/>
          </p:nvPr>
        </p:nvSpPr>
        <p:spPr/>
        <p:txBody>
          <a:bodyPr/>
          <a:lstStyle/>
          <a:p>
            <a:fld id="{F4D57BDD-E64A-4D27-8978-82FFCA18A12C}" type="datetimeFigureOut">
              <a:rPr lang="en-US" smtClean="0"/>
              <a:t>4/28/2024</a:t>
            </a:fld>
            <a:endParaRPr lang="en-US"/>
          </a:p>
        </p:txBody>
      </p:sp>
      <p:sp>
        <p:nvSpPr>
          <p:cNvPr id="8" name="Footer Placeholder 7">
            <a:extLst>
              <a:ext uri="{FF2B5EF4-FFF2-40B4-BE49-F238E27FC236}">
                <a16:creationId xmlns:a16="http://schemas.microsoft.com/office/drawing/2014/main" id="{185E4C20-6CC5-4259-B554-B19F1A7AA05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B09AB13-CCCC-4074-9B66-CE0B37902E3F}"/>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20833374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FB5FF-4FD1-4CE4-BBC5-E6402FE06F0C}"/>
              </a:ext>
            </a:extLst>
          </p:cNvPr>
          <p:cNvSpPr>
            <a:spLocks noGrp="1"/>
          </p:cNvSpPr>
          <p:nvPr>
            <p:ph type="title"/>
          </p:nvPr>
        </p:nvSpPr>
        <p:spPr>
          <a:xfrm>
            <a:off x="762000" y="1524000"/>
            <a:ext cx="9144000" cy="3810000"/>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F9E71AAD-C5B9-485B-84DD-60DAFD5F18BC}"/>
              </a:ext>
            </a:extLst>
          </p:cNvPr>
          <p:cNvSpPr>
            <a:spLocks noGrp="1"/>
          </p:cNvSpPr>
          <p:nvPr>
            <p:ph type="dt" sz="half" idx="10"/>
          </p:nvPr>
        </p:nvSpPr>
        <p:spPr/>
        <p:txBody>
          <a:bodyPr/>
          <a:lstStyle/>
          <a:p>
            <a:fld id="{F4D57BDD-E64A-4D27-8978-82FFCA18A12C}" type="datetimeFigureOut">
              <a:rPr lang="en-US" smtClean="0"/>
              <a:t>4/28/2024</a:t>
            </a:fld>
            <a:endParaRPr lang="en-US"/>
          </a:p>
        </p:txBody>
      </p:sp>
      <p:sp>
        <p:nvSpPr>
          <p:cNvPr id="4" name="Footer Placeholder 3">
            <a:extLst>
              <a:ext uri="{FF2B5EF4-FFF2-40B4-BE49-F238E27FC236}">
                <a16:creationId xmlns:a16="http://schemas.microsoft.com/office/drawing/2014/main" id="{9B7CACFF-0406-4EE2-9E8F-F594B952C26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552A47E-1990-4B6B-BCCB-75B6F213A8ED}"/>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16855757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EC8FE4C-64F1-4C88-9D30-17F8131ED627}"/>
              </a:ext>
            </a:extLst>
          </p:cNvPr>
          <p:cNvSpPr>
            <a:spLocks noGrp="1"/>
          </p:cNvSpPr>
          <p:nvPr>
            <p:ph type="dt" sz="half" idx="10"/>
          </p:nvPr>
        </p:nvSpPr>
        <p:spPr/>
        <p:txBody>
          <a:bodyPr/>
          <a:lstStyle/>
          <a:p>
            <a:fld id="{F4D57BDD-E64A-4D27-8978-82FFCA18A12C}" type="datetimeFigureOut">
              <a:rPr lang="en-US" smtClean="0"/>
              <a:t>4/28/2024</a:t>
            </a:fld>
            <a:endParaRPr lang="en-US"/>
          </a:p>
        </p:txBody>
      </p:sp>
      <p:sp>
        <p:nvSpPr>
          <p:cNvPr id="3" name="Footer Placeholder 2">
            <a:extLst>
              <a:ext uri="{FF2B5EF4-FFF2-40B4-BE49-F238E27FC236}">
                <a16:creationId xmlns:a16="http://schemas.microsoft.com/office/drawing/2014/main" id="{D25D8FB3-6FA4-40A7-BDBF-76CD0F22FEA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6649F41-A021-4490-BB80-C89DF0293708}"/>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31638601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7CEF60-874B-45DE-BF65-CF0D08577588}"/>
              </a:ext>
            </a:extLst>
          </p:cNvPr>
          <p:cNvSpPr>
            <a:spLocks noGrp="1"/>
          </p:cNvSpPr>
          <p:nvPr>
            <p:ph type="title"/>
          </p:nvPr>
        </p:nvSpPr>
        <p:spPr>
          <a:xfrm>
            <a:off x="762000" y="1524000"/>
            <a:ext cx="3821113" cy="1524000"/>
          </a:xfrm>
        </p:spPr>
        <p:txBody>
          <a:bodyPr anchor="t" anchorCtr="0"/>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1CD757B0-722D-425F-8BD4-9CD9093BCBF5}"/>
              </a:ext>
            </a:extLst>
          </p:cNvPr>
          <p:cNvSpPr>
            <a:spLocks noGrp="1"/>
          </p:cNvSpPr>
          <p:nvPr>
            <p:ph idx="1"/>
          </p:nvPr>
        </p:nvSpPr>
        <p:spPr>
          <a:xfrm>
            <a:off x="5334000" y="1524000"/>
            <a:ext cx="6096000" cy="3810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EDB0F60-AADF-41C3-8BFC-B405E0A3F9AC}"/>
              </a:ext>
            </a:extLst>
          </p:cNvPr>
          <p:cNvSpPr>
            <a:spLocks noGrp="1"/>
          </p:cNvSpPr>
          <p:nvPr>
            <p:ph type="body" sz="half" idx="2"/>
          </p:nvPr>
        </p:nvSpPr>
        <p:spPr>
          <a:xfrm>
            <a:off x="762000" y="3048000"/>
            <a:ext cx="3821113" cy="30480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FAB1E11-97B6-42FD-9F45-6EDC3B83FABD}"/>
              </a:ext>
            </a:extLst>
          </p:cNvPr>
          <p:cNvSpPr>
            <a:spLocks noGrp="1"/>
          </p:cNvSpPr>
          <p:nvPr>
            <p:ph type="dt" sz="half" idx="10"/>
          </p:nvPr>
        </p:nvSpPr>
        <p:spPr/>
        <p:txBody>
          <a:bodyPr/>
          <a:lstStyle/>
          <a:p>
            <a:fld id="{F4D57BDD-E64A-4D27-8978-82FFCA18A12C}" type="datetimeFigureOut">
              <a:rPr lang="en-US" smtClean="0"/>
              <a:t>4/28/2024</a:t>
            </a:fld>
            <a:endParaRPr lang="en-US"/>
          </a:p>
        </p:txBody>
      </p:sp>
      <p:sp>
        <p:nvSpPr>
          <p:cNvPr id="6" name="Footer Placeholder 5">
            <a:extLst>
              <a:ext uri="{FF2B5EF4-FFF2-40B4-BE49-F238E27FC236}">
                <a16:creationId xmlns:a16="http://schemas.microsoft.com/office/drawing/2014/main" id="{E14D7DA9-F910-4337-99A2-91F4EA3612E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B93A2F2-339E-4406-9A90-534A38C5A069}"/>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30998454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71599-6E07-4A55-9B93-4CA5EFE3FD76}"/>
              </a:ext>
            </a:extLst>
          </p:cNvPr>
          <p:cNvSpPr>
            <a:spLocks noGrp="1"/>
          </p:cNvSpPr>
          <p:nvPr>
            <p:ph type="title"/>
          </p:nvPr>
        </p:nvSpPr>
        <p:spPr>
          <a:xfrm>
            <a:off x="762001" y="1524000"/>
            <a:ext cx="3810000" cy="15240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92C2D26-DACA-4941-955E-18F7E236758C}"/>
              </a:ext>
            </a:extLst>
          </p:cNvPr>
          <p:cNvSpPr>
            <a:spLocks noGrp="1"/>
          </p:cNvSpPr>
          <p:nvPr>
            <p:ph type="pic" idx="1"/>
          </p:nvPr>
        </p:nvSpPr>
        <p:spPr>
          <a:xfrm>
            <a:off x="5333999" y="1524000"/>
            <a:ext cx="6095999" cy="3810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7EDB26D-C5B0-41D6-A75F-F89A87BE243A}"/>
              </a:ext>
            </a:extLst>
          </p:cNvPr>
          <p:cNvSpPr>
            <a:spLocks noGrp="1"/>
          </p:cNvSpPr>
          <p:nvPr>
            <p:ph type="body" sz="half" idx="2"/>
          </p:nvPr>
        </p:nvSpPr>
        <p:spPr>
          <a:xfrm>
            <a:off x="762001" y="3048000"/>
            <a:ext cx="3810000" cy="30480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79304B6-48DF-41FA-A089-8C83BBA63673}"/>
              </a:ext>
            </a:extLst>
          </p:cNvPr>
          <p:cNvSpPr>
            <a:spLocks noGrp="1"/>
          </p:cNvSpPr>
          <p:nvPr>
            <p:ph type="dt" sz="half" idx="10"/>
          </p:nvPr>
        </p:nvSpPr>
        <p:spPr/>
        <p:txBody>
          <a:bodyPr/>
          <a:lstStyle/>
          <a:p>
            <a:fld id="{F4D57BDD-E64A-4D27-8978-82FFCA18A12C}" type="datetimeFigureOut">
              <a:rPr lang="en-US" smtClean="0"/>
              <a:t>4/28/2024</a:t>
            </a:fld>
            <a:endParaRPr lang="en-US"/>
          </a:p>
        </p:txBody>
      </p:sp>
      <p:sp>
        <p:nvSpPr>
          <p:cNvPr id="6" name="Footer Placeholder 5">
            <a:extLst>
              <a:ext uri="{FF2B5EF4-FFF2-40B4-BE49-F238E27FC236}">
                <a16:creationId xmlns:a16="http://schemas.microsoft.com/office/drawing/2014/main" id="{14DFB82F-A17A-4BC7-A522-CD934BC35C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5CC530C-8824-4BE3-884E-2AFF30B572BC}"/>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8349840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81B49B9-8C94-4604-AEEE-CB5051962D27}"/>
              </a:ext>
            </a:extLst>
          </p:cNvPr>
          <p:cNvSpPr>
            <a:spLocks noGrp="1"/>
          </p:cNvSpPr>
          <p:nvPr>
            <p:ph type="title"/>
          </p:nvPr>
        </p:nvSpPr>
        <p:spPr>
          <a:xfrm>
            <a:off x="762000" y="1524000"/>
            <a:ext cx="9144000" cy="1263649"/>
          </a:xfrm>
          <a:prstGeom prst="rect">
            <a:avLst/>
          </a:prstGeom>
        </p:spPr>
        <p:txBody>
          <a:bodyPr vert="horz" lIns="91440" tIns="45720" rIns="91440" bIns="45720" rtlCol="0" anchor="t" anchorCtr="0">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9C3204E-CAF5-48A1-928F-757507EC48C4}"/>
              </a:ext>
            </a:extLst>
          </p:cNvPr>
          <p:cNvSpPr>
            <a:spLocks noGrp="1"/>
          </p:cNvSpPr>
          <p:nvPr>
            <p:ph type="body" idx="1"/>
          </p:nvPr>
        </p:nvSpPr>
        <p:spPr>
          <a:xfrm>
            <a:off x="762000" y="3047999"/>
            <a:ext cx="10668000" cy="304800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9540D12-4B42-4790-8677-C9250F3CDDCF}"/>
              </a:ext>
            </a:extLst>
          </p:cNvPr>
          <p:cNvSpPr>
            <a:spLocks noGrp="1"/>
          </p:cNvSpPr>
          <p:nvPr>
            <p:ph type="dt" sz="half" idx="2"/>
          </p:nvPr>
        </p:nvSpPr>
        <p:spPr>
          <a:xfrm>
            <a:off x="762000" y="401594"/>
            <a:ext cx="3048000" cy="365125"/>
          </a:xfrm>
          <a:prstGeom prst="rect">
            <a:avLst/>
          </a:prstGeom>
        </p:spPr>
        <p:txBody>
          <a:bodyPr vert="horz" lIns="91440" tIns="45720" rIns="91440" bIns="45720" rtlCol="0" anchor="b" anchorCtr="0"/>
          <a:lstStyle>
            <a:lvl1pPr algn="l">
              <a:defRPr sz="900">
                <a:solidFill>
                  <a:schemeClr val="tx1"/>
                </a:solidFill>
              </a:defRPr>
            </a:lvl1pPr>
          </a:lstStyle>
          <a:p>
            <a:fld id="{F4D57BDD-E64A-4D27-8978-82FFCA18A12C}" type="datetimeFigureOut">
              <a:rPr lang="en-US" smtClean="0"/>
              <a:pPr/>
              <a:t>4/28/2024</a:t>
            </a:fld>
            <a:endParaRPr lang="en-US" dirty="0"/>
          </a:p>
        </p:txBody>
      </p:sp>
      <p:sp>
        <p:nvSpPr>
          <p:cNvPr id="5" name="Footer Placeholder 4">
            <a:extLst>
              <a:ext uri="{FF2B5EF4-FFF2-40B4-BE49-F238E27FC236}">
                <a16:creationId xmlns:a16="http://schemas.microsoft.com/office/drawing/2014/main" id="{022B17CD-6C27-4CD1-B20D-EA4B8E54F4FD}"/>
              </a:ext>
            </a:extLst>
          </p:cNvPr>
          <p:cNvSpPr>
            <a:spLocks noGrp="1"/>
          </p:cNvSpPr>
          <p:nvPr>
            <p:ph type="ftr" sz="quarter" idx="3"/>
          </p:nvPr>
        </p:nvSpPr>
        <p:spPr>
          <a:xfrm>
            <a:off x="6858000" y="6096000"/>
            <a:ext cx="4572000" cy="365125"/>
          </a:xfrm>
          <a:prstGeom prst="rect">
            <a:avLst/>
          </a:prstGeom>
        </p:spPr>
        <p:txBody>
          <a:bodyPr vert="horz" lIns="91440" tIns="45720" rIns="91440" bIns="45720" rtlCol="0" anchor="t" anchorCtr="0"/>
          <a:lstStyle>
            <a:lvl1pPr algn="r">
              <a:defRPr sz="8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C03A934F-C817-4C99-A2CF-C763A3F20627}"/>
              </a:ext>
            </a:extLst>
          </p:cNvPr>
          <p:cNvSpPr>
            <a:spLocks noGrp="1"/>
          </p:cNvSpPr>
          <p:nvPr>
            <p:ph type="sldNum" sz="quarter" idx="4"/>
          </p:nvPr>
        </p:nvSpPr>
        <p:spPr>
          <a:xfrm>
            <a:off x="9144000" y="401594"/>
            <a:ext cx="2286000" cy="762000"/>
          </a:xfrm>
          <a:prstGeom prst="rect">
            <a:avLst/>
          </a:prstGeom>
        </p:spPr>
        <p:txBody>
          <a:bodyPr vert="horz" lIns="91440" tIns="45720" rIns="91440" bIns="45720" rtlCol="0" anchor="t" anchorCtr="0"/>
          <a:lstStyle>
            <a:lvl1pPr algn="r">
              <a:defRPr sz="3600">
                <a:solidFill>
                  <a:schemeClr val="tx1"/>
                </a:solidFill>
                <a:latin typeface="+mj-lt"/>
              </a:defRPr>
            </a:lvl1pPr>
          </a:lstStyle>
          <a:p>
            <a:fld id="{D643A852-0206-46AC-B0EB-645612933129}" type="slidenum">
              <a:rPr lang="en-US" smtClean="0"/>
              <a:pPr/>
              <a:t>‹#›</a:t>
            </a:fld>
            <a:endParaRPr lang="en-US" dirty="0"/>
          </a:p>
        </p:txBody>
      </p:sp>
    </p:spTree>
    <p:extLst>
      <p:ext uri="{BB962C8B-B14F-4D97-AF65-F5344CB8AC3E}">
        <p14:creationId xmlns:p14="http://schemas.microsoft.com/office/powerpoint/2010/main" val="108899648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p15:clr>
            <a:srgbClr val="F26B43"/>
          </p15:clr>
        </p15:guide>
        <p15:guide id="3" pos="480">
          <p15:clr>
            <a:srgbClr val="F26B43"/>
          </p15:clr>
        </p15:guide>
        <p15:guide id="4" pos="960">
          <p15:clr>
            <a:srgbClr val="F26B43"/>
          </p15:clr>
        </p15:guide>
        <p15:guide id="5" pos="7680">
          <p15:clr>
            <a:srgbClr val="F26B43"/>
          </p15:clr>
        </p15:guide>
        <p15:guide id="6" pos="7200">
          <p15:clr>
            <a:srgbClr val="F26B43"/>
          </p15:clr>
        </p15:guide>
        <p15:guide id="7" pos="6720">
          <p15:clr>
            <a:srgbClr val="F26B43"/>
          </p15:clr>
        </p15:guide>
        <p15:guide id="8" pos="6240">
          <p15:clr>
            <a:srgbClr val="F26B43"/>
          </p15:clr>
        </p15:guide>
        <p15:guide id="9" pos="1440">
          <p15:clr>
            <a:srgbClr val="F26B43"/>
          </p15:clr>
        </p15:guide>
        <p15:guide id="10" pos="1920">
          <p15:clr>
            <a:srgbClr val="F26B43"/>
          </p15:clr>
        </p15:guide>
        <p15:guide id="11" pos="2400">
          <p15:clr>
            <a:srgbClr val="F26B43"/>
          </p15:clr>
        </p15:guide>
        <p15:guide id="12" pos="5760">
          <p15:clr>
            <a:srgbClr val="F26B43"/>
          </p15:clr>
        </p15:guide>
        <p15:guide id="13" pos="5280">
          <p15:clr>
            <a:srgbClr val="F26B43"/>
          </p15:clr>
        </p15:guide>
        <p15:guide id="14" pos="2880">
          <p15:clr>
            <a:srgbClr val="F26B43"/>
          </p15:clr>
        </p15:guide>
        <p15:guide id="15" pos="3360">
          <p15:clr>
            <a:srgbClr val="F26B43"/>
          </p15:clr>
        </p15:guide>
        <p15:guide id="16" pos="3840">
          <p15:clr>
            <a:srgbClr val="F26B43"/>
          </p15:clr>
        </p15:guide>
        <p15:guide id="17" pos="4800">
          <p15:clr>
            <a:srgbClr val="F26B43"/>
          </p15:clr>
        </p15:guide>
        <p15:guide id="18" pos="4320">
          <p15:clr>
            <a:srgbClr val="F26B43"/>
          </p15:clr>
        </p15:guide>
        <p15:guide id="19" orient="horz">
          <p15:clr>
            <a:srgbClr val="F26B43"/>
          </p15:clr>
        </p15:guide>
        <p15:guide id="20" orient="horz" pos="480">
          <p15:clr>
            <a:srgbClr val="F26B43"/>
          </p15:clr>
        </p15:guide>
        <p15:guide id="21" orient="horz" pos="960">
          <p15:clr>
            <a:srgbClr val="F26B43"/>
          </p15:clr>
        </p15:guide>
        <p15:guide id="22" orient="horz" pos="1440">
          <p15:clr>
            <a:srgbClr val="F26B43"/>
          </p15:clr>
        </p15:guide>
        <p15:guide id="23" orient="horz" pos="1920">
          <p15:clr>
            <a:srgbClr val="F26B43"/>
          </p15:clr>
        </p15:guide>
        <p15:guide id="24" orient="horz" pos="2400">
          <p15:clr>
            <a:srgbClr val="F26B43"/>
          </p15:clr>
        </p15:guide>
        <p15:guide id="25" orient="horz" pos="2880">
          <p15:clr>
            <a:srgbClr val="F26B43"/>
          </p15:clr>
        </p15:guide>
        <p15:guide id="26" orient="horz" pos="3360">
          <p15:clr>
            <a:srgbClr val="F26B43"/>
          </p15:clr>
        </p15:guide>
        <p15:guide id="27" orient="horz" pos="4320">
          <p15:clr>
            <a:srgbClr val="F26B43"/>
          </p15:clr>
        </p15:guide>
        <p15:guide id="28" orient="horz" pos="38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eg" /><Relationship Id="rId2" Type="http://schemas.openxmlformats.org/officeDocument/2006/relationships/image" Target="../media/image1.jpeg" /><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3" Type="http://schemas.openxmlformats.org/officeDocument/2006/relationships/image" Target="../media/image2.jpeg" /><Relationship Id="rId2" Type="http://schemas.openxmlformats.org/officeDocument/2006/relationships/image" Target="../media/image3.jpeg"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3" Type="http://schemas.openxmlformats.org/officeDocument/2006/relationships/image" Target="../media/image2.jpeg" /><Relationship Id="rId2" Type="http://schemas.openxmlformats.org/officeDocument/2006/relationships/image" Target="../media/image4.jpe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B37791B-B040-4694-BFDC-8DD132D86E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762000" y="1062039"/>
            <a:ext cx="2952750" cy="2817438"/>
          </a:xfrm>
        </p:spPr>
        <p:txBody>
          <a:bodyPr>
            <a:normAutofit/>
          </a:bodyPr>
          <a:lstStyle/>
          <a:p>
            <a:pPr algn="l"/>
            <a:r>
              <a:rPr lang="en-US" sz="3000"/>
              <a:t>Supervisory Controlling Plus Data Acquisition For Remote Industry</a:t>
            </a:r>
          </a:p>
        </p:txBody>
      </p:sp>
      <p:pic>
        <p:nvPicPr>
          <p:cNvPr id="3" name="Picture 2" descr="Digital financial graph">
            <a:extLst>
              <a:ext uri="{FF2B5EF4-FFF2-40B4-BE49-F238E27FC236}">
                <a16:creationId xmlns:a16="http://schemas.microsoft.com/office/drawing/2014/main" id="{95EB07A5-4AFC-7468-40C0-E83EA784E508}"/>
              </a:ext>
            </a:extLst>
          </p:cNvPr>
          <p:cNvPicPr>
            <a:picLocks noChangeAspect="1"/>
          </p:cNvPicPr>
          <p:nvPr/>
        </p:nvPicPr>
        <p:blipFill rotWithShape="1">
          <a:blip r:embed="rId2"/>
          <a:srcRect l="26612" r="8102" b="-2"/>
          <a:stretch/>
        </p:blipFill>
        <p:spPr>
          <a:xfrm>
            <a:off x="4232496" y="10"/>
            <a:ext cx="7959505" cy="6857992"/>
          </a:xfrm>
          <a:custGeom>
            <a:avLst/>
            <a:gdLst/>
            <a:ahLst/>
            <a:cxnLst/>
            <a:rect l="l" t="t" r="r" b="b"/>
            <a:pathLst>
              <a:path w="7959505" h="6858002">
                <a:moveTo>
                  <a:pt x="311551" y="6702976"/>
                </a:moveTo>
                <a:lnTo>
                  <a:pt x="297715" y="6742552"/>
                </a:lnTo>
                <a:cubicBezTo>
                  <a:pt x="283999" y="6764841"/>
                  <a:pt x="278713" y="6788417"/>
                  <a:pt x="278237" y="6812063"/>
                </a:cubicBezTo>
                <a:lnTo>
                  <a:pt x="278237" y="6812064"/>
                </a:lnTo>
                <a:lnTo>
                  <a:pt x="283011" y="6776800"/>
                </a:lnTo>
                <a:cubicBezTo>
                  <a:pt x="286107" y="6765164"/>
                  <a:pt x="290857" y="6753698"/>
                  <a:pt x="297715" y="6742553"/>
                </a:cubicBezTo>
                <a:cubicBezTo>
                  <a:pt x="306003" y="6729219"/>
                  <a:pt x="311147" y="6716169"/>
                  <a:pt x="311551" y="6702977"/>
                </a:cubicBezTo>
                <a:close/>
                <a:moveTo>
                  <a:pt x="328959" y="6564620"/>
                </a:moveTo>
                <a:lnTo>
                  <a:pt x="306480" y="6588625"/>
                </a:lnTo>
                <a:cubicBezTo>
                  <a:pt x="298003" y="6597578"/>
                  <a:pt x="291954" y="6611342"/>
                  <a:pt x="289858" y="6625224"/>
                </a:cubicBezTo>
                <a:lnTo>
                  <a:pt x="289858" y="6625225"/>
                </a:lnTo>
                <a:lnTo>
                  <a:pt x="289870" y="6645552"/>
                </a:lnTo>
                <a:lnTo>
                  <a:pt x="296953" y="6662541"/>
                </a:lnTo>
                <a:lnTo>
                  <a:pt x="296953" y="6662542"/>
                </a:lnTo>
                <a:lnTo>
                  <a:pt x="308405" y="6683027"/>
                </a:lnTo>
                <a:cubicBezTo>
                  <a:pt x="306038" y="6676305"/>
                  <a:pt x="302287" y="6669495"/>
                  <a:pt x="296953" y="6662541"/>
                </a:cubicBezTo>
                <a:lnTo>
                  <a:pt x="289858" y="6625225"/>
                </a:lnTo>
                <a:lnTo>
                  <a:pt x="306480" y="6588626"/>
                </a:lnTo>
                <a:cubicBezTo>
                  <a:pt x="312576" y="6582147"/>
                  <a:pt x="318672" y="6575479"/>
                  <a:pt x="328959" y="6564621"/>
                </a:cubicBezTo>
                <a:close/>
                <a:moveTo>
                  <a:pt x="248638" y="6438981"/>
                </a:moveTo>
                <a:cubicBezTo>
                  <a:pt x="258140" y="6444077"/>
                  <a:pt x="265617" y="6451650"/>
                  <a:pt x="268569" y="6463841"/>
                </a:cubicBezTo>
                <a:lnTo>
                  <a:pt x="268572" y="6463849"/>
                </a:lnTo>
                <a:lnTo>
                  <a:pt x="279556" y="6508052"/>
                </a:lnTo>
                <a:lnTo>
                  <a:pt x="282367" y="6513012"/>
                </a:lnTo>
                <a:lnTo>
                  <a:pt x="284834" y="6521804"/>
                </a:lnTo>
                <a:lnTo>
                  <a:pt x="301172" y="6546195"/>
                </a:lnTo>
                <a:lnTo>
                  <a:pt x="301172" y="6546194"/>
                </a:lnTo>
                <a:lnTo>
                  <a:pt x="282367" y="6513012"/>
                </a:lnTo>
                <a:lnTo>
                  <a:pt x="268572" y="6463849"/>
                </a:lnTo>
                <a:lnTo>
                  <a:pt x="268569" y="6463840"/>
                </a:lnTo>
                <a:close/>
                <a:moveTo>
                  <a:pt x="166047" y="6392243"/>
                </a:moveTo>
                <a:lnTo>
                  <a:pt x="173364" y="6407333"/>
                </a:lnTo>
                <a:lnTo>
                  <a:pt x="173364" y="6407332"/>
                </a:lnTo>
                <a:close/>
                <a:moveTo>
                  <a:pt x="401733" y="4221391"/>
                </a:moveTo>
                <a:lnTo>
                  <a:pt x="396017" y="4253014"/>
                </a:lnTo>
                <a:cubicBezTo>
                  <a:pt x="383824" y="4277401"/>
                  <a:pt x="368204" y="4300070"/>
                  <a:pt x="356201" y="4324645"/>
                </a:cubicBezTo>
                <a:cubicBezTo>
                  <a:pt x="350487" y="4336457"/>
                  <a:pt x="347439" y="4350554"/>
                  <a:pt x="347247" y="4363890"/>
                </a:cubicBezTo>
                <a:lnTo>
                  <a:pt x="347247" y="4363891"/>
                </a:lnTo>
                <a:cubicBezTo>
                  <a:pt x="346295" y="4403326"/>
                  <a:pt x="346295" y="4442762"/>
                  <a:pt x="348009" y="4482005"/>
                </a:cubicBezTo>
                <a:cubicBezTo>
                  <a:pt x="350677" y="4546777"/>
                  <a:pt x="351249" y="4612501"/>
                  <a:pt x="408019" y="4659175"/>
                </a:cubicBezTo>
                <a:cubicBezTo>
                  <a:pt x="412591" y="4662987"/>
                  <a:pt x="415259" y="4671177"/>
                  <a:pt x="416021" y="4677656"/>
                </a:cubicBezTo>
                <a:cubicBezTo>
                  <a:pt x="419640" y="4707565"/>
                  <a:pt x="420022" y="4738236"/>
                  <a:pt x="425928" y="4767765"/>
                </a:cubicBezTo>
                <a:lnTo>
                  <a:pt x="427237" y="4800483"/>
                </a:lnTo>
                <a:lnTo>
                  <a:pt x="412401" y="4828916"/>
                </a:lnTo>
                <a:cubicBezTo>
                  <a:pt x="404114" y="4837703"/>
                  <a:pt x="397113" y="4847214"/>
                  <a:pt x="391971" y="4857317"/>
                </a:cubicBezTo>
                <a:lnTo>
                  <a:pt x="390221" y="4863342"/>
                </a:lnTo>
                <a:lnTo>
                  <a:pt x="387469" y="4867614"/>
                </a:lnTo>
                <a:lnTo>
                  <a:pt x="382691" y="4889275"/>
                </a:lnTo>
                <a:lnTo>
                  <a:pt x="382691" y="4889276"/>
                </a:lnTo>
                <a:cubicBezTo>
                  <a:pt x="382122" y="4896714"/>
                  <a:pt x="382634" y="4904358"/>
                  <a:pt x="384396" y="4912169"/>
                </a:cubicBezTo>
                <a:lnTo>
                  <a:pt x="385799" y="4933805"/>
                </a:lnTo>
                <a:lnTo>
                  <a:pt x="378247" y="4957453"/>
                </a:lnTo>
                <a:lnTo>
                  <a:pt x="360964" y="4987037"/>
                </a:lnTo>
                <a:cubicBezTo>
                  <a:pt x="349725" y="5003801"/>
                  <a:pt x="335627" y="5022852"/>
                  <a:pt x="334485" y="5041521"/>
                </a:cubicBezTo>
                <a:cubicBezTo>
                  <a:pt x="333556" y="5057381"/>
                  <a:pt x="327457" y="5072411"/>
                  <a:pt x="321371" y="5087423"/>
                </a:cubicBezTo>
                <a:lnTo>
                  <a:pt x="321364" y="5087450"/>
                </a:lnTo>
                <a:lnTo>
                  <a:pt x="315482" y="5102461"/>
                </a:lnTo>
                <a:lnTo>
                  <a:pt x="308338" y="5133220"/>
                </a:lnTo>
                <a:lnTo>
                  <a:pt x="308337" y="5133224"/>
                </a:lnTo>
                <a:lnTo>
                  <a:pt x="308337" y="5133225"/>
                </a:lnTo>
                <a:lnTo>
                  <a:pt x="315052" y="5166114"/>
                </a:lnTo>
                <a:lnTo>
                  <a:pt x="314362" y="5172090"/>
                </a:lnTo>
                <a:cubicBezTo>
                  <a:pt x="313481" y="5174400"/>
                  <a:pt x="312290" y="5176876"/>
                  <a:pt x="311814" y="5179067"/>
                </a:cubicBezTo>
                <a:lnTo>
                  <a:pt x="311814" y="5179068"/>
                </a:lnTo>
                <a:cubicBezTo>
                  <a:pt x="304574" y="5214122"/>
                  <a:pt x="311624" y="5247079"/>
                  <a:pt x="335437" y="5272797"/>
                </a:cubicBezTo>
                <a:lnTo>
                  <a:pt x="335441" y="5272804"/>
                </a:lnTo>
                <a:lnTo>
                  <a:pt x="356854" y="5308181"/>
                </a:lnTo>
                <a:lnTo>
                  <a:pt x="359935" y="5317389"/>
                </a:lnTo>
                <a:lnTo>
                  <a:pt x="364317" y="5355014"/>
                </a:lnTo>
                <a:lnTo>
                  <a:pt x="359440" y="5385384"/>
                </a:lnTo>
                <a:cubicBezTo>
                  <a:pt x="356201" y="5398721"/>
                  <a:pt x="353915" y="5412057"/>
                  <a:pt x="351249" y="5425582"/>
                </a:cubicBezTo>
                <a:cubicBezTo>
                  <a:pt x="347439" y="5443870"/>
                  <a:pt x="343437" y="5462351"/>
                  <a:pt x="339627" y="5480637"/>
                </a:cubicBezTo>
                <a:cubicBezTo>
                  <a:pt x="337722" y="5489497"/>
                  <a:pt x="335151" y="5498832"/>
                  <a:pt x="335103" y="5507667"/>
                </a:cubicBezTo>
                <a:lnTo>
                  <a:pt x="335103" y="5507668"/>
                </a:lnTo>
                <a:lnTo>
                  <a:pt x="337324" y="5520422"/>
                </a:lnTo>
                <a:lnTo>
                  <a:pt x="345722" y="5531692"/>
                </a:lnTo>
                <a:lnTo>
                  <a:pt x="345723" y="5531694"/>
                </a:lnTo>
                <a:lnTo>
                  <a:pt x="355869" y="5547578"/>
                </a:lnTo>
                <a:lnTo>
                  <a:pt x="346295" y="5562746"/>
                </a:lnTo>
                <a:cubicBezTo>
                  <a:pt x="303622" y="5600467"/>
                  <a:pt x="276951" y="5646189"/>
                  <a:pt x="275047" y="5704483"/>
                </a:cubicBezTo>
                <a:cubicBezTo>
                  <a:pt x="274665" y="5716485"/>
                  <a:pt x="271999" y="5728678"/>
                  <a:pt x="269141" y="5740488"/>
                </a:cubicBezTo>
                <a:cubicBezTo>
                  <a:pt x="267426" y="5747728"/>
                  <a:pt x="265520" y="5756493"/>
                  <a:pt x="260376" y="5760873"/>
                </a:cubicBezTo>
                <a:cubicBezTo>
                  <a:pt x="221133" y="5794974"/>
                  <a:pt x="193890" y="5837457"/>
                  <a:pt x="171981" y="5883751"/>
                </a:cubicBezTo>
                <a:lnTo>
                  <a:pt x="171979" y="5883756"/>
                </a:lnTo>
                <a:lnTo>
                  <a:pt x="160957" y="5909351"/>
                </a:lnTo>
                <a:lnTo>
                  <a:pt x="154076" y="5935946"/>
                </a:lnTo>
                <a:lnTo>
                  <a:pt x="154075" y="5935949"/>
                </a:lnTo>
                <a:lnTo>
                  <a:pt x="154075" y="5935950"/>
                </a:lnTo>
                <a:cubicBezTo>
                  <a:pt x="151789" y="5954618"/>
                  <a:pt x="155599" y="5974241"/>
                  <a:pt x="157695" y="5993292"/>
                </a:cubicBezTo>
                <a:cubicBezTo>
                  <a:pt x="158837" y="6004532"/>
                  <a:pt x="158647" y="6017486"/>
                  <a:pt x="164171" y="6026441"/>
                </a:cubicBezTo>
                <a:cubicBezTo>
                  <a:pt x="181508" y="6054826"/>
                  <a:pt x="200176" y="6082259"/>
                  <a:pt x="220371" y="6108739"/>
                </a:cubicBezTo>
                <a:lnTo>
                  <a:pt x="234064" y="6133315"/>
                </a:lnTo>
                <a:lnTo>
                  <a:pt x="230364" y="6143190"/>
                </a:lnTo>
                <a:cubicBezTo>
                  <a:pt x="227813" y="6146732"/>
                  <a:pt x="223895" y="6150697"/>
                  <a:pt x="218465" y="6155602"/>
                </a:cubicBezTo>
                <a:cubicBezTo>
                  <a:pt x="196176" y="6175797"/>
                  <a:pt x="184556" y="6200944"/>
                  <a:pt x="179794" y="6228756"/>
                </a:cubicBezTo>
                <a:cubicBezTo>
                  <a:pt x="172363" y="6272764"/>
                  <a:pt x="166077" y="6317151"/>
                  <a:pt x="162457" y="6361539"/>
                </a:cubicBezTo>
                <a:lnTo>
                  <a:pt x="162457" y="6361540"/>
                </a:lnTo>
                <a:lnTo>
                  <a:pt x="179794" y="6228757"/>
                </a:lnTo>
                <a:cubicBezTo>
                  <a:pt x="184556" y="6200945"/>
                  <a:pt x="196176" y="6175798"/>
                  <a:pt x="218465" y="6155603"/>
                </a:cubicBezTo>
                <a:cubicBezTo>
                  <a:pt x="229325" y="6145793"/>
                  <a:pt x="234135" y="6139745"/>
                  <a:pt x="234064" y="6133315"/>
                </a:cubicBezTo>
                <a:lnTo>
                  <a:pt x="234064" y="6133314"/>
                </a:lnTo>
                <a:cubicBezTo>
                  <a:pt x="233993" y="6126884"/>
                  <a:pt x="229039" y="6120074"/>
                  <a:pt x="220371" y="6108738"/>
                </a:cubicBezTo>
                <a:cubicBezTo>
                  <a:pt x="200176" y="6082258"/>
                  <a:pt x="181508" y="6054825"/>
                  <a:pt x="164171" y="6026440"/>
                </a:cubicBezTo>
                <a:cubicBezTo>
                  <a:pt x="158647" y="6017485"/>
                  <a:pt x="158837" y="6004531"/>
                  <a:pt x="157695" y="5993291"/>
                </a:cubicBezTo>
                <a:cubicBezTo>
                  <a:pt x="156647" y="5983766"/>
                  <a:pt x="155171" y="5974097"/>
                  <a:pt x="154242" y="5964477"/>
                </a:cubicBezTo>
                <a:lnTo>
                  <a:pt x="154075" y="5935950"/>
                </a:lnTo>
                <a:lnTo>
                  <a:pt x="154076" y="5935946"/>
                </a:lnTo>
                <a:lnTo>
                  <a:pt x="171979" y="5883756"/>
                </a:lnTo>
                <a:lnTo>
                  <a:pt x="171981" y="5883752"/>
                </a:lnTo>
                <a:cubicBezTo>
                  <a:pt x="193890" y="5837458"/>
                  <a:pt x="221133" y="5794975"/>
                  <a:pt x="260376" y="5760874"/>
                </a:cubicBezTo>
                <a:cubicBezTo>
                  <a:pt x="265520" y="5756494"/>
                  <a:pt x="267426" y="5747729"/>
                  <a:pt x="269141" y="5740489"/>
                </a:cubicBezTo>
                <a:cubicBezTo>
                  <a:pt x="271999" y="5728679"/>
                  <a:pt x="274665" y="5716486"/>
                  <a:pt x="275047" y="5704484"/>
                </a:cubicBezTo>
                <a:cubicBezTo>
                  <a:pt x="276951" y="5646190"/>
                  <a:pt x="303622" y="5600468"/>
                  <a:pt x="346295" y="5562747"/>
                </a:cubicBezTo>
                <a:cubicBezTo>
                  <a:pt x="352392" y="5557318"/>
                  <a:pt x="355774" y="5552508"/>
                  <a:pt x="355869" y="5547579"/>
                </a:cubicBezTo>
                <a:lnTo>
                  <a:pt x="355869" y="5547578"/>
                </a:lnTo>
                <a:cubicBezTo>
                  <a:pt x="355964" y="5542649"/>
                  <a:pt x="352773" y="5537600"/>
                  <a:pt x="345723" y="5531693"/>
                </a:cubicBezTo>
                <a:lnTo>
                  <a:pt x="345722" y="5531692"/>
                </a:lnTo>
                <a:lnTo>
                  <a:pt x="335103" y="5507668"/>
                </a:lnTo>
                <a:lnTo>
                  <a:pt x="339627" y="5480638"/>
                </a:lnTo>
                <a:cubicBezTo>
                  <a:pt x="343437" y="5462352"/>
                  <a:pt x="347439" y="5443871"/>
                  <a:pt x="351249" y="5425583"/>
                </a:cubicBezTo>
                <a:cubicBezTo>
                  <a:pt x="353915" y="5412058"/>
                  <a:pt x="356201" y="5398722"/>
                  <a:pt x="359440" y="5385385"/>
                </a:cubicBezTo>
                <a:cubicBezTo>
                  <a:pt x="361965" y="5375003"/>
                  <a:pt x="363668" y="5364883"/>
                  <a:pt x="364317" y="5355015"/>
                </a:cubicBezTo>
                <a:lnTo>
                  <a:pt x="364317" y="5355014"/>
                </a:lnTo>
                <a:lnTo>
                  <a:pt x="362870" y="5326163"/>
                </a:lnTo>
                <a:lnTo>
                  <a:pt x="359935" y="5317389"/>
                </a:lnTo>
                <a:lnTo>
                  <a:pt x="359341" y="5312288"/>
                </a:lnTo>
                <a:lnTo>
                  <a:pt x="356854" y="5308181"/>
                </a:lnTo>
                <a:lnTo>
                  <a:pt x="353708" y="5298775"/>
                </a:lnTo>
                <a:lnTo>
                  <a:pt x="335441" y="5272804"/>
                </a:lnTo>
                <a:lnTo>
                  <a:pt x="335437" y="5272796"/>
                </a:lnTo>
                <a:cubicBezTo>
                  <a:pt x="323531" y="5259937"/>
                  <a:pt x="315815" y="5245269"/>
                  <a:pt x="311981" y="5229433"/>
                </a:cubicBezTo>
                <a:lnTo>
                  <a:pt x="311814" y="5179068"/>
                </a:lnTo>
                <a:lnTo>
                  <a:pt x="314362" y="5172091"/>
                </a:lnTo>
                <a:cubicBezTo>
                  <a:pt x="315243" y="5169781"/>
                  <a:pt x="315814" y="5167638"/>
                  <a:pt x="315052" y="5166114"/>
                </a:cubicBezTo>
                <a:lnTo>
                  <a:pt x="315052" y="5166113"/>
                </a:lnTo>
                <a:lnTo>
                  <a:pt x="308337" y="5133225"/>
                </a:lnTo>
                <a:lnTo>
                  <a:pt x="308338" y="5133220"/>
                </a:lnTo>
                <a:lnTo>
                  <a:pt x="321364" y="5087450"/>
                </a:lnTo>
                <a:lnTo>
                  <a:pt x="327270" y="5072376"/>
                </a:lnTo>
                <a:cubicBezTo>
                  <a:pt x="330949" y="5062300"/>
                  <a:pt x="333866" y="5052096"/>
                  <a:pt x="334485" y="5041522"/>
                </a:cubicBezTo>
                <a:cubicBezTo>
                  <a:pt x="335627" y="5022853"/>
                  <a:pt x="349725" y="5003802"/>
                  <a:pt x="360964" y="4987038"/>
                </a:cubicBezTo>
                <a:cubicBezTo>
                  <a:pt x="366751" y="4978393"/>
                  <a:pt x="372457" y="4970097"/>
                  <a:pt x="376968" y="4961456"/>
                </a:cubicBezTo>
                <a:lnTo>
                  <a:pt x="378247" y="4957453"/>
                </a:lnTo>
                <a:lnTo>
                  <a:pt x="381039" y="4952673"/>
                </a:lnTo>
                <a:lnTo>
                  <a:pt x="385799" y="4933805"/>
                </a:lnTo>
                <a:cubicBezTo>
                  <a:pt x="386468" y="4927122"/>
                  <a:pt x="386111" y="4919979"/>
                  <a:pt x="384396" y="4912168"/>
                </a:cubicBezTo>
                <a:lnTo>
                  <a:pt x="382691" y="4889275"/>
                </a:lnTo>
                <a:lnTo>
                  <a:pt x="390221" y="4863342"/>
                </a:lnTo>
                <a:lnTo>
                  <a:pt x="412401" y="4828917"/>
                </a:lnTo>
                <a:cubicBezTo>
                  <a:pt x="420784" y="4819964"/>
                  <a:pt x="425356" y="4810581"/>
                  <a:pt x="427237" y="4800484"/>
                </a:cubicBezTo>
                <a:lnTo>
                  <a:pt x="427237" y="4800483"/>
                </a:lnTo>
                <a:cubicBezTo>
                  <a:pt x="429119" y="4790386"/>
                  <a:pt x="428309" y="4779575"/>
                  <a:pt x="425928" y="4767764"/>
                </a:cubicBezTo>
                <a:cubicBezTo>
                  <a:pt x="420022" y="4738235"/>
                  <a:pt x="419640" y="4707564"/>
                  <a:pt x="416021" y="4677655"/>
                </a:cubicBezTo>
                <a:cubicBezTo>
                  <a:pt x="415259" y="4671176"/>
                  <a:pt x="412591" y="4662986"/>
                  <a:pt x="408019" y="4659174"/>
                </a:cubicBezTo>
                <a:cubicBezTo>
                  <a:pt x="351249" y="4612500"/>
                  <a:pt x="350677" y="4546776"/>
                  <a:pt x="348009" y="4482004"/>
                </a:cubicBezTo>
                <a:lnTo>
                  <a:pt x="347247" y="4363891"/>
                </a:lnTo>
                <a:lnTo>
                  <a:pt x="356201" y="4324646"/>
                </a:lnTo>
                <a:cubicBezTo>
                  <a:pt x="368204" y="4300071"/>
                  <a:pt x="383824" y="4277402"/>
                  <a:pt x="396017" y="4253015"/>
                </a:cubicBezTo>
                <a:cubicBezTo>
                  <a:pt x="400781" y="4243873"/>
                  <a:pt x="400971" y="4232061"/>
                  <a:pt x="401733" y="4221392"/>
                </a:cubicBezTo>
                <a:close/>
                <a:moveTo>
                  <a:pt x="405543" y="4165383"/>
                </a:moveTo>
                <a:cubicBezTo>
                  <a:pt x="402114" y="4173480"/>
                  <a:pt x="401543" y="4182767"/>
                  <a:pt x="401638" y="4192387"/>
                </a:cubicBezTo>
                <a:lnTo>
                  <a:pt x="401638" y="4192388"/>
                </a:lnTo>
                <a:lnTo>
                  <a:pt x="405543" y="4165384"/>
                </a:lnTo>
                <a:close/>
                <a:moveTo>
                  <a:pt x="332842" y="2836172"/>
                </a:moveTo>
                <a:lnTo>
                  <a:pt x="332842" y="2836173"/>
                </a:lnTo>
                <a:cubicBezTo>
                  <a:pt x="336914" y="2839983"/>
                  <a:pt x="340200" y="2844317"/>
                  <a:pt x="341533" y="2848794"/>
                </a:cubicBezTo>
                <a:lnTo>
                  <a:pt x="358165" y="2903546"/>
                </a:lnTo>
                <a:lnTo>
                  <a:pt x="366071" y="2947859"/>
                </a:lnTo>
                <a:lnTo>
                  <a:pt x="366072" y="2947863"/>
                </a:lnTo>
                <a:lnTo>
                  <a:pt x="362488" y="2982148"/>
                </a:lnTo>
                <a:cubicBezTo>
                  <a:pt x="354392" y="3014153"/>
                  <a:pt x="350582" y="3045777"/>
                  <a:pt x="350796" y="3077401"/>
                </a:cubicBezTo>
                <a:lnTo>
                  <a:pt x="350796" y="3077402"/>
                </a:lnTo>
                <a:cubicBezTo>
                  <a:pt x="351010" y="3109026"/>
                  <a:pt x="355249" y="3140650"/>
                  <a:pt x="363250" y="3172655"/>
                </a:cubicBezTo>
                <a:cubicBezTo>
                  <a:pt x="389159" y="3276481"/>
                  <a:pt x="416591" y="3380306"/>
                  <a:pt x="410877" y="3489468"/>
                </a:cubicBezTo>
                <a:cubicBezTo>
                  <a:pt x="409925" y="3507564"/>
                  <a:pt x="421546" y="3529091"/>
                  <a:pt x="432976" y="3544714"/>
                </a:cubicBezTo>
                <a:cubicBezTo>
                  <a:pt x="438406" y="3552191"/>
                  <a:pt x="442585" y="3557716"/>
                  <a:pt x="445520" y="3562321"/>
                </a:cubicBezTo>
                <a:lnTo>
                  <a:pt x="450598" y="3574408"/>
                </a:lnTo>
                <a:lnTo>
                  <a:pt x="448246" y="3587174"/>
                </a:lnTo>
                <a:cubicBezTo>
                  <a:pt x="446228" y="3592232"/>
                  <a:pt x="442978" y="3598435"/>
                  <a:pt x="438500" y="3606817"/>
                </a:cubicBezTo>
                <a:cubicBezTo>
                  <a:pt x="434118" y="3614819"/>
                  <a:pt x="431452" y="3624725"/>
                  <a:pt x="424974" y="3630632"/>
                </a:cubicBezTo>
                <a:cubicBezTo>
                  <a:pt x="408496" y="3645682"/>
                  <a:pt x="402257" y="3662494"/>
                  <a:pt x="400733" y="3680163"/>
                </a:cubicBezTo>
                <a:lnTo>
                  <a:pt x="400733" y="3680164"/>
                </a:lnTo>
                <a:lnTo>
                  <a:pt x="404781" y="3734838"/>
                </a:lnTo>
                <a:lnTo>
                  <a:pt x="404399" y="3754652"/>
                </a:lnTo>
                <a:cubicBezTo>
                  <a:pt x="398399" y="3767130"/>
                  <a:pt x="396447" y="3778655"/>
                  <a:pt x="398042" y="3789776"/>
                </a:cubicBezTo>
                <a:lnTo>
                  <a:pt x="398042" y="3789777"/>
                </a:lnTo>
                <a:cubicBezTo>
                  <a:pt x="399638" y="3800897"/>
                  <a:pt x="404781" y="3811614"/>
                  <a:pt x="412973" y="3822473"/>
                </a:cubicBezTo>
                <a:lnTo>
                  <a:pt x="427308" y="3852620"/>
                </a:lnTo>
                <a:lnTo>
                  <a:pt x="426528" y="3868764"/>
                </a:lnTo>
                <a:cubicBezTo>
                  <a:pt x="425070" y="3874229"/>
                  <a:pt x="422307" y="3879766"/>
                  <a:pt x="417925" y="3885338"/>
                </a:cubicBezTo>
                <a:cubicBezTo>
                  <a:pt x="398494" y="3910104"/>
                  <a:pt x="388302" y="3935727"/>
                  <a:pt x="386040" y="3962159"/>
                </a:cubicBezTo>
                <a:lnTo>
                  <a:pt x="386040" y="3962160"/>
                </a:lnTo>
                <a:cubicBezTo>
                  <a:pt x="383778" y="3988593"/>
                  <a:pt x="389446" y="4015835"/>
                  <a:pt x="401733" y="4043840"/>
                </a:cubicBezTo>
                <a:lnTo>
                  <a:pt x="416855" y="4103826"/>
                </a:lnTo>
                <a:lnTo>
                  <a:pt x="405543" y="4165382"/>
                </a:lnTo>
                <a:lnTo>
                  <a:pt x="414887" y="4134256"/>
                </a:lnTo>
                <a:lnTo>
                  <a:pt x="416855" y="4103826"/>
                </a:lnTo>
                <a:lnTo>
                  <a:pt x="416855" y="4103825"/>
                </a:lnTo>
                <a:cubicBezTo>
                  <a:pt x="415879" y="4083702"/>
                  <a:pt x="410497" y="4063842"/>
                  <a:pt x="401733" y="4043839"/>
                </a:cubicBezTo>
                <a:cubicBezTo>
                  <a:pt x="395590" y="4029837"/>
                  <a:pt x="391101" y="4016025"/>
                  <a:pt x="388431" y="4002410"/>
                </a:cubicBezTo>
                <a:lnTo>
                  <a:pt x="386040" y="3962160"/>
                </a:lnTo>
                <a:lnTo>
                  <a:pt x="395544" y="3923125"/>
                </a:lnTo>
                <a:cubicBezTo>
                  <a:pt x="400804" y="3910319"/>
                  <a:pt x="408210" y="3897722"/>
                  <a:pt x="417925" y="3885339"/>
                </a:cubicBezTo>
                <a:cubicBezTo>
                  <a:pt x="426689" y="3874195"/>
                  <a:pt x="428975" y="3863193"/>
                  <a:pt x="427308" y="3852620"/>
                </a:cubicBezTo>
                <a:lnTo>
                  <a:pt x="427308" y="3852619"/>
                </a:lnTo>
                <a:cubicBezTo>
                  <a:pt x="425642" y="3842046"/>
                  <a:pt x="420022" y="3831902"/>
                  <a:pt x="412973" y="3822472"/>
                </a:cubicBezTo>
                <a:lnTo>
                  <a:pt x="398042" y="3789776"/>
                </a:lnTo>
                <a:lnTo>
                  <a:pt x="404399" y="3754653"/>
                </a:lnTo>
                <a:cubicBezTo>
                  <a:pt x="407067" y="3749126"/>
                  <a:pt x="405733" y="3741316"/>
                  <a:pt x="404781" y="3734838"/>
                </a:cubicBezTo>
                <a:lnTo>
                  <a:pt x="404781" y="3734837"/>
                </a:lnTo>
                <a:lnTo>
                  <a:pt x="400733" y="3680164"/>
                </a:lnTo>
                <a:lnTo>
                  <a:pt x="407246" y="3654416"/>
                </a:lnTo>
                <a:cubicBezTo>
                  <a:pt x="411056" y="3646123"/>
                  <a:pt x="416735" y="3638158"/>
                  <a:pt x="424974" y="3630633"/>
                </a:cubicBezTo>
                <a:cubicBezTo>
                  <a:pt x="431452" y="3624726"/>
                  <a:pt x="434118" y="3614820"/>
                  <a:pt x="438500" y="3606818"/>
                </a:cubicBezTo>
                <a:cubicBezTo>
                  <a:pt x="447455" y="3590054"/>
                  <a:pt x="451503" y="3582005"/>
                  <a:pt x="450598" y="3574409"/>
                </a:cubicBezTo>
                <a:lnTo>
                  <a:pt x="450598" y="3574408"/>
                </a:lnTo>
                <a:cubicBezTo>
                  <a:pt x="449693" y="3566811"/>
                  <a:pt x="443835" y="3559668"/>
                  <a:pt x="432976" y="3544713"/>
                </a:cubicBezTo>
                <a:cubicBezTo>
                  <a:pt x="421546" y="3529090"/>
                  <a:pt x="409925" y="3507563"/>
                  <a:pt x="410877" y="3489467"/>
                </a:cubicBezTo>
                <a:cubicBezTo>
                  <a:pt x="416591" y="3380305"/>
                  <a:pt x="389159" y="3276480"/>
                  <a:pt x="363250" y="3172654"/>
                </a:cubicBezTo>
                <a:lnTo>
                  <a:pt x="350796" y="3077402"/>
                </a:lnTo>
                <a:lnTo>
                  <a:pt x="362488" y="2982149"/>
                </a:lnTo>
                <a:cubicBezTo>
                  <a:pt x="365441" y="2970576"/>
                  <a:pt x="366442" y="2959157"/>
                  <a:pt x="366072" y="2947863"/>
                </a:cubicBezTo>
                <a:lnTo>
                  <a:pt x="366072" y="2947862"/>
                </a:lnTo>
                <a:lnTo>
                  <a:pt x="366071" y="2947859"/>
                </a:lnTo>
                <a:lnTo>
                  <a:pt x="361441" y="2914328"/>
                </a:lnTo>
                <a:lnTo>
                  <a:pt x="358165" y="2903546"/>
                </a:lnTo>
                <a:lnTo>
                  <a:pt x="357138" y="2897785"/>
                </a:lnTo>
                <a:cubicBezTo>
                  <a:pt x="352391" y="2881307"/>
                  <a:pt x="346533" y="2865010"/>
                  <a:pt x="341533" y="2848793"/>
                </a:cubicBezTo>
                <a:close/>
                <a:moveTo>
                  <a:pt x="296001" y="2745352"/>
                </a:moveTo>
                <a:lnTo>
                  <a:pt x="289670" y="2770758"/>
                </a:lnTo>
                <a:lnTo>
                  <a:pt x="290080" y="2778006"/>
                </a:lnTo>
                <a:lnTo>
                  <a:pt x="289301" y="2782305"/>
                </a:lnTo>
                <a:lnTo>
                  <a:pt x="290501" y="2785440"/>
                </a:lnTo>
                <a:lnTo>
                  <a:pt x="290929" y="2793023"/>
                </a:lnTo>
                <a:lnTo>
                  <a:pt x="300579" y="2811780"/>
                </a:lnTo>
                <a:lnTo>
                  <a:pt x="300582" y="2811787"/>
                </a:lnTo>
                <a:lnTo>
                  <a:pt x="300583" y="2811787"/>
                </a:lnTo>
                <a:lnTo>
                  <a:pt x="300579" y="2811780"/>
                </a:lnTo>
                <a:lnTo>
                  <a:pt x="290501" y="2785440"/>
                </a:lnTo>
                <a:lnTo>
                  <a:pt x="290080" y="2778006"/>
                </a:lnTo>
                <a:close/>
                <a:moveTo>
                  <a:pt x="413278" y="2445328"/>
                </a:moveTo>
                <a:lnTo>
                  <a:pt x="409472" y="2463017"/>
                </a:lnTo>
                <a:lnTo>
                  <a:pt x="409472" y="2463018"/>
                </a:lnTo>
                <a:lnTo>
                  <a:pt x="411535" y="2490551"/>
                </a:lnTo>
                <a:lnTo>
                  <a:pt x="418114" y="2518262"/>
                </a:lnTo>
                <a:lnTo>
                  <a:pt x="418115" y="2518265"/>
                </a:lnTo>
                <a:lnTo>
                  <a:pt x="421759" y="2545007"/>
                </a:lnTo>
                <a:lnTo>
                  <a:pt x="417545" y="2571034"/>
                </a:lnTo>
                <a:cubicBezTo>
                  <a:pt x="405543" y="2612945"/>
                  <a:pt x="372966" y="2640950"/>
                  <a:pt x="344391" y="2668001"/>
                </a:cubicBezTo>
                <a:cubicBezTo>
                  <a:pt x="320006" y="2691054"/>
                  <a:pt x="306290" y="2716963"/>
                  <a:pt x="296001" y="2745348"/>
                </a:cubicBezTo>
                <a:lnTo>
                  <a:pt x="296001" y="2745349"/>
                </a:lnTo>
                <a:cubicBezTo>
                  <a:pt x="306290" y="2716964"/>
                  <a:pt x="320006" y="2691055"/>
                  <a:pt x="344391" y="2668002"/>
                </a:cubicBezTo>
                <a:cubicBezTo>
                  <a:pt x="372966" y="2640951"/>
                  <a:pt x="405543" y="2612946"/>
                  <a:pt x="417545" y="2571035"/>
                </a:cubicBezTo>
                <a:cubicBezTo>
                  <a:pt x="420117" y="2561986"/>
                  <a:pt x="421593" y="2553556"/>
                  <a:pt x="421760" y="2545007"/>
                </a:cubicBezTo>
                <a:lnTo>
                  <a:pt x="421759" y="2545007"/>
                </a:lnTo>
                <a:lnTo>
                  <a:pt x="421760" y="2545006"/>
                </a:lnTo>
                <a:cubicBezTo>
                  <a:pt x="421926" y="2536457"/>
                  <a:pt x="420783" y="2527790"/>
                  <a:pt x="418115" y="2518264"/>
                </a:cubicBezTo>
                <a:lnTo>
                  <a:pt x="418114" y="2518262"/>
                </a:lnTo>
                <a:lnTo>
                  <a:pt x="409472" y="2463018"/>
                </a:lnTo>
                <a:close/>
                <a:moveTo>
                  <a:pt x="817328" y="1508458"/>
                </a:moveTo>
                <a:lnTo>
                  <a:pt x="845421" y="1596213"/>
                </a:lnTo>
                <a:cubicBezTo>
                  <a:pt x="847898" y="1604978"/>
                  <a:pt x="846373" y="1615836"/>
                  <a:pt x="843517" y="1624980"/>
                </a:cubicBezTo>
                <a:cubicBezTo>
                  <a:pt x="833801" y="1656223"/>
                  <a:pt x="809415" y="1676036"/>
                  <a:pt x="786935" y="1697753"/>
                </a:cubicBezTo>
                <a:cubicBezTo>
                  <a:pt x="777029" y="1707279"/>
                  <a:pt x="769981" y="1720423"/>
                  <a:pt x="764267" y="1733188"/>
                </a:cubicBezTo>
                <a:cubicBezTo>
                  <a:pt x="749595" y="1766335"/>
                  <a:pt x="736452" y="1800246"/>
                  <a:pt x="722546" y="1833775"/>
                </a:cubicBezTo>
                <a:cubicBezTo>
                  <a:pt x="721212" y="1837013"/>
                  <a:pt x="717783" y="1839679"/>
                  <a:pt x="714925" y="1842158"/>
                </a:cubicBezTo>
                <a:cubicBezTo>
                  <a:pt x="684824" y="1866922"/>
                  <a:pt x="654535" y="1891497"/>
                  <a:pt x="624434" y="1916454"/>
                </a:cubicBezTo>
                <a:cubicBezTo>
                  <a:pt x="618720" y="1921216"/>
                  <a:pt x="614528" y="1928076"/>
                  <a:pt x="609004" y="1933219"/>
                </a:cubicBezTo>
                <a:cubicBezTo>
                  <a:pt x="601384" y="1940459"/>
                  <a:pt x="594143" y="1949603"/>
                  <a:pt x="584999" y="1953413"/>
                </a:cubicBezTo>
                <a:cubicBezTo>
                  <a:pt x="556234" y="1965224"/>
                  <a:pt x="543850" y="1987894"/>
                  <a:pt x="538516" y="2016469"/>
                </a:cubicBezTo>
                <a:cubicBezTo>
                  <a:pt x="533563" y="2042570"/>
                  <a:pt x="529371" y="2068669"/>
                  <a:pt x="523657" y="2094578"/>
                </a:cubicBezTo>
                <a:cubicBezTo>
                  <a:pt x="516799" y="2126201"/>
                  <a:pt x="509369" y="2157636"/>
                  <a:pt x="500986" y="2188879"/>
                </a:cubicBezTo>
                <a:cubicBezTo>
                  <a:pt x="497366" y="2202404"/>
                  <a:pt x="493176" y="2216692"/>
                  <a:pt x="485746" y="2228314"/>
                </a:cubicBezTo>
                <a:cubicBezTo>
                  <a:pt x="465171" y="2260890"/>
                  <a:pt x="451265" y="2295753"/>
                  <a:pt x="456789" y="2334044"/>
                </a:cubicBezTo>
                <a:cubicBezTo>
                  <a:pt x="461171" y="2364715"/>
                  <a:pt x="449931" y="2390434"/>
                  <a:pt x="432404" y="2409485"/>
                </a:cubicBezTo>
                <a:cubicBezTo>
                  <a:pt x="424450" y="2418154"/>
                  <a:pt x="418938" y="2426977"/>
                  <a:pt x="415303" y="2435913"/>
                </a:cubicBezTo>
                <a:lnTo>
                  <a:pt x="432404" y="2409486"/>
                </a:lnTo>
                <a:cubicBezTo>
                  <a:pt x="449931" y="2390435"/>
                  <a:pt x="461171" y="2364716"/>
                  <a:pt x="456789" y="2334045"/>
                </a:cubicBezTo>
                <a:cubicBezTo>
                  <a:pt x="451265" y="2295754"/>
                  <a:pt x="465171" y="2260891"/>
                  <a:pt x="485746" y="2228315"/>
                </a:cubicBezTo>
                <a:cubicBezTo>
                  <a:pt x="493176" y="2216693"/>
                  <a:pt x="497366" y="2202405"/>
                  <a:pt x="500986" y="2188880"/>
                </a:cubicBezTo>
                <a:cubicBezTo>
                  <a:pt x="509369" y="2157637"/>
                  <a:pt x="516799" y="2126202"/>
                  <a:pt x="523657" y="2094579"/>
                </a:cubicBezTo>
                <a:cubicBezTo>
                  <a:pt x="529371" y="2068670"/>
                  <a:pt x="533563" y="2042571"/>
                  <a:pt x="538516" y="2016470"/>
                </a:cubicBezTo>
                <a:cubicBezTo>
                  <a:pt x="543850" y="1987895"/>
                  <a:pt x="556234" y="1965225"/>
                  <a:pt x="584999" y="1953414"/>
                </a:cubicBezTo>
                <a:cubicBezTo>
                  <a:pt x="594143" y="1949604"/>
                  <a:pt x="601384" y="1940460"/>
                  <a:pt x="609004" y="1933220"/>
                </a:cubicBezTo>
                <a:cubicBezTo>
                  <a:pt x="614528" y="1928077"/>
                  <a:pt x="618720" y="1921217"/>
                  <a:pt x="624434" y="1916455"/>
                </a:cubicBezTo>
                <a:cubicBezTo>
                  <a:pt x="654535" y="1891498"/>
                  <a:pt x="684824" y="1866923"/>
                  <a:pt x="714925" y="1842159"/>
                </a:cubicBezTo>
                <a:cubicBezTo>
                  <a:pt x="717783" y="1839680"/>
                  <a:pt x="721212" y="1837014"/>
                  <a:pt x="722546" y="1833776"/>
                </a:cubicBezTo>
                <a:cubicBezTo>
                  <a:pt x="736452" y="1800247"/>
                  <a:pt x="749596" y="1766336"/>
                  <a:pt x="764267" y="1733189"/>
                </a:cubicBezTo>
                <a:cubicBezTo>
                  <a:pt x="769981" y="1720424"/>
                  <a:pt x="777029" y="1707280"/>
                  <a:pt x="786936" y="1697754"/>
                </a:cubicBezTo>
                <a:cubicBezTo>
                  <a:pt x="809416" y="1676037"/>
                  <a:pt x="833801" y="1656224"/>
                  <a:pt x="843517" y="1624981"/>
                </a:cubicBezTo>
                <a:cubicBezTo>
                  <a:pt x="846374" y="1615837"/>
                  <a:pt x="847899" y="1604979"/>
                  <a:pt x="845422" y="1596214"/>
                </a:cubicBezTo>
                <a:close/>
                <a:moveTo>
                  <a:pt x="798723" y="1459073"/>
                </a:moveTo>
                <a:lnTo>
                  <a:pt x="807941" y="1481572"/>
                </a:lnTo>
                <a:lnTo>
                  <a:pt x="798724" y="1459074"/>
                </a:lnTo>
                <a:close/>
                <a:moveTo>
                  <a:pt x="779530" y="1268758"/>
                </a:moveTo>
                <a:lnTo>
                  <a:pt x="774363" y="1286069"/>
                </a:lnTo>
                <a:cubicBezTo>
                  <a:pt x="759789" y="1306930"/>
                  <a:pt x="753550" y="1328552"/>
                  <a:pt x="752025" y="1350627"/>
                </a:cubicBezTo>
                <a:lnTo>
                  <a:pt x="757620" y="1413840"/>
                </a:lnTo>
                <a:lnTo>
                  <a:pt x="752026" y="1350628"/>
                </a:lnTo>
                <a:cubicBezTo>
                  <a:pt x="753550" y="1328553"/>
                  <a:pt x="759790" y="1306930"/>
                  <a:pt x="774363" y="1286070"/>
                </a:cubicBezTo>
                <a:cubicBezTo>
                  <a:pt x="777506" y="1281689"/>
                  <a:pt x="779078" y="1275402"/>
                  <a:pt x="779530" y="1268758"/>
                </a:cubicBezTo>
                <a:close/>
                <a:moveTo>
                  <a:pt x="837801" y="773035"/>
                </a:moveTo>
                <a:lnTo>
                  <a:pt x="829801" y="854379"/>
                </a:lnTo>
                <a:cubicBezTo>
                  <a:pt x="827515" y="878956"/>
                  <a:pt x="826753" y="903722"/>
                  <a:pt x="798747" y="915343"/>
                </a:cubicBezTo>
                <a:cubicBezTo>
                  <a:pt x="794365" y="917059"/>
                  <a:pt x="791127" y="922773"/>
                  <a:pt x="788269" y="927155"/>
                </a:cubicBezTo>
                <a:cubicBezTo>
                  <a:pt x="744261" y="994785"/>
                  <a:pt x="745405" y="1030980"/>
                  <a:pt x="791889" y="1097087"/>
                </a:cubicBezTo>
                <a:cubicBezTo>
                  <a:pt x="796651" y="1103945"/>
                  <a:pt x="800081" y="1118613"/>
                  <a:pt x="796271" y="1123185"/>
                </a:cubicBezTo>
                <a:cubicBezTo>
                  <a:pt x="780459" y="1142617"/>
                  <a:pt x="773411" y="1162954"/>
                  <a:pt x="771553" y="1184029"/>
                </a:cubicBezTo>
                <a:cubicBezTo>
                  <a:pt x="773411" y="1162954"/>
                  <a:pt x="780460" y="1142618"/>
                  <a:pt x="796272" y="1123186"/>
                </a:cubicBezTo>
                <a:cubicBezTo>
                  <a:pt x="800082" y="1118614"/>
                  <a:pt x="796652" y="1103946"/>
                  <a:pt x="791890" y="1097088"/>
                </a:cubicBezTo>
                <a:cubicBezTo>
                  <a:pt x="745406" y="1030981"/>
                  <a:pt x="744262" y="994786"/>
                  <a:pt x="788270" y="927156"/>
                </a:cubicBezTo>
                <a:cubicBezTo>
                  <a:pt x="791128" y="922774"/>
                  <a:pt x="794366" y="917060"/>
                  <a:pt x="798748" y="915344"/>
                </a:cubicBezTo>
                <a:cubicBezTo>
                  <a:pt x="826753" y="903723"/>
                  <a:pt x="827515" y="878957"/>
                  <a:pt x="829801" y="854380"/>
                </a:cubicBezTo>
                <a:cubicBezTo>
                  <a:pt x="832277" y="827330"/>
                  <a:pt x="835515" y="800277"/>
                  <a:pt x="837801" y="773036"/>
                </a:cubicBezTo>
                <a:close/>
                <a:moveTo>
                  <a:pt x="782400" y="517851"/>
                </a:moveTo>
                <a:lnTo>
                  <a:pt x="791317" y="556047"/>
                </a:lnTo>
                <a:cubicBezTo>
                  <a:pt x="793413" y="564048"/>
                  <a:pt x="798937" y="572622"/>
                  <a:pt x="797795" y="580050"/>
                </a:cubicBezTo>
                <a:cubicBezTo>
                  <a:pt x="794461" y="601578"/>
                  <a:pt x="796890" y="622201"/>
                  <a:pt x="801176" y="642537"/>
                </a:cubicBezTo>
                <a:lnTo>
                  <a:pt x="813700" y="694928"/>
                </a:lnTo>
                <a:lnTo>
                  <a:pt x="801177" y="642538"/>
                </a:lnTo>
                <a:cubicBezTo>
                  <a:pt x="796891" y="622201"/>
                  <a:pt x="794462" y="601579"/>
                  <a:pt x="797796" y="580051"/>
                </a:cubicBezTo>
                <a:cubicBezTo>
                  <a:pt x="798938" y="572623"/>
                  <a:pt x="793414" y="564049"/>
                  <a:pt x="791318" y="556048"/>
                </a:cubicBezTo>
                <a:close/>
                <a:moveTo>
                  <a:pt x="783887" y="313533"/>
                </a:moveTo>
                <a:lnTo>
                  <a:pt x="786245" y="324058"/>
                </a:lnTo>
                <a:cubicBezTo>
                  <a:pt x="786031" y="328964"/>
                  <a:pt x="785126" y="334584"/>
                  <a:pt x="784459" y="338870"/>
                </a:cubicBezTo>
                <a:cubicBezTo>
                  <a:pt x="781601" y="357921"/>
                  <a:pt x="774363" y="376781"/>
                  <a:pt x="774553" y="395640"/>
                </a:cubicBezTo>
                <a:lnTo>
                  <a:pt x="778363" y="367328"/>
                </a:lnTo>
                <a:cubicBezTo>
                  <a:pt x="780506" y="357874"/>
                  <a:pt x="783031" y="348396"/>
                  <a:pt x="784460" y="338871"/>
                </a:cubicBezTo>
                <a:cubicBezTo>
                  <a:pt x="785794" y="330299"/>
                  <a:pt x="788080" y="316390"/>
                  <a:pt x="783888" y="313534"/>
                </a:cubicBezTo>
                <a:close/>
                <a:moveTo>
                  <a:pt x="761560" y="281568"/>
                </a:moveTo>
                <a:lnTo>
                  <a:pt x="766454" y="295415"/>
                </a:lnTo>
                <a:lnTo>
                  <a:pt x="766455" y="295415"/>
                </a:lnTo>
                <a:close/>
                <a:moveTo>
                  <a:pt x="774880" y="24486"/>
                </a:moveTo>
                <a:lnTo>
                  <a:pt x="777142" y="74129"/>
                </a:lnTo>
                <a:cubicBezTo>
                  <a:pt x="775758" y="100174"/>
                  <a:pt x="771253" y="125876"/>
                  <a:pt x="767023" y="151569"/>
                </a:cubicBezTo>
                <a:lnTo>
                  <a:pt x="766824" y="153388"/>
                </a:lnTo>
                <a:lnTo>
                  <a:pt x="763010" y="177271"/>
                </a:lnTo>
                <a:lnTo>
                  <a:pt x="758551" y="228944"/>
                </a:lnTo>
                <a:lnTo>
                  <a:pt x="766824" y="153388"/>
                </a:lnTo>
                <a:lnTo>
                  <a:pt x="771220" y="125861"/>
                </a:lnTo>
                <a:cubicBezTo>
                  <a:pt x="773910" y="108703"/>
                  <a:pt x="776220" y="91492"/>
                  <a:pt x="777143" y="74129"/>
                </a:cubicBezTo>
                <a:close/>
                <a:moveTo>
                  <a:pt x="313353" y="0"/>
                </a:moveTo>
                <a:lnTo>
                  <a:pt x="777461" y="0"/>
                </a:lnTo>
                <a:lnTo>
                  <a:pt x="774743" y="21486"/>
                </a:lnTo>
                <a:lnTo>
                  <a:pt x="777461" y="1"/>
                </a:lnTo>
                <a:lnTo>
                  <a:pt x="2874276" y="2"/>
                </a:lnTo>
                <a:lnTo>
                  <a:pt x="2874276" y="0"/>
                </a:lnTo>
                <a:lnTo>
                  <a:pt x="7959505" y="0"/>
                </a:lnTo>
                <a:lnTo>
                  <a:pt x="7959505" y="6858000"/>
                </a:lnTo>
                <a:lnTo>
                  <a:pt x="4543953" y="6858000"/>
                </a:lnTo>
                <a:lnTo>
                  <a:pt x="4543953" y="6858002"/>
                </a:lnTo>
                <a:lnTo>
                  <a:pt x="284400" y="6858002"/>
                </a:lnTo>
                <a:lnTo>
                  <a:pt x="284400" y="6858001"/>
                </a:lnTo>
                <a:lnTo>
                  <a:pt x="112147" y="6858001"/>
                </a:lnTo>
                <a:lnTo>
                  <a:pt x="102447" y="6815516"/>
                </a:lnTo>
                <a:cubicBezTo>
                  <a:pt x="96923" y="6793035"/>
                  <a:pt x="87016" y="6771319"/>
                  <a:pt x="83396" y="6748458"/>
                </a:cubicBezTo>
                <a:cubicBezTo>
                  <a:pt x="74824" y="6694164"/>
                  <a:pt x="68728" y="6639488"/>
                  <a:pt x="61870" y="6584812"/>
                </a:cubicBezTo>
                <a:cubicBezTo>
                  <a:pt x="54821" y="6528424"/>
                  <a:pt x="47391" y="6472225"/>
                  <a:pt x="41105" y="6415833"/>
                </a:cubicBezTo>
                <a:cubicBezTo>
                  <a:pt x="37865" y="6384972"/>
                  <a:pt x="37295" y="6353919"/>
                  <a:pt x="34247" y="6323058"/>
                </a:cubicBezTo>
                <a:cubicBezTo>
                  <a:pt x="31579" y="6296005"/>
                  <a:pt x="26626" y="6269144"/>
                  <a:pt x="23386" y="6242093"/>
                </a:cubicBezTo>
                <a:cubicBezTo>
                  <a:pt x="20720" y="6218660"/>
                  <a:pt x="19196" y="6195037"/>
                  <a:pt x="16528" y="6171605"/>
                </a:cubicBezTo>
                <a:cubicBezTo>
                  <a:pt x="12148" y="6134075"/>
                  <a:pt x="7194" y="6096736"/>
                  <a:pt x="2622" y="6059397"/>
                </a:cubicBezTo>
                <a:lnTo>
                  <a:pt x="0" y="6041769"/>
                </a:lnTo>
                <a:lnTo>
                  <a:pt x="0" y="6000937"/>
                </a:lnTo>
                <a:lnTo>
                  <a:pt x="3670" y="5957595"/>
                </a:lnTo>
                <a:lnTo>
                  <a:pt x="0" y="5912511"/>
                </a:lnTo>
                <a:lnTo>
                  <a:pt x="0" y="5886401"/>
                </a:lnTo>
                <a:lnTo>
                  <a:pt x="1098" y="5864318"/>
                </a:lnTo>
                <a:cubicBezTo>
                  <a:pt x="7576" y="5839361"/>
                  <a:pt x="16720" y="5815169"/>
                  <a:pt x="24720" y="5790592"/>
                </a:cubicBezTo>
                <a:cubicBezTo>
                  <a:pt x="25672" y="5787924"/>
                  <a:pt x="25864" y="5784686"/>
                  <a:pt x="26434" y="5781830"/>
                </a:cubicBezTo>
                <a:cubicBezTo>
                  <a:pt x="29675" y="5765635"/>
                  <a:pt x="32913" y="5749634"/>
                  <a:pt x="35771" y="5733440"/>
                </a:cubicBezTo>
                <a:cubicBezTo>
                  <a:pt x="37295" y="5724678"/>
                  <a:pt x="37485" y="5715723"/>
                  <a:pt x="38819" y="5706959"/>
                </a:cubicBezTo>
                <a:cubicBezTo>
                  <a:pt x="44153" y="5673050"/>
                  <a:pt x="35199" y="5635711"/>
                  <a:pt x="58250" y="5606372"/>
                </a:cubicBezTo>
                <a:cubicBezTo>
                  <a:pt x="73110" y="5587321"/>
                  <a:pt x="69680" y="5568842"/>
                  <a:pt x="67394" y="5548460"/>
                </a:cubicBezTo>
                <a:cubicBezTo>
                  <a:pt x="65680" y="5533027"/>
                  <a:pt x="66252" y="5517215"/>
                  <a:pt x="66060" y="5501594"/>
                </a:cubicBezTo>
                <a:cubicBezTo>
                  <a:pt x="65490" y="5474161"/>
                  <a:pt x="65298" y="5446728"/>
                  <a:pt x="64346" y="5419295"/>
                </a:cubicBezTo>
                <a:cubicBezTo>
                  <a:pt x="63966" y="5410531"/>
                  <a:pt x="59202" y="5401579"/>
                  <a:pt x="59964" y="5393005"/>
                </a:cubicBezTo>
                <a:cubicBezTo>
                  <a:pt x="63584" y="5353379"/>
                  <a:pt x="69300" y="5313754"/>
                  <a:pt x="72538" y="5274129"/>
                </a:cubicBezTo>
                <a:cubicBezTo>
                  <a:pt x="74442" y="5251650"/>
                  <a:pt x="70824" y="5228597"/>
                  <a:pt x="73490" y="5206308"/>
                </a:cubicBezTo>
                <a:cubicBezTo>
                  <a:pt x="76538" y="5180591"/>
                  <a:pt x="84348" y="5155445"/>
                  <a:pt x="89113" y="5129916"/>
                </a:cubicBezTo>
                <a:cubicBezTo>
                  <a:pt x="90445" y="5122867"/>
                  <a:pt x="88731" y="5115057"/>
                  <a:pt x="88351" y="5107627"/>
                </a:cubicBezTo>
                <a:cubicBezTo>
                  <a:pt x="87968" y="5099245"/>
                  <a:pt x="87206" y="5091052"/>
                  <a:pt x="87016" y="5082670"/>
                </a:cubicBezTo>
                <a:cubicBezTo>
                  <a:pt x="86634" y="5057141"/>
                  <a:pt x="87206" y="5031614"/>
                  <a:pt x="85872" y="5006086"/>
                </a:cubicBezTo>
                <a:cubicBezTo>
                  <a:pt x="85110" y="4990465"/>
                  <a:pt x="77300" y="4974082"/>
                  <a:pt x="80158" y="4959602"/>
                </a:cubicBezTo>
                <a:cubicBezTo>
                  <a:pt x="85682" y="4930075"/>
                  <a:pt x="73300" y="4900546"/>
                  <a:pt x="83586" y="4871019"/>
                </a:cubicBezTo>
                <a:cubicBezTo>
                  <a:pt x="86634" y="4861873"/>
                  <a:pt x="79014" y="4849300"/>
                  <a:pt x="78634" y="4838250"/>
                </a:cubicBezTo>
                <a:cubicBezTo>
                  <a:pt x="77682" y="4810627"/>
                  <a:pt x="77872" y="4783004"/>
                  <a:pt x="78062" y="4755381"/>
                </a:cubicBezTo>
                <a:cubicBezTo>
                  <a:pt x="78252" y="4730614"/>
                  <a:pt x="75586" y="4704895"/>
                  <a:pt x="80920" y="4681083"/>
                </a:cubicBezTo>
                <a:cubicBezTo>
                  <a:pt x="86634" y="4656126"/>
                  <a:pt x="85872" y="4633647"/>
                  <a:pt x="79396" y="4609452"/>
                </a:cubicBezTo>
                <a:cubicBezTo>
                  <a:pt x="75014" y="4592878"/>
                  <a:pt x="74442" y="4575351"/>
                  <a:pt x="73110" y="4558207"/>
                </a:cubicBezTo>
                <a:cubicBezTo>
                  <a:pt x="71586" y="4539728"/>
                  <a:pt x="75586" y="4519343"/>
                  <a:pt x="69300" y="4502579"/>
                </a:cubicBezTo>
                <a:cubicBezTo>
                  <a:pt x="50629" y="4452665"/>
                  <a:pt x="46629" y="4401419"/>
                  <a:pt x="46629" y="4349222"/>
                </a:cubicBezTo>
                <a:cubicBezTo>
                  <a:pt x="46629" y="4339695"/>
                  <a:pt x="49295" y="4329979"/>
                  <a:pt x="52153" y="4320837"/>
                </a:cubicBezTo>
                <a:cubicBezTo>
                  <a:pt x="69300" y="4267493"/>
                  <a:pt x="67776" y="4213961"/>
                  <a:pt x="57297" y="4159667"/>
                </a:cubicBezTo>
                <a:cubicBezTo>
                  <a:pt x="55011" y="4148427"/>
                  <a:pt x="54629" y="4135854"/>
                  <a:pt x="56915" y="4124614"/>
                </a:cubicBezTo>
                <a:cubicBezTo>
                  <a:pt x="63584" y="4092989"/>
                  <a:pt x="74634" y="4062318"/>
                  <a:pt x="79396" y="4030503"/>
                </a:cubicBezTo>
                <a:cubicBezTo>
                  <a:pt x="87206" y="3977925"/>
                  <a:pt x="60918" y="3932394"/>
                  <a:pt x="43771" y="3885338"/>
                </a:cubicBezTo>
                <a:cubicBezTo>
                  <a:pt x="31627" y="3851761"/>
                  <a:pt x="8016" y="3821935"/>
                  <a:pt x="426" y="3786777"/>
                </a:cubicBezTo>
                <a:lnTo>
                  <a:pt x="0" y="3773897"/>
                </a:lnTo>
                <a:lnTo>
                  <a:pt x="0" y="3393882"/>
                </a:lnTo>
                <a:lnTo>
                  <a:pt x="11838" y="3359516"/>
                </a:lnTo>
                <a:cubicBezTo>
                  <a:pt x="14434" y="3346205"/>
                  <a:pt x="14910" y="3332774"/>
                  <a:pt x="12910" y="3318771"/>
                </a:cubicBezTo>
                <a:cubicBezTo>
                  <a:pt x="12243" y="3314104"/>
                  <a:pt x="9909" y="3308770"/>
                  <a:pt x="6718" y="3304079"/>
                </a:cubicBezTo>
                <a:lnTo>
                  <a:pt x="0" y="3297657"/>
                </a:lnTo>
                <a:lnTo>
                  <a:pt x="0" y="3207867"/>
                </a:lnTo>
                <a:lnTo>
                  <a:pt x="15553" y="3186771"/>
                </a:lnTo>
                <a:cubicBezTo>
                  <a:pt x="28483" y="3162329"/>
                  <a:pt x="30484" y="3134647"/>
                  <a:pt x="36341" y="3107500"/>
                </a:cubicBezTo>
                <a:cubicBezTo>
                  <a:pt x="41105" y="3085403"/>
                  <a:pt x="41295" y="3064827"/>
                  <a:pt x="38057" y="3042728"/>
                </a:cubicBezTo>
                <a:cubicBezTo>
                  <a:pt x="30817" y="2994722"/>
                  <a:pt x="41105" y="2948047"/>
                  <a:pt x="54249" y="2901943"/>
                </a:cubicBezTo>
                <a:cubicBezTo>
                  <a:pt x="63012" y="2871462"/>
                  <a:pt x="68346" y="2840219"/>
                  <a:pt x="77300" y="2809930"/>
                </a:cubicBezTo>
                <a:cubicBezTo>
                  <a:pt x="84158" y="2787259"/>
                  <a:pt x="92351" y="2764590"/>
                  <a:pt x="103399" y="2743826"/>
                </a:cubicBezTo>
                <a:cubicBezTo>
                  <a:pt x="119594" y="2713723"/>
                  <a:pt x="143978" y="2687436"/>
                  <a:pt x="137500" y="2649143"/>
                </a:cubicBezTo>
                <a:cubicBezTo>
                  <a:pt x="131786" y="2615421"/>
                  <a:pt x="143786" y="2584942"/>
                  <a:pt x="155217" y="2554079"/>
                </a:cubicBezTo>
                <a:cubicBezTo>
                  <a:pt x="163599" y="2531409"/>
                  <a:pt x="172173" y="2508742"/>
                  <a:pt x="177507" y="2485307"/>
                </a:cubicBezTo>
                <a:cubicBezTo>
                  <a:pt x="183794" y="2457492"/>
                  <a:pt x="181126" y="2426059"/>
                  <a:pt x="192748" y="2401292"/>
                </a:cubicBezTo>
                <a:cubicBezTo>
                  <a:pt x="204940" y="2375383"/>
                  <a:pt x="196748" y="2353859"/>
                  <a:pt x="193318" y="2330806"/>
                </a:cubicBezTo>
                <a:cubicBezTo>
                  <a:pt x="187984" y="2294039"/>
                  <a:pt x="178077" y="2257459"/>
                  <a:pt x="190652" y="2220312"/>
                </a:cubicBezTo>
                <a:cubicBezTo>
                  <a:pt x="205892" y="2175163"/>
                  <a:pt x="222275" y="2130393"/>
                  <a:pt x="236753" y="2085054"/>
                </a:cubicBezTo>
                <a:cubicBezTo>
                  <a:pt x="242280" y="2067525"/>
                  <a:pt x="244566" y="2048668"/>
                  <a:pt x="247042" y="2030378"/>
                </a:cubicBezTo>
                <a:cubicBezTo>
                  <a:pt x="249138" y="2013043"/>
                  <a:pt x="243804" y="1992279"/>
                  <a:pt x="251804" y="1978940"/>
                </a:cubicBezTo>
                <a:cubicBezTo>
                  <a:pt x="272379" y="1944649"/>
                  <a:pt x="282475" y="1909408"/>
                  <a:pt x="282475" y="1869780"/>
                </a:cubicBezTo>
                <a:cubicBezTo>
                  <a:pt x="282475" y="1854920"/>
                  <a:pt x="291049" y="1840441"/>
                  <a:pt x="292573" y="1825393"/>
                </a:cubicBezTo>
                <a:cubicBezTo>
                  <a:pt x="294477" y="1804816"/>
                  <a:pt x="299622" y="1781194"/>
                  <a:pt x="292381" y="1763287"/>
                </a:cubicBezTo>
                <a:cubicBezTo>
                  <a:pt x="275237" y="1721185"/>
                  <a:pt x="289525" y="1687086"/>
                  <a:pt x="306480" y="1650317"/>
                </a:cubicBezTo>
                <a:cubicBezTo>
                  <a:pt x="323244" y="1614120"/>
                  <a:pt x="336579" y="1576019"/>
                  <a:pt x="347629" y="1537537"/>
                </a:cubicBezTo>
                <a:cubicBezTo>
                  <a:pt x="351629" y="1523059"/>
                  <a:pt x="344961" y="1505724"/>
                  <a:pt x="343629" y="1489720"/>
                </a:cubicBezTo>
                <a:cubicBezTo>
                  <a:pt x="343247" y="1484004"/>
                  <a:pt x="342675" y="1477717"/>
                  <a:pt x="344581" y="1472575"/>
                </a:cubicBezTo>
                <a:cubicBezTo>
                  <a:pt x="362870" y="1422854"/>
                  <a:pt x="376776" y="1372368"/>
                  <a:pt x="367252" y="1318456"/>
                </a:cubicBezTo>
                <a:cubicBezTo>
                  <a:pt x="366298" y="1313504"/>
                  <a:pt x="368394" y="1307978"/>
                  <a:pt x="369728" y="1303024"/>
                </a:cubicBezTo>
                <a:cubicBezTo>
                  <a:pt x="376586" y="1278829"/>
                  <a:pt x="387444" y="1255206"/>
                  <a:pt x="389921" y="1230633"/>
                </a:cubicBezTo>
                <a:cubicBezTo>
                  <a:pt x="396017" y="1170051"/>
                  <a:pt x="398495" y="1109091"/>
                  <a:pt x="402495" y="1048125"/>
                </a:cubicBezTo>
                <a:cubicBezTo>
                  <a:pt x="402685" y="1044315"/>
                  <a:pt x="402685" y="1040315"/>
                  <a:pt x="404019" y="1036887"/>
                </a:cubicBezTo>
                <a:cubicBezTo>
                  <a:pt x="412211" y="1014406"/>
                  <a:pt x="409543" y="994785"/>
                  <a:pt x="393923" y="975733"/>
                </a:cubicBezTo>
                <a:cubicBezTo>
                  <a:pt x="387064" y="967350"/>
                  <a:pt x="383444" y="955920"/>
                  <a:pt x="379634" y="945444"/>
                </a:cubicBezTo>
                <a:cubicBezTo>
                  <a:pt x="373918" y="930011"/>
                  <a:pt x="368394" y="914200"/>
                  <a:pt x="364774" y="898198"/>
                </a:cubicBezTo>
                <a:cubicBezTo>
                  <a:pt x="361346" y="882384"/>
                  <a:pt x="356583" y="865430"/>
                  <a:pt x="359250" y="850189"/>
                </a:cubicBezTo>
                <a:cubicBezTo>
                  <a:pt x="364012" y="822756"/>
                  <a:pt x="374680" y="796655"/>
                  <a:pt x="381730" y="769605"/>
                </a:cubicBezTo>
                <a:cubicBezTo>
                  <a:pt x="384206" y="760270"/>
                  <a:pt x="383824" y="749982"/>
                  <a:pt x="384016" y="740268"/>
                </a:cubicBezTo>
                <a:cubicBezTo>
                  <a:pt x="384586" y="717977"/>
                  <a:pt x="379062" y="695116"/>
                  <a:pt x="394875" y="674923"/>
                </a:cubicBezTo>
                <a:cubicBezTo>
                  <a:pt x="409733" y="656255"/>
                  <a:pt x="405353" y="637392"/>
                  <a:pt x="394113" y="617772"/>
                </a:cubicBezTo>
                <a:cubicBezTo>
                  <a:pt x="386110" y="603673"/>
                  <a:pt x="379824" y="587672"/>
                  <a:pt x="376776" y="571860"/>
                </a:cubicBezTo>
                <a:cubicBezTo>
                  <a:pt x="372586" y="550141"/>
                  <a:pt x="370870" y="528615"/>
                  <a:pt x="373348" y="505182"/>
                </a:cubicBezTo>
                <a:cubicBezTo>
                  <a:pt x="375062" y="488607"/>
                  <a:pt x="375824" y="475081"/>
                  <a:pt x="385920" y="462126"/>
                </a:cubicBezTo>
                <a:cubicBezTo>
                  <a:pt x="387444" y="460032"/>
                  <a:pt x="387826" y="456222"/>
                  <a:pt x="387634" y="453364"/>
                </a:cubicBezTo>
                <a:cubicBezTo>
                  <a:pt x="384396" y="415835"/>
                  <a:pt x="386110" y="378686"/>
                  <a:pt x="388399" y="340774"/>
                </a:cubicBezTo>
                <a:cubicBezTo>
                  <a:pt x="391445" y="292579"/>
                  <a:pt x="382492" y="241901"/>
                  <a:pt x="350487" y="200182"/>
                </a:cubicBezTo>
                <a:cubicBezTo>
                  <a:pt x="345723" y="194085"/>
                  <a:pt x="343629" y="184941"/>
                  <a:pt x="342485" y="176939"/>
                </a:cubicBezTo>
                <a:cubicBezTo>
                  <a:pt x="337533" y="139219"/>
                  <a:pt x="334103" y="101308"/>
                  <a:pt x="328579" y="63587"/>
                </a:cubicBezTo>
                <a:cubicBezTo>
                  <a:pt x="325530" y="43012"/>
                  <a:pt x="322862" y="21486"/>
                  <a:pt x="314480" y="2817"/>
                </a:cubicBezTo>
                <a:close/>
              </a:path>
            </a:pathLst>
          </a:custGeom>
        </p:spPr>
      </p:pic>
      <p:grpSp>
        <p:nvGrpSpPr>
          <p:cNvPr id="11" name="Group 10">
            <a:extLst>
              <a:ext uri="{FF2B5EF4-FFF2-40B4-BE49-F238E27FC236}">
                <a16:creationId xmlns:a16="http://schemas.microsoft.com/office/drawing/2014/main" id="{564DEED3-BC52-4F15-8426-D33275CB01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78284" y="-1"/>
            <a:ext cx="874716" cy="6858001"/>
            <a:chOff x="7620000" y="-1"/>
            <a:chExt cx="874716" cy="6858001"/>
          </a:xfrm>
        </p:grpSpPr>
        <p:sp>
          <p:nvSpPr>
            <p:cNvPr id="12" name="Freeform: Shape 11">
              <a:extLst>
                <a:ext uri="{FF2B5EF4-FFF2-40B4-BE49-F238E27FC236}">
                  <a16:creationId xmlns:a16="http://schemas.microsoft.com/office/drawing/2014/main" id="{937D94AD-9CD7-4F7F-B13A-399B378406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4628357"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Freeform: Shape 12">
              <a:extLst>
                <a:ext uri="{FF2B5EF4-FFF2-40B4-BE49-F238E27FC236}">
                  <a16:creationId xmlns:a16="http://schemas.microsoft.com/office/drawing/2014/main" id="{DF6D3FDC-6FDD-4615-B246-1FC651E959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4628357"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blipFill dpi="0" rotWithShape="1">
              <a:blip r:embed="rId3">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Tree>
    <p:extLst>
      <p:ext uri="{BB962C8B-B14F-4D97-AF65-F5344CB8AC3E}">
        <p14:creationId xmlns:p14="http://schemas.microsoft.com/office/powerpoint/2010/main" val="29260541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95B9BA8-1D69-4796-85F5-B6D0BD52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5334001" y="1163594"/>
            <a:ext cx="6095999" cy="1624055"/>
          </a:xfrm>
        </p:spPr>
        <p:txBody>
          <a:bodyPr anchor="b">
            <a:normAutofit/>
          </a:bodyPr>
          <a:lstStyle/>
          <a:p>
            <a:r>
              <a:rPr lang="en-US" dirty="0"/>
              <a:t>DESCRIPTION </a:t>
            </a:r>
          </a:p>
        </p:txBody>
      </p:sp>
      <p:pic>
        <p:nvPicPr>
          <p:cNvPr id="6" name="Picture 5" descr="Electronic circuit board">
            <a:extLst>
              <a:ext uri="{FF2B5EF4-FFF2-40B4-BE49-F238E27FC236}">
                <a16:creationId xmlns:a16="http://schemas.microsoft.com/office/drawing/2014/main" id="{F5C5BB3F-E3F0-E31C-18D5-F828BCB60C4D}"/>
              </a:ext>
            </a:extLst>
          </p:cNvPr>
          <p:cNvPicPr>
            <a:picLocks noChangeAspect="1"/>
          </p:cNvPicPr>
          <p:nvPr/>
        </p:nvPicPr>
        <p:blipFill rotWithShape="1">
          <a:blip r:embed="rId2"/>
          <a:srcRect l="46169" r="9396" b="-3"/>
          <a:stretch/>
        </p:blipFill>
        <p:spPr>
          <a:xfrm>
            <a:off x="20" y="10"/>
            <a:ext cx="4571982" cy="6857992"/>
          </a:xfrm>
          <a:custGeom>
            <a:avLst/>
            <a:gdLst/>
            <a:ahLst/>
            <a:cxnLst/>
            <a:rect l="l" t="t" r="r" b="b"/>
            <a:pathLst>
              <a:path w="4572002" h="6858002">
                <a:moveTo>
                  <a:pt x="4295315" y="6438981"/>
                </a:moveTo>
                <a:lnTo>
                  <a:pt x="4275384" y="6463840"/>
                </a:lnTo>
                <a:lnTo>
                  <a:pt x="4275382" y="6463849"/>
                </a:lnTo>
                <a:lnTo>
                  <a:pt x="4261587" y="6513012"/>
                </a:lnTo>
                <a:lnTo>
                  <a:pt x="4242781" y="6546194"/>
                </a:lnTo>
                <a:lnTo>
                  <a:pt x="4242781" y="6546195"/>
                </a:lnTo>
                <a:lnTo>
                  <a:pt x="4259119" y="6521804"/>
                </a:lnTo>
                <a:lnTo>
                  <a:pt x="4261587" y="6513012"/>
                </a:lnTo>
                <a:lnTo>
                  <a:pt x="4264397" y="6508052"/>
                </a:lnTo>
                <a:lnTo>
                  <a:pt x="4275382" y="6463849"/>
                </a:lnTo>
                <a:lnTo>
                  <a:pt x="4275384" y="6463841"/>
                </a:lnTo>
                <a:cubicBezTo>
                  <a:pt x="4278336" y="6451650"/>
                  <a:pt x="4285813" y="6444077"/>
                  <a:pt x="4295315" y="6438981"/>
                </a:cubicBezTo>
                <a:close/>
                <a:moveTo>
                  <a:pt x="4211111" y="2836172"/>
                </a:moveTo>
                <a:lnTo>
                  <a:pt x="4202420" y="2848793"/>
                </a:lnTo>
                <a:cubicBezTo>
                  <a:pt x="4192420" y="2881226"/>
                  <a:pt x="4178988" y="2913982"/>
                  <a:pt x="4177881" y="2947862"/>
                </a:cubicBezTo>
                <a:lnTo>
                  <a:pt x="4177881" y="2947863"/>
                </a:lnTo>
                <a:lnTo>
                  <a:pt x="4177881" y="2947863"/>
                </a:lnTo>
                <a:cubicBezTo>
                  <a:pt x="4177512" y="2959157"/>
                  <a:pt x="4178512" y="2970576"/>
                  <a:pt x="4181465" y="2982149"/>
                </a:cubicBezTo>
                <a:lnTo>
                  <a:pt x="4193158" y="3077402"/>
                </a:lnTo>
                <a:lnTo>
                  <a:pt x="4180703" y="3172654"/>
                </a:lnTo>
                <a:cubicBezTo>
                  <a:pt x="4154794" y="3276480"/>
                  <a:pt x="4127362" y="3380305"/>
                  <a:pt x="4133076" y="3489467"/>
                </a:cubicBezTo>
                <a:cubicBezTo>
                  <a:pt x="4134028" y="3507563"/>
                  <a:pt x="4122407" y="3529090"/>
                  <a:pt x="4110977" y="3544713"/>
                </a:cubicBezTo>
                <a:cubicBezTo>
                  <a:pt x="4100119" y="3559668"/>
                  <a:pt x="4094260" y="3566811"/>
                  <a:pt x="4093355" y="3574408"/>
                </a:cubicBezTo>
                <a:lnTo>
                  <a:pt x="4093356" y="3574408"/>
                </a:lnTo>
                <a:lnTo>
                  <a:pt x="4093355" y="3574409"/>
                </a:lnTo>
                <a:cubicBezTo>
                  <a:pt x="4092450" y="3582005"/>
                  <a:pt x="4096499" y="3590054"/>
                  <a:pt x="4105453" y="3606818"/>
                </a:cubicBezTo>
                <a:cubicBezTo>
                  <a:pt x="4109835" y="3614820"/>
                  <a:pt x="4112501" y="3624726"/>
                  <a:pt x="4118979" y="3630633"/>
                </a:cubicBezTo>
                <a:cubicBezTo>
                  <a:pt x="4127218" y="3638158"/>
                  <a:pt x="4132898" y="3646123"/>
                  <a:pt x="4136708" y="3654416"/>
                </a:cubicBezTo>
                <a:lnTo>
                  <a:pt x="4143220" y="3680164"/>
                </a:lnTo>
                <a:lnTo>
                  <a:pt x="4139172" y="3734837"/>
                </a:lnTo>
                <a:lnTo>
                  <a:pt x="4139172" y="3734838"/>
                </a:lnTo>
                <a:lnTo>
                  <a:pt x="4139172" y="3734838"/>
                </a:lnTo>
                <a:cubicBezTo>
                  <a:pt x="4138220" y="3741316"/>
                  <a:pt x="4136886" y="3749126"/>
                  <a:pt x="4139554" y="3754653"/>
                </a:cubicBezTo>
                <a:lnTo>
                  <a:pt x="4145911" y="3789776"/>
                </a:lnTo>
                <a:lnTo>
                  <a:pt x="4130980" y="3822472"/>
                </a:lnTo>
                <a:cubicBezTo>
                  <a:pt x="4123932" y="3831902"/>
                  <a:pt x="4118312" y="3842046"/>
                  <a:pt x="4116645" y="3852619"/>
                </a:cubicBezTo>
                <a:lnTo>
                  <a:pt x="4116645" y="3852620"/>
                </a:lnTo>
                <a:lnTo>
                  <a:pt x="4116645" y="3852620"/>
                </a:lnTo>
                <a:cubicBezTo>
                  <a:pt x="4114978" y="3863193"/>
                  <a:pt x="4117265" y="3874195"/>
                  <a:pt x="4126028" y="3885339"/>
                </a:cubicBezTo>
                <a:cubicBezTo>
                  <a:pt x="4135744" y="3897722"/>
                  <a:pt x="4143150" y="3910319"/>
                  <a:pt x="4148409" y="3923125"/>
                </a:cubicBezTo>
                <a:lnTo>
                  <a:pt x="4157913" y="3962160"/>
                </a:lnTo>
                <a:lnTo>
                  <a:pt x="4155523" y="4002410"/>
                </a:lnTo>
                <a:cubicBezTo>
                  <a:pt x="4152853" y="4016025"/>
                  <a:pt x="4148364" y="4029837"/>
                  <a:pt x="4142220" y="4043839"/>
                </a:cubicBezTo>
                <a:cubicBezTo>
                  <a:pt x="4133457" y="4063842"/>
                  <a:pt x="4128075" y="4083702"/>
                  <a:pt x="4127099" y="4103825"/>
                </a:cubicBezTo>
                <a:lnTo>
                  <a:pt x="4127099" y="4103826"/>
                </a:lnTo>
                <a:lnTo>
                  <a:pt x="4127099" y="4103826"/>
                </a:lnTo>
                <a:cubicBezTo>
                  <a:pt x="4126122" y="4123948"/>
                  <a:pt x="4129552" y="4144333"/>
                  <a:pt x="4138410" y="4165384"/>
                </a:cubicBezTo>
                <a:lnTo>
                  <a:pt x="4142315" y="4192388"/>
                </a:lnTo>
                <a:lnTo>
                  <a:pt x="4142220" y="4221391"/>
                </a:lnTo>
                <a:lnTo>
                  <a:pt x="4142220" y="4221391"/>
                </a:lnTo>
                <a:lnTo>
                  <a:pt x="4142220" y="4221392"/>
                </a:lnTo>
                <a:cubicBezTo>
                  <a:pt x="4142982" y="4232061"/>
                  <a:pt x="4143172" y="4243873"/>
                  <a:pt x="4147936" y="4253015"/>
                </a:cubicBezTo>
                <a:cubicBezTo>
                  <a:pt x="4160129" y="4277402"/>
                  <a:pt x="4175749" y="4300071"/>
                  <a:pt x="4187752" y="4324646"/>
                </a:cubicBezTo>
                <a:lnTo>
                  <a:pt x="4196706" y="4363891"/>
                </a:lnTo>
                <a:lnTo>
                  <a:pt x="4195944" y="4482004"/>
                </a:lnTo>
                <a:cubicBezTo>
                  <a:pt x="4193276" y="4546776"/>
                  <a:pt x="4192704" y="4612500"/>
                  <a:pt x="4135934" y="4659174"/>
                </a:cubicBezTo>
                <a:cubicBezTo>
                  <a:pt x="4131362" y="4662986"/>
                  <a:pt x="4128694" y="4671176"/>
                  <a:pt x="4127932" y="4677655"/>
                </a:cubicBezTo>
                <a:cubicBezTo>
                  <a:pt x="4124313" y="4707564"/>
                  <a:pt x="4123931" y="4738235"/>
                  <a:pt x="4118025" y="4767764"/>
                </a:cubicBezTo>
                <a:cubicBezTo>
                  <a:pt x="4115644" y="4779575"/>
                  <a:pt x="4114835" y="4790386"/>
                  <a:pt x="4116716" y="4800483"/>
                </a:cubicBezTo>
                <a:lnTo>
                  <a:pt x="4116716" y="4800483"/>
                </a:lnTo>
                <a:lnTo>
                  <a:pt x="4116716" y="4800484"/>
                </a:lnTo>
                <a:cubicBezTo>
                  <a:pt x="4118597" y="4810581"/>
                  <a:pt x="4123170" y="4819964"/>
                  <a:pt x="4131552" y="4828917"/>
                </a:cubicBezTo>
                <a:cubicBezTo>
                  <a:pt x="4142601" y="4840633"/>
                  <a:pt x="4151364" y="4853636"/>
                  <a:pt x="4156484" y="4867614"/>
                </a:cubicBezTo>
                <a:lnTo>
                  <a:pt x="4161262" y="4889275"/>
                </a:lnTo>
                <a:lnTo>
                  <a:pt x="4159557" y="4912168"/>
                </a:lnTo>
                <a:cubicBezTo>
                  <a:pt x="4157842" y="4919978"/>
                  <a:pt x="4157485" y="4927122"/>
                  <a:pt x="4158155" y="4933805"/>
                </a:cubicBezTo>
                <a:lnTo>
                  <a:pt x="4158155" y="4933805"/>
                </a:lnTo>
                <a:lnTo>
                  <a:pt x="4158155" y="4933806"/>
                </a:lnTo>
                <a:cubicBezTo>
                  <a:pt x="4160163" y="4953853"/>
                  <a:pt x="4171415" y="4969748"/>
                  <a:pt x="4182989" y="4987038"/>
                </a:cubicBezTo>
                <a:cubicBezTo>
                  <a:pt x="4194228" y="5003802"/>
                  <a:pt x="4208326" y="5022853"/>
                  <a:pt x="4209468" y="5041522"/>
                </a:cubicBezTo>
                <a:cubicBezTo>
                  <a:pt x="4210706" y="5062669"/>
                  <a:pt x="4221137" y="5082339"/>
                  <a:pt x="4228472" y="5102461"/>
                </a:cubicBezTo>
                <a:lnTo>
                  <a:pt x="4235616" y="5133225"/>
                </a:lnTo>
                <a:lnTo>
                  <a:pt x="4228901" y="5166113"/>
                </a:lnTo>
                <a:lnTo>
                  <a:pt x="4228901" y="5166114"/>
                </a:lnTo>
                <a:lnTo>
                  <a:pt x="4228901" y="5166114"/>
                </a:lnTo>
                <a:cubicBezTo>
                  <a:pt x="4228139" y="5167638"/>
                  <a:pt x="4228711" y="5169781"/>
                  <a:pt x="4229592" y="5172091"/>
                </a:cubicBezTo>
                <a:lnTo>
                  <a:pt x="4232139" y="5179068"/>
                </a:lnTo>
                <a:lnTo>
                  <a:pt x="4231973" y="5229433"/>
                </a:lnTo>
                <a:cubicBezTo>
                  <a:pt x="4228139" y="5245269"/>
                  <a:pt x="4220423" y="5259937"/>
                  <a:pt x="4208516" y="5272796"/>
                </a:cubicBezTo>
                <a:cubicBezTo>
                  <a:pt x="4185226" y="5298086"/>
                  <a:pt x="4177689" y="5325412"/>
                  <a:pt x="4179637" y="5355014"/>
                </a:cubicBezTo>
                <a:lnTo>
                  <a:pt x="4179637" y="5355014"/>
                </a:lnTo>
                <a:lnTo>
                  <a:pt x="4179637" y="5355015"/>
                </a:lnTo>
                <a:cubicBezTo>
                  <a:pt x="4180286" y="5364883"/>
                  <a:pt x="4181989" y="5375003"/>
                  <a:pt x="4184513" y="5385385"/>
                </a:cubicBezTo>
                <a:cubicBezTo>
                  <a:pt x="4187752" y="5398722"/>
                  <a:pt x="4190038" y="5412058"/>
                  <a:pt x="4192704" y="5425583"/>
                </a:cubicBezTo>
                <a:cubicBezTo>
                  <a:pt x="4196514" y="5443871"/>
                  <a:pt x="4200516" y="5462352"/>
                  <a:pt x="4204326" y="5480638"/>
                </a:cubicBezTo>
                <a:lnTo>
                  <a:pt x="4208850" y="5507668"/>
                </a:lnTo>
                <a:lnTo>
                  <a:pt x="4206630" y="5520422"/>
                </a:lnTo>
                <a:cubicBezTo>
                  <a:pt x="4204993" y="5524467"/>
                  <a:pt x="4202326" y="5528265"/>
                  <a:pt x="4198230" y="5531693"/>
                </a:cubicBezTo>
                <a:cubicBezTo>
                  <a:pt x="4191181" y="5537600"/>
                  <a:pt x="4187989" y="5542649"/>
                  <a:pt x="4188085" y="5547578"/>
                </a:cubicBezTo>
                <a:lnTo>
                  <a:pt x="4188085" y="5547578"/>
                </a:lnTo>
                <a:lnTo>
                  <a:pt x="4188085" y="5547579"/>
                </a:lnTo>
                <a:cubicBezTo>
                  <a:pt x="4188180" y="5552508"/>
                  <a:pt x="4191562" y="5557318"/>
                  <a:pt x="4197658" y="5562747"/>
                </a:cubicBezTo>
                <a:cubicBezTo>
                  <a:pt x="4240331" y="5600468"/>
                  <a:pt x="4267002" y="5646190"/>
                  <a:pt x="4268906" y="5704484"/>
                </a:cubicBezTo>
                <a:cubicBezTo>
                  <a:pt x="4269288" y="5716486"/>
                  <a:pt x="4271954" y="5728679"/>
                  <a:pt x="4274812" y="5740489"/>
                </a:cubicBezTo>
                <a:cubicBezTo>
                  <a:pt x="4276527" y="5747729"/>
                  <a:pt x="4278433" y="5756494"/>
                  <a:pt x="4283577" y="5760874"/>
                </a:cubicBezTo>
                <a:cubicBezTo>
                  <a:pt x="4322820" y="5794975"/>
                  <a:pt x="4350063" y="5837458"/>
                  <a:pt x="4371972" y="5883752"/>
                </a:cubicBezTo>
                <a:cubicBezTo>
                  <a:pt x="4375877" y="5892038"/>
                  <a:pt x="4379782" y="5900611"/>
                  <a:pt x="4382997" y="5909351"/>
                </a:cubicBezTo>
                <a:lnTo>
                  <a:pt x="4389878" y="5935950"/>
                </a:lnTo>
                <a:lnTo>
                  <a:pt x="4389711" y="5964477"/>
                </a:lnTo>
                <a:cubicBezTo>
                  <a:pt x="4388783" y="5974097"/>
                  <a:pt x="4387306" y="5983766"/>
                  <a:pt x="4386258" y="5993291"/>
                </a:cubicBezTo>
                <a:cubicBezTo>
                  <a:pt x="4385116" y="6004531"/>
                  <a:pt x="4385306" y="6017485"/>
                  <a:pt x="4379782" y="6026440"/>
                </a:cubicBezTo>
                <a:cubicBezTo>
                  <a:pt x="4362445" y="6054825"/>
                  <a:pt x="4343777" y="6082258"/>
                  <a:pt x="4323582" y="6108738"/>
                </a:cubicBezTo>
                <a:cubicBezTo>
                  <a:pt x="4314914" y="6120074"/>
                  <a:pt x="4309961" y="6126884"/>
                  <a:pt x="4309890" y="6133314"/>
                </a:cubicBezTo>
                <a:lnTo>
                  <a:pt x="4309890" y="6133315"/>
                </a:lnTo>
                <a:lnTo>
                  <a:pt x="4309890" y="6133315"/>
                </a:lnTo>
                <a:cubicBezTo>
                  <a:pt x="4309818" y="6139745"/>
                  <a:pt x="4314629" y="6145793"/>
                  <a:pt x="4325488" y="6155603"/>
                </a:cubicBezTo>
                <a:cubicBezTo>
                  <a:pt x="4347777" y="6175798"/>
                  <a:pt x="4359397" y="6200945"/>
                  <a:pt x="4364159" y="6228757"/>
                </a:cubicBezTo>
                <a:lnTo>
                  <a:pt x="4381496" y="6361540"/>
                </a:lnTo>
                <a:lnTo>
                  <a:pt x="4381314" y="6364769"/>
                </a:lnTo>
                <a:lnTo>
                  <a:pt x="4380007" y="6387910"/>
                </a:lnTo>
                <a:lnTo>
                  <a:pt x="4377352" y="6393385"/>
                </a:lnTo>
                <a:lnTo>
                  <a:pt x="4370589" y="6407332"/>
                </a:lnTo>
                <a:lnTo>
                  <a:pt x="4370589" y="6407333"/>
                </a:lnTo>
                <a:lnTo>
                  <a:pt x="4377352" y="6393385"/>
                </a:lnTo>
                <a:lnTo>
                  <a:pt x="4380008" y="6387910"/>
                </a:lnTo>
                <a:lnTo>
                  <a:pt x="4381314" y="6364769"/>
                </a:lnTo>
                <a:lnTo>
                  <a:pt x="4381496" y="6361540"/>
                </a:lnTo>
                <a:lnTo>
                  <a:pt x="4381496" y="6361540"/>
                </a:lnTo>
                <a:lnTo>
                  <a:pt x="4381496" y="6361539"/>
                </a:lnTo>
                <a:cubicBezTo>
                  <a:pt x="4377876" y="6317151"/>
                  <a:pt x="4371590" y="6272764"/>
                  <a:pt x="4364159" y="6228756"/>
                </a:cubicBezTo>
                <a:cubicBezTo>
                  <a:pt x="4359397" y="6200944"/>
                  <a:pt x="4347777" y="6175797"/>
                  <a:pt x="4325488" y="6155602"/>
                </a:cubicBezTo>
                <a:cubicBezTo>
                  <a:pt x="4320059" y="6150697"/>
                  <a:pt x="4316141" y="6146732"/>
                  <a:pt x="4313590" y="6143190"/>
                </a:cubicBezTo>
                <a:lnTo>
                  <a:pt x="4309890" y="6133315"/>
                </a:lnTo>
                <a:lnTo>
                  <a:pt x="4323582" y="6108739"/>
                </a:lnTo>
                <a:cubicBezTo>
                  <a:pt x="4343777" y="6082259"/>
                  <a:pt x="4362445" y="6054826"/>
                  <a:pt x="4379782" y="6026441"/>
                </a:cubicBezTo>
                <a:cubicBezTo>
                  <a:pt x="4385306" y="6017486"/>
                  <a:pt x="4385116" y="6004532"/>
                  <a:pt x="4386258" y="5993292"/>
                </a:cubicBezTo>
                <a:cubicBezTo>
                  <a:pt x="4388354" y="5974241"/>
                  <a:pt x="4392164" y="5954618"/>
                  <a:pt x="4389878" y="5935950"/>
                </a:cubicBezTo>
                <a:lnTo>
                  <a:pt x="4389878" y="5935950"/>
                </a:lnTo>
                <a:lnTo>
                  <a:pt x="4389878" y="5935949"/>
                </a:lnTo>
                <a:cubicBezTo>
                  <a:pt x="4387592" y="5918042"/>
                  <a:pt x="4379782" y="5900323"/>
                  <a:pt x="4371972" y="5883751"/>
                </a:cubicBezTo>
                <a:cubicBezTo>
                  <a:pt x="4350063" y="5837457"/>
                  <a:pt x="4322820" y="5794974"/>
                  <a:pt x="4283577" y="5760873"/>
                </a:cubicBezTo>
                <a:cubicBezTo>
                  <a:pt x="4278433" y="5756493"/>
                  <a:pt x="4276527" y="5747728"/>
                  <a:pt x="4274812" y="5740488"/>
                </a:cubicBezTo>
                <a:cubicBezTo>
                  <a:pt x="4271954" y="5728678"/>
                  <a:pt x="4269288" y="5716485"/>
                  <a:pt x="4268906" y="5704483"/>
                </a:cubicBezTo>
                <a:cubicBezTo>
                  <a:pt x="4267002" y="5646189"/>
                  <a:pt x="4240331" y="5600467"/>
                  <a:pt x="4197658" y="5562746"/>
                </a:cubicBezTo>
                <a:lnTo>
                  <a:pt x="4188085" y="5547578"/>
                </a:lnTo>
                <a:lnTo>
                  <a:pt x="4198230" y="5531694"/>
                </a:lnTo>
                <a:cubicBezTo>
                  <a:pt x="4206421" y="5524837"/>
                  <a:pt x="4208898" y="5516503"/>
                  <a:pt x="4208850" y="5507668"/>
                </a:cubicBezTo>
                <a:lnTo>
                  <a:pt x="4208850" y="5507668"/>
                </a:lnTo>
                <a:lnTo>
                  <a:pt x="4208850" y="5507667"/>
                </a:lnTo>
                <a:cubicBezTo>
                  <a:pt x="4208803" y="5498832"/>
                  <a:pt x="4206231" y="5489497"/>
                  <a:pt x="4204326" y="5480637"/>
                </a:cubicBezTo>
                <a:cubicBezTo>
                  <a:pt x="4200516" y="5462351"/>
                  <a:pt x="4196514" y="5443870"/>
                  <a:pt x="4192704" y="5425582"/>
                </a:cubicBezTo>
                <a:cubicBezTo>
                  <a:pt x="4190038" y="5412057"/>
                  <a:pt x="4187752" y="5398721"/>
                  <a:pt x="4184513" y="5385384"/>
                </a:cubicBezTo>
                <a:lnTo>
                  <a:pt x="4179637" y="5355014"/>
                </a:lnTo>
                <a:lnTo>
                  <a:pt x="4181083" y="5326163"/>
                </a:lnTo>
                <a:cubicBezTo>
                  <a:pt x="4184464" y="5307422"/>
                  <a:pt x="4192990" y="5289657"/>
                  <a:pt x="4208516" y="5272797"/>
                </a:cubicBezTo>
                <a:cubicBezTo>
                  <a:pt x="4232329" y="5247079"/>
                  <a:pt x="4239379" y="5214122"/>
                  <a:pt x="4232139" y="5179068"/>
                </a:cubicBezTo>
                <a:lnTo>
                  <a:pt x="4232139" y="5179068"/>
                </a:lnTo>
                <a:lnTo>
                  <a:pt x="4232139" y="5179067"/>
                </a:lnTo>
                <a:cubicBezTo>
                  <a:pt x="4231663" y="5176876"/>
                  <a:pt x="4230473" y="5174400"/>
                  <a:pt x="4229592" y="5172090"/>
                </a:cubicBezTo>
                <a:lnTo>
                  <a:pt x="4228901" y="5166114"/>
                </a:lnTo>
                <a:lnTo>
                  <a:pt x="4235616" y="5133225"/>
                </a:lnTo>
                <a:lnTo>
                  <a:pt x="4235616" y="5133225"/>
                </a:lnTo>
                <a:lnTo>
                  <a:pt x="4235616" y="5133224"/>
                </a:lnTo>
                <a:cubicBezTo>
                  <a:pt x="4233865" y="5101639"/>
                  <a:pt x="4211325" y="5073241"/>
                  <a:pt x="4209468" y="5041521"/>
                </a:cubicBezTo>
                <a:cubicBezTo>
                  <a:pt x="4208326" y="5022852"/>
                  <a:pt x="4194228" y="5003801"/>
                  <a:pt x="4182989" y="4987037"/>
                </a:cubicBezTo>
                <a:cubicBezTo>
                  <a:pt x="4175273" y="4975511"/>
                  <a:pt x="4167700" y="4964604"/>
                  <a:pt x="4162914" y="4952673"/>
                </a:cubicBezTo>
                <a:lnTo>
                  <a:pt x="4158155" y="4933805"/>
                </a:lnTo>
                <a:lnTo>
                  <a:pt x="4159557" y="4912169"/>
                </a:lnTo>
                <a:cubicBezTo>
                  <a:pt x="4161319" y="4904359"/>
                  <a:pt x="4161831" y="4896714"/>
                  <a:pt x="4161262" y="4889276"/>
                </a:cubicBezTo>
                <a:lnTo>
                  <a:pt x="4161262" y="4889275"/>
                </a:lnTo>
                <a:lnTo>
                  <a:pt x="4161262" y="4889275"/>
                </a:lnTo>
                <a:cubicBezTo>
                  <a:pt x="4159556" y="4866958"/>
                  <a:pt x="4148126" y="4846490"/>
                  <a:pt x="4131552" y="4828916"/>
                </a:cubicBezTo>
                <a:lnTo>
                  <a:pt x="4116716" y="4800483"/>
                </a:lnTo>
                <a:lnTo>
                  <a:pt x="4118025" y="4767765"/>
                </a:lnTo>
                <a:cubicBezTo>
                  <a:pt x="4123931" y="4738236"/>
                  <a:pt x="4124313" y="4707565"/>
                  <a:pt x="4127932" y="4677656"/>
                </a:cubicBezTo>
                <a:cubicBezTo>
                  <a:pt x="4128694" y="4671177"/>
                  <a:pt x="4131362" y="4662987"/>
                  <a:pt x="4135934" y="4659175"/>
                </a:cubicBezTo>
                <a:cubicBezTo>
                  <a:pt x="4192704" y="4612501"/>
                  <a:pt x="4193276" y="4546777"/>
                  <a:pt x="4195944" y="4482005"/>
                </a:cubicBezTo>
                <a:cubicBezTo>
                  <a:pt x="4197658" y="4442762"/>
                  <a:pt x="4197658" y="4403326"/>
                  <a:pt x="4196706" y="4363891"/>
                </a:cubicBezTo>
                <a:lnTo>
                  <a:pt x="4196706" y="4363891"/>
                </a:lnTo>
                <a:lnTo>
                  <a:pt x="4196706" y="4363890"/>
                </a:lnTo>
                <a:cubicBezTo>
                  <a:pt x="4196514" y="4350554"/>
                  <a:pt x="4193466" y="4336457"/>
                  <a:pt x="4187752" y="4324645"/>
                </a:cubicBezTo>
                <a:cubicBezTo>
                  <a:pt x="4175749" y="4300070"/>
                  <a:pt x="4160129" y="4277401"/>
                  <a:pt x="4147936" y="4253014"/>
                </a:cubicBezTo>
                <a:lnTo>
                  <a:pt x="4142220" y="4221391"/>
                </a:lnTo>
                <a:lnTo>
                  <a:pt x="4142315" y="4192388"/>
                </a:lnTo>
                <a:lnTo>
                  <a:pt x="4142315" y="4192388"/>
                </a:lnTo>
                <a:lnTo>
                  <a:pt x="4142315" y="4192387"/>
                </a:lnTo>
                <a:cubicBezTo>
                  <a:pt x="4142411" y="4182767"/>
                  <a:pt x="4141839" y="4173480"/>
                  <a:pt x="4138410" y="4165383"/>
                </a:cubicBezTo>
                <a:cubicBezTo>
                  <a:pt x="4133981" y="4154857"/>
                  <a:pt x="4130909" y="4144498"/>
                  <a:pt x="4129066" y="4134255"/>
                </a:cubicBezTo>
                <a:lnTo>
                  <a:pt x="4127099" y="4103826"/>
                </a:lnTo>
                <a:lnTo>
                  <a:pt x="4142220" y="4043840"/>
                </a:lnTo>
                <a:cubicBezTo>
                  <a:pt x="4154508" y="4015835"/>
                  <a:pt x="4160175" y="3988593"/>
                  <a:pt x="4157913" y="3962160"/>
                </a:cubicBezTo>
                <a:lnTo>
                  <a:pt x="4157913" y="3962160"/>
                </a:lnTo>
                <a:lnTo>
                  <a:pt x="4157913" y="3962159"/>
                </a:lnTo>
                <a:cubicBezTo>
                  <a:pt x="4155651" y="3935727"/>
                  <a:pt x="4145460" y="3910104"/>
                  <a:pt x="4126028" y="3885338"/>
                </a:cubicBezTo>
                <a:cubicBezTo>
                  <a:pt x="4121646" y="3879766"/>
                  <a:pt x="4118884" y="3874229"/>
                  <a:pt x="4117425" y="3868764"/>
                </a:cubicBezTo>
                <a:lnTo>
                  <a:pt x="4116645" y="3852620"/>
                </a:lnTo>
                <a:lnTo>
                  <a:pt x="4130980" y="3822473"/>
                </a:lnTo>
                <a:cubicBezTo>
                  <a:pt x="4139172" y="3811614"/>
                  <a:pt x="4144316" y="3800897"/>
                  <a:pt x="4145911" y="3789777"/>
                </a:cubicBezTo>
                <a:lnTo>
                  <a:pt x="4145911" y="3789776"/>
                </a:lnTo>
                <a:lnTo>
                  <a:pt x="4145911" y="3789776"/>
                </a:lnTo>
                <a:cubicBezTo>
                  <a:pt x="4147507" y="3778655"/>
                  <a:pt x="4145554" y="3767130"/>
                  <a:pt x="4139554" y="3754652"/>
                </a:cubicBezTo>
                <a:lnTo>
                  <a:pt x="4139172" y="3734838"/>
                </a:lnTo>
                <a:lnTo>
                  <a:pt x="4143220" y="3680164"/>
                </a:lnTo>
                <a:lnTo>
                  <a:pt x="4143220" y="3680164"/>
                </a:lnTo>
                <a:lnTo>
                  <a:pt x="4143220" y="3680163"/>
                </a:lnTo>
                <a:cubicBezTo>
                  <a:pt x="4141696" y="3662494"/>
                  <a:pt x="4135458" y="3645682"/>
                  <a:pt x="4118979" y="3630632"/>
                </a:cubicBezTo>
                <a:cubicBezTo>
                  <a:pt x="4112501" y="3624725"/>
                  <a:pt x="4109835" y="3614819"/>
                  <a:pt x="4105453" y="3606817"/>
                </a:cubicBezTo>
                <a:cubicBezTo>
                  <a:pt x="4100976" y="3598435"/>
                  <a:pt x="4097725" y="3592232"/>
                  <a:pt x="4095707" y="3587174"/>
                </a:cubicBezTo>
                <a:lnTo>
                  <a:pt x="4093356" y="3574408"/>
                </a:lnTo>
                <a:lnTo>
                  <a:pt x="4098434" y="3562321"/>
                </a:lnTo>
                <a:cubicBezTo>
                  <a:pt x="4101369" y="3557716"/>
                  <a:pt x="4105548" y="3552191"/>
                  <a:pt x="4110977" y="3544714"/>
                </a:cubicBezTo>
                <a:cubicBezTo>
                  <a:pt x="4122407" y="3529091"/>
                  <a:pt x="4134028" y="3507564"/>
                  <a:pt x="4133076" y="3489468"/>
                </a:cubicBezTo>
                <a:cubicBezTo>
                  <a:pt x="4127362" y="3380306"/>
                  <a:pt x="4154794" y="3276481"/>
                  <a:pt x="4180703" y="3172655"/>
                </a:cubicBezTo>
                <a:cubicBezTo>
                  <a:pt x="4188705" y="3140650"/>
                  <a:pt x="4192943" y="3109026"/>
                  <a:pt x="4193158" y="3077402"/>
                </a:cubicBezTo>
                <a:lnTo>
                  <a:pt x="4193158" y="3077402"/>
                </a:lnTo>
                <a:lnTo>
                  <a:pt x="4193158" y="3077401"/>
                </a:lnTo>
                <a:cubicBezTo>
                  <a:pt x="4193372" y="3045777"/>
                  <a:pt x="4189562" y="3014153"/>
                  <a:pt x="4181465" y="2982148"/>
                </a:cubicBezTo>
                <a:lnTo>
                  <a:pt x="4177881" y="2947863"/>
                </a:lnTo>
                <a:lnTo>
                  <a:pt x="4182513" y="2914328"/>
                </a:lnTo>
                <a:cubicBezTo>
                  <a:pt x="4187561" y="2892182"/>
                  <a:pt x="4195753" y="2870416"/>
                  <a:pt x="4202420" y="2848794"/>
                </a:cubicBezTo>
                <a:cubicBezTo>
                  <a:pt x="4203753" y="2844317"/>
                  <a:pt x="4207039" y="2839983"/>
                  <a:pt x="4211111" y="2836173"/>
                </a:cubicBezTo>
                <a:close/>
                <a:moveTo>
                  <a:pt x="3726625" y="1508458"/>
                </a:moveTo>
                <a:lnTo>
                  <a:pt x="3698531" y="1596214"/>
                </a:lnTo>
                <a:cubicBezTo>
                  <a:pt x="3696054" y="1604979"/>
                  <a:pt x="3697579" y="1615837"/>
                  <a:pt x="3700436" y="1624981"/>
                </a:cubicBezTo>
                <a:cubicBezTo>
                  <a:pt x="3710152" y="1656224"/>
                  <a:pt x="3734537" y="1676037"/>
                  <a:pt x="3757017" y="1697754"/>
                </a:cubicBezTo>
                <a:cubicBezTo>
                  <a:pt x="3766924" y="1707280"/>
                  <a:pt x="3773972" y="1720424"/>
                  <a:pt x="3779686" y="1733189"/>
                </a:cubicBezTo>
                <a:cubicBezTo>
                  <a:pt x="3794357" y="1766336"/>
                  <a:pt x="3807501" y="1800247"/>
                  <a:pt x="3821407" y="1833776"/>
                </a:cubicBezTo>
                <a:cubicBezTo>
                  <a:pt x="3822741" y="1837014"/>
                  <a:pt x="3826170" y="1839680"/>
                  <a:pt x="3829028" y="1842159"/>
                </a:cubicBezTo>
                <a:cubicBezTo>
                  <a:pt x="3859129" y="1866923"/>
                  <a:pt x="3889418" y="1891498"/>
                  <a:pt x="3919519" y="1916455"/>
                </a:cubicBezTo>
                <a:cubicBezTo>
                  <a:pt x="3925233" y="1921217"/>
                  <a:pt x="3929425" y="1928077"/>
                  <a:pt x="3934949" y="1933220"/>
                </a:cubicBezTo>
                <a:cubicBezTo>
                  <a:pt x="3942569" y="1940460"/>
                  <a:pt x="3949810" y="1949604"/>
                  <a:pt x="3958954" y="1953414"/>
                </a:cubicBezTo>
                <a:cubicBezTo>
                  <a:pt x="3987719" y="1965225"/>
                  <a:pt x="4000103" y="1987895"/>
                  <a:pt x="4005437" y="2016470"/>
                </a:cubicBezTo>
                <a:cubicBezTo>
                  <a:pt x="4010390" y="2042571"/>
                  <a:pt x="4014582" y="2068670"/>
                  <a:pt x="4020296" y="2094579"/>
                </a:cubicBezTo>
                <a:cubicBezTo>
                  <a:pt x="4027154" y="2126202"/>
                  <a:pt x="4034584" y="2157637"/>
                  <a:pt x="4042967" y="2188880"/>
                </a:cubicBezTo>
                <a:cubicBezTo>
                  <a:pt x="4046587" y="2202405"/>
                  <a:pt x="4050777" y="2216693"/>
                  <a:pt x="4058207" y="2228315"/>
                </a:cubicBezTo>
                <a:cubicBezTo>
                  <a:pt x="4078782" y="2260891"/>
                  <a:pt x="4092688" y="2295754"/>
                  <a:pt x="4087164" y="2334045"/>
                </a:cubicBezTo>
                <a:cubicBezTo>
                  <a:pt x="4082782" y="2364716"/>
                  <a:pt x="4094022" y="2390435"/>
                  <a:pt x="4111549" y="2409486"/>
                </a:cubicBezTo>
                <a:cubicBezTo>
                  <a:pt x="4119503" y="2418155"/>
                  <a:pt x="4125016" y="2426977"/>
                  <a:pt x="4128650" y="2435913"/>
                </a:cubicBezTo>
                <a:lnTo>
                  <a:pt x="4134481" y="2463018"/>
                </a:lnTo>
                <a:lnTo>
                  <a:pt x="4132419" y="2490551"/>
                </a:lnTo>
                <a:cubicBezTo>
                  <a:pt x="4130791" y="2499773"/>
                  <a:pt x="4128410" y="2509025"/>
                  <a:pt x="4125838" y="2518264"/>
                </a:cubicBezTo>
                <a:cubicBezTo>
                  <a:pt x="4123171" y="2527790"/>
                  <a:pt x="4122027" y="2536458"/>
                  <a:pt x="4122194" y="2545006"/>
                </a:cubicBezTo>
                <a:lnTo>
                  <a:pt x="4122194" y="2545007"/>
                </a:lnTo>
                <a:lnTo>
                  <a:pt x="4122194" y="2545007"/>
                </a:lnTo>
                <a:cubicBezTo>
                  <a:pt x="4122360" y="2553556"/>
                  <a:pt x="4123837" y="2561986"/>
                  <a:pt x="4126408" y="2571035"/>
                </a:cubicBezTo>
                <a:cubicBezTo>
                  <a:pt x="4138410" y="2612946"/>
                  <a:pt x="4170987" y="2640951"/>
                  <a:pt x="4199562" y="2668002"/>
                </a:cubicBezTo>
                <a:cubicBezTo>
                  <a:pt x="4223947" y="2691055"/>
                  <a:pt x="4237663" y="2716964"/>
                  <a:pt x="4247952" y="2745349"/>
                </a:cubicBezTo>
                <a:lnTo>
                  <a:pt x="4247953" y="2745352"/>
                </a:lnTo>
                <a:lnTo>
                  <a:pt x="4253873" y="2778006"/>
                </a:lnTo>
                <a:lnTo>
                  <a:pt x="4253453" y="2785440"/>
                </a:lnTo>
                <a:lnTo>
                  <a:pt x="4243374" y="2811780"/>
                </a:lnTo>
                <a:lnTo>
                  <a:pt x="4243370" y="2811787"/>
                </a:lnTo>
                <a:lnTo>
                  <a:pt x="4243371" y="2811787"/>
                </a:lnTo>
                <a:lnTo>
                  <a:pt x="4243374" y="2811780"/>
                </a:lnTo>
                <a:lnTo>
                  <a:pt x="4253024" y="2793023"/>
                </a:lnTo>
                <a:lnTo>
                  <a:pt x="4253453" y="2785440"/>
                </a:lnTo>
                <a:lnTo>
                  <a:pt x="4254653" y="2782305"/>
                </a:lnTo>
                <a:lnTo>
                  <a:pt x="4253873" y="2778006"/>
                </a:lnTo>
                <a:lnTo>
                  <a:pt x="4254283" y="2770757"/>
                </a:lnTo>
                <a:lnTo>
                  <a:pt x="4247953" y="2745352"/>
                </a:lnTo>
                <a:lnTo>
                  <a:pt x="4247952" y="2745348"/>
                </a:lnTo>
                <a:cubicBezTo>
                  <a:pt x="4237663" y="2716963"/>
                  <a:pt x="4223947" y="2691054"/>
                  <a:pt x="4199562" y="2668001"/>
                </a:cubicBezTo>
                <a:cubicBezTo>
                  <a:pt x="4170987" y="2640950"/>
                  <a:pt x="4138410" y="2612945"/>
                  <a:pt x="4126408" y="2571034"/>
                </a:cubicBezTo>
                <a:lnTo>
                  <a:pt x="4122194" y="2545007"/>
                </a:lnTo>
                <a:lnTo>
                  <a:pt x="4125838" y="2518265"/>
                </a:lnTo>
                <a:cubicBezTo>
                  <a:pt x="4130981" y="2499786"/>
                  <a:pt x="4135363" y="2481259"/>
                  <a:pt x="4134482" y="2463019"/>
                </a:cubicBezTo>
                <a:lnTo>
                  <a:pt x="4134481" y="2463018"/>
                </a:lnTo>
                <a:lnTo>
                  <a:pt x="4134482" y="2463018"/>
                </a:lnTo>
                <a:cubicBezTo>
                  <a:pt x="4133600" y="2444777"/>
                  <a:pt x="4127457" y="2426822"/>
                  <a:pt x="4111549" y="2409485"/>
                </a:cubicBezTo>
                <a:cubicBezTo>
                  <a:pt x="4094022" y="2390434"/>
                  <a:pt x="4082782" y="2364715"/>
                  <a:pt x="4087164" y="2334044"/>
                </a:cubicBezTo>
                <a:cubicBezTo>
                  <a:pt x="4092688" y="2295753"/>
                  <a:pt x="4078782" y="2260890"/>
                  <a:pt x="4058207" y="2228314"/>
                </a:cubicBezTo>
                <a:cubicBezTo>
                  <a:pt x="4050777" y="2216692"/>
                  <a:pt x="4046587" y="2202404"/>
                  <a:pt x="4042967" y="2188879"/>
                </a:cubicBezTo>
                <a:cubicBezTo>
                  <a:pt x="4034584" y="2157636"/>
                  <a:pt x="4027154" y="2126201"/>
                  <a:pt x="4020296" y="2094578"/>
                </a:cubicBezTo>
                <a:cubicBezTo>
                  <a:pt x="4014582" y="2068669"/>
                  <a:pt x="4010390" y="2042570"/>
                  <a:pt x="4005437" y="2016469"/>
                </a:cubicBezTo>
                <a:cubicBezTo>
                  <a:pt x="4000103" y="1987894"/>
                  <a:pt x="3987719" y="1965224"/>
                  <a:pt x="3958954" y="1953413"/>
                </a:cubicBezTo>
                <a:cubicBezTo>
                  <a:pt x="3949810" y="1949603"/>
                  <a:pt x="3942569" y="1940459"/>
                  <a:pt x="3934949" y="1933219"/>
                </a:cubicBezTo>
                <a:cubicBezTo>
                  <a:pt x="3929425" y="1928076"/>
                  <a:pt x="3925233" y="1921216"/>
                  <a:pt x="3919519" y="1916454"/>
                </a:cubicBezTo>
                <a:cubicBezTo>
                  <a:pt x="3889418" y="1891497"/>
                  <a:pt x="3859129" y="1866922"/>
                  <a:pt x="3829028" y="1842158"/>
                </a:cubicBezTo>
                <a:cubicBezTo>
                  <a:pt x="3826170" y="1839679"/>
                  <a:pt x="3822741" y="1837013"/>
                  <a:pt x="3821407" y="1833775"/>
                </a:cubicBezTo>
                <a:cubicBezTo>
                  <a:pt x="3807501" y="1800246"/>
                  <a:pt x="3794358" y="1766335"/>
                  <a:pt x="3779686" y="1733188"/>
                </a:cubicBezTo>
                <a:cubicBezTo>
                  <a:pt x="3773972" y="1720423"/>
                  <a:pt x="3766924" y="1707279"/>
                  <a:pt x="3757018" y="1697753"/>
                </a:cubicBezTo>
                <a:cubicBezTo>
                  <a:pt x="3734538" y="1676036"/>
                  <a:pt x="3710152" y="1656223"/>
                  <a:pt x="3700436" y="1624980"/>
                </a:cubicBezTo>
                <a:cubicBezTo>
                  <a:pt x="3697580" y="1615836"/>
                  <a:pt x="3696055" y="1604978"/>
                  <a:pt x="3698532" y="1596213"/>
                </a:cubicBezTo>
                <a:close/>
                <a:moveTo>
                  <a:pt x="3751027" y="1453958"/>
                </a:moveTo>
                <a:lnTo>
                  <a:pt x="3745230" y="1459073"/>
                </a:lnTo>
                <a:lnTo>
                  <a:pt x="3745230" y="1459073"/>
                </a:lnTo>
                <a:lnTo>
                  <a:pt x="3745229" y="1459074"/>
                </a:lnTo>
                <a:lnTo>
                  <a:pt x="3736012" y="1481572"/>
                </a:lnTo>
                <a:lnTo>
                  <a:pt x="3745230" y="1459073"/>
                </a:lnTo>
                <a:close/>
                <a:moveTo>
                  <a:pt x="3764423" y="1268758"/>
                </a:moveTo>
                <a:cubicBezTo>
                  <a:pt x="3764875" y="1275402"/>
                  <a:pt x="3766447" y="1281689"/>
                  <a:pt x="3769590" y="1286070"/>
                </a:cubicBezTo>
                <a:cubicBezTo>
                  <a:pt x="3784163" y="1306930"/>
                  <a:pt x="3790403" y="1328553"/>
                  <a:pt x="3791927" y="1350628"/>
                </a:cubicBezTo>
                <a:lnTo>
                  <a:pt x="3786333" y="1413840"/>
                </a:lnTo>
                <a:lnTo>
                  <a:pt x="3791928" y="1350627"/>
                </a:lnTo>
                <a:cubicBezTo>
                  <a:pt x="3790403" y="1328552"/>
                  <a:pt x="3784164" y="1306930"/>
                  <a:pt x="3769590" y="1286069"/>
                </a:cubicBezTo>
                <a:close/>
                <a:moveTo>
                  <a:pt x="3706152" y="773035"/>
                </a:moveTo>
                <a:lnTo>
                  <a:pt x="3706152" y="773036"/>
                </a:lnTo>
                <a:cubicBezTo>
                  <a:pt x="3708438" y="800277"/>
                  <a:pt x="3711676" y="827330"/>
                  <a:pt x="3714152" y="854380"/>
                </a:cubicBezTo>
                <a:cubicBezTo>
                  <a:pt x="3716438" y="878957"/>
                  <a:pt x="3717200" y="903723"/>
                  <a:pt x="3745205" y="915344"/>
                </a:cubicBezTo>
                <a:cubicBezTo>
                  <a:pt x="3749587" y="917060"/>
                  <a:pt x="3752825" y="922774"/>
                  <a:pt x="3755683" y="927156"/>
                </a:cubicBezTo>
                <a:cubicBezTo>
                  <a:pt x="3799691" y="994786"/>
                  <a:pt x="3798547" y="1030981"/>
                  <a:pt x="3752063" y="1097088"/>
                </a:cubicBezTo>
                <a:cubicBezTo>
                  <a:pt x="3747301" y="1103946"/>
                  <a:pt x="3743871" y="1118614"/>
                  <a:pt x="3747681" y="1123186"/>
                </a:cubicBezTo>
                <a:cubicBezTo>
                  <a:pt x="3763493" y="1142618"/>
                  <a:pt x="3770542" y="1162954"/>
                  <a:pt x="3772400" y="1184029"/>
                </a:cubicBezTo>
                <a:cubicBezTo>
                  <a:pt x="3770542" y="1162954"/>
                  <a:pt x="3763494" y="1142617"/>
                  <a:pt x="3747682" y="1123185"/>
                </a:cubicBezTo>
                <a:cubicBezTo>
                  <a:pt x="3743872" y="1118613"/>
                  <a:pt x="3747302" y="1103945"/>
                  <a:pt x="3752064" y="1097087"/>
                </a:cubicBezTo>
                <a:cubicBezTo>
                  <a:pt x="3798548" y="1030980"/>
                  <a:pt x="3799692" y="994785"/>
                  <a:pt x="3755684" y="927155"/>
                </a:cubicBezTo>
                <a:cubicBezTo>
                  <a:pt x="3752826" y="922773"/>
                  <a:pt x="3749588" y="917059"/>
                  <a:pt x="3745206" y="915343"/>
                </a:cubicBezTo>
                <a:cubicBezTo>
                  <a:pt x="3717200" y="903722"/>
                  <a:pt x="3716438" y="878956"/>
                  <a:pt x="3714152" y="854379"/>
                </a:cubicBezTo>
                <a:close/>
                <a:moveTo>
                  <a:pt x="3761553" y="517851"/>
                </a:moveTo>
                <a:lnTo>
                  <a:pt x="3752635" y="556048"/>
                </a:lnTo>
                <a:cubicBezTo>
                  <a:pt x="3750539" y="564049"/>
                  <a:pt x="3745015" y="572623"/>
                  <a:pt x="3746157" y="580051"/>
                </a:cubicBezTo>
                <a:cubicBezTo>
                  <a:pt x="3749491" y="601579"/>
                  <a:pt x="3747062" y="622201"/>
                  <a:pt x="3742776" y="642538"/>
                </a:cubicBezTo>
                <a:lnTo>
                  <a:pt x="3730253" y="694928"/>
                </a:lnTo>
                <a:lnTo>
                  <a:pt x="3742777" y="642537"/>
                </a:lnTo>
                <a:cubicBezTo>
                  <a:pt x="3747063" y="622201"/>
                  <a:pt x="3749492" y="601578"/>
                  <a:pt x="3746158" y="580050"/>
                </a:cubicBezTo>
                <a:cubicBezTo>
                  <a:pt x="3745016" y="572622"/>
                  <a:pt x="3750540" y="564048"/>
                  <a:pt x="3752636" y="556047"/>
                </a:cubicBezTo>
                <a:close/>
                <a:moveTo>
                  <a:pt x="3774848" y="298169"/>
                </a:moveTo>
                <a:lnTo>
                  <a:pt x="3760065" y="313534"/>
                </a:lnTo>
                <a:cubicBezTo>
                  <a:pt x="3755873" y="316390"/>
                  <a:pt x="3758159" y="330299"/>
                  <a:pt x="3759493" y="338871"/>
                </a:cubicBezTo>
                <a:cubicBezTo>
                  <a:pt x="3760922" y="348396"/>
                  <a:pt x="3763447" y="357874"/>
                  <a:pt x="3765590" y="367328"/>
                </a:cubicBezTo>
                <a:lnTo>
                  <a:pt x="3769400" y="395640"/>
                </a:lnTo>
                <a:cubicBezTo>
                  <a:pt x="3769590" y="376781"/>
                  <a:pt x="3762352" y="357921"/>
                  <a:pt x="3759494" y="338870"/>
                </a:cubicBezTo>
                <a:cubicBezTo>
                  <a:pt x="3758160" y="330298"/>
                  <a:pt x="3755874" y="316389"/>
                  <a:pt x="3760066" y="313533"/>
                </a:cubicBezTo>
                <a:close/>
                <a:moveTo>
                  <a:pt x="3782393" y="281568"/>
                </a:moveTo>
                <a:lnTo>
                  <a:pt x="3777498" y="295415"/>
                </a:lnTo>
                <a:lnTo>
                  <a:pt x="3777499" y="295415"/>
                </a:lnTo>
                <a:close/>
                <a:moveTo>
                  <a:pt x="3769073" y="24486"/>
                </a:moveTo>
                <a:lnTo>
                  <a:pt x="3766810" y="74129"/>
                </a:lnTo>
                <a:cubicBezTo>
                  <a:pt x="3767733" y="91492"/>
                  <a:pt x="3770043" y="108703"/>
                  <a:pt x="3772734" y="125861"/>
                </a:cubicBezTo>
                <a:lnTo>
                  <a:pt x="3777129" y="153388"/>
                </a:lnTo>
                <a:lnTo>
                  <a:pt x="3785402" y="228944"/>
                </a:lnTo>
                <a:lnTo>
                  <a:pt x="3785402" y="228949"/>
                </a:lnTo>
                <a:lnTo>
                  <a:pt x="3785402" y="228948"/>
                </a:lnTo>
                <a:lnTo>
                  <a:pt x="3785402" y="228944"/>
                </a:lnTo>
                <a:lnTo>
                  <a:pt x="3780943" y="177271"/>
                </a:lnTo>
                <a:lnTo>
                  <a:pt x="3777129" y="153388"/>
                </a:lnTo>
                <a:lnTo>
                  <a:pt x="3776930" y="151569"/>
                </a:lnTo>
                <a:cubicBezTo>
                  <a:pt x="3772700" y="125876"/>
                  <a:pt x="3768195" y="100174"/>
                  <a:pt x="3766811" y="74129"/>
                </a:cubicBezTo>
                <a:close/>
                <a:moveTo>
                  <a:pt x="3766492" y="0"/>
                </a:moveTo>
                <a:lnTo>
                  <a:pt x="4230600" y="0"/>
                </a:lnTo>
                <a:lnTo>
                  <a:pt x="4229473" y="2817"/>
                </a:lnTo>
                <a:cubicBezTo>
                  <a:pt x="4221091" y="21486"/>
                  <a:pt x="4218423" y="43012"/>
                  <a:pt x="4215374" y="63587"/>
                </a:cubicBezTo>
                <a:cubicBezTo>
                  <a:pt x="4209850" y="101308"/>
                  <a:pt x="4206420" y="139219"/>
                  <a:pt x="4201468" y="176939"/>
                </a:cubicBezTo>
                <a:cubicBezTo>
                  <a:pt x="4200324" y="184941"/>
                  <a:pt x="4198230" y="194085"/>
                  <a:pt x="4193466" y="200182"/>
                </a:cubicBezTo>
                <a:cubicBezTo>
                  <a:pt x="4161461" y="241901"/>
                  <a:pt x="4152508" y="292579"/>
                  <a:pt x="4155554" y="340774"/>
                </a:cubicBezTo>
                <a:cubicBezTo>
                  <a:pt x="4157843" y="378686"/>
                  <a:pt x="4159557" y="415835"/>
                  <a:pt x="4156319" y="453364"/>
                </a:cubicBezTo>
                <a:cubicBezTo>
                  <a:pt x="4156127" y="456222"/>
                  <a:pt x="4156509" y="460032"/>
                  <a:pt x="4158033" y="462126"/>
                </a:cubicBezTo>
                <a:cubicBezTo>
                  <a:pt x="4168129" y="475081"/>
                  <a:pt x="4168891" y="488607"/>
                  <a:pt x="4170605" y="505182"/>
                </a:cubicBezTo>
                <a:cubicBezTo>
                  <a:pt x="4173083" y="528615"/>
                  <a:pt x="4171367" y="550141"/>
                  <a:pt x="4167177" y="571860"/>
                </a:cubicBezTo>
                <a:cubicBezTo>
                  <a:pt x="4164129" y="587672"/>
                  <a:pt x="4157843" y="603673"/>
                  <a:pt x="4149840" y="617772"/>
                </a:cubicBezTo>
                <a:cubicBezTo>
                  <a:pt x="4138600" y="637392"/>
                  <a:pt x="4134220" y="656255"/>
                  <a:pt x="4149078" y="674923"/>
                </a:cubicBezTo>
                <a:cubicBezTo>
                  <a:pt x="4164891" y="695116"/>
                  <a:pt x="4159367" y="717977"/>
                  <a:pt x="4159937" y="740268"/>
                </a:cubicBezTo>
                <a:cubicBezTo>
                  <a:pt x="4160129" y="749982"/>
                  <a:pt x="4159747" y="760270"/>
                  <a:pt x="4162223" y="769605"/>
                </a:cubicBezTo>
                <a:cubicBezTo>
                  <a:pt x="4169273" y="796655"/>
                  <a:pt x="4179941" y="822756"/>
                  <a:pt x="4184703" y="850189"/>
                </a:cubicBezTo>
                <a:cubicBezTo>
                  <a:pt x="4187370" y="865430"/>
                  <a:pt x="4182607" y="882384"/>
                  <a:pt x="4179179" y="898198"/>
                </a:cubicBezTo>
                <a:cubicBezTo>
                  <a:pt x="4175559" y="914200"/>
                  <a:pt x="4170035" y="930011"/>
                  <a:pt x="4164319" y="945444"/>
                </a:cubicBezTo>
                <a:cubicBezTo>
                  <a:pt x="4160509" y="955920"/>
                  <a:pt x="4156889" y="967350"/>
                  <a:pt x="4150030" y="975733"/>
                </a:cubicBezTo>
                <a:cubicBezTo>
                  <a:pt x="4134410" y="994785"/>
                  <a:pt x="4131742" y="1014406"/>
                  <a:pt x="4139934" y="1036887"/>
                </a:cubicBezTo>
                <a:cubicBezTo>
                  <a:pt x="4141268" y="1040315"/>
                  <a:pt x="4141268" y="1044315"/>
                  <a:pt x="4141458" y="1048125"/>
                </a:cubicBezTo>
                <a:cubicBezTo>
                  <a:pt x="4145458" y="1109091"/>
                  <a:pt x="4147936" y="1170051"/>
                  <a:pt x="4154032" y="1230633"/>
                </a:cubicBezTo>
                <a:cubicBezTo>
                  <a:pt x="4156509" y="1255206"/>
                  <a:pt x="4167367" y="1278829"/>
                  <a:pt x="4174225" y="1303024"/>
                </a:cubicBezTo>
                <a:cubicBezTo>
                  <a:pt x="4175559" y="1307978"/>
                  <a:pt x="4177655" y="1313504"/>
                  <a:pt x="4176701" y="1318456"/>
                </a:cubicBezTo>
                <a:cubicBezTo>
                  <a:pt x="4167177" y="1372368"/>
                  <a:pt x="4181083" y="1422854"/>
                  <a:pt x="4199372" y="1472575"/>
                </a:cubicBezTo>
                <a:cubicBezTo>
                  <a:pt x="4201278" y="1477717"/>
                  <a:pt x="4200706" y="1484004"/>
                  <a:pt x="4200324" y="1489720"/>
                </a:cubicBezTo>
                <a:cubicBezTo>
                  <a:pt x="4198992" y="1505724"/>
                  <a:pt x="4192324" y="1523059"/>
                  <a:pt x="4196324" y="1537537"/>
                </a:cubicBezTo>
                <a:cubicBezTo>
                  <a:pt x="4207374" y="1576019"/>
                  <a:pt x="4220709" y="1614120"/>
                  <a:pt x="4237473" y="1650317"/>
                </a:cubicBezTo>
                <a:cubicBezTo>
                  <a:pt x="4254428" y="1687086"/>
                  <a:pt x="4268716" y="1721185"/>
                  <a:pt x="4251572" y="1763287"/>
                </a:cubicBezTo>
                <a:cubicBezTo>
                  <a:pt x="4244331" y="1781194"/>
                  <a:pt x="4249476" y="1804816"/>
                  <a:pt x="4251380" y="1825393"/>
                </a:cubicBezTo>
                <a:cubicBezTo>
                  <a:pt x="4252904" y="1840441"/>
                  <a:pt x="4261478" y="1854920"/>
                  <a:pt x="4261478" y="1869780"/>
                </a:cubicBezTo>
                <a:cubicBezTo>
                  <a:pt x="4261478" y="1909408"/>
                  <a:pt x="4271574" y="1944649"/>
                  <a:pt x="4292149" y="1978940"/>
                </a:cubicBezTo>
                <a:cubicBezTo>
                  <a:pt x="4300149" y="1992279"/>
                  <a:pt x="4294815" y="2013043"/>
                  <a:pt x="4296911" y="2030378"/>
                </a:cubicBezTo>
                <a:cubicBezTo>
                  <a:pt x="4299387" y="2048668"/>
                  <a:pt x="4301673" y="2067525"/>
                  <a:pt x="4307200" y="2085054"/>
                </a:cubicBezTo>
                <a:cubicBezTo>
                  <a:pt x="4321678" y="2130393"/>
                  <a:pt x="4338061" y="2175163"/>
                  <a:pt x="4353301" y="2220312"/>
                </a:cubicBezTo>
                <a:cubicBezTo>
                  <a:pt x="4365876" y="2257459"/>
                  <a:pt x="4355969" y="2294039"/>
                  <a:pt x="4350635" y="2330806"/>
                </a:cubicBezTo>
                <a:cubicBezTo>
                  <a:pt x="4347205" y="2353859"/>
                  <a:pt x="4339013" y="2375383"/>
                  <a:pt x="4351205" y="2401292"/>
                </a:cubicBezTo>
                <a:cubicBezTo>
                  <a:pt x="4362827" y="2426059"/>
                  <a:pt x="4360159" y="2457492"/>
                  <a:pt x="4366446" y="2485307"/>
                </a:cubicBezTo>
                <a:cubicBezTo>
                  <a:pt x="4371780" y="2508742"/>
                  <a:pt x="4380354" y="2531409"/>
                  <a:pt x="4388736" y="2554079"/>
                </a:cubicBezTo>
                <a:cubicBezTo>
                  <a:pt x="4400167" y="2584942"/>
                  <a:pt x="4412167" y="2615421"/>
                  <a:pt x="4406453" y="2649143"/>
                </a:cubicBezTo>
                <a:cubicBezTo>
                  <a:pt x="4399975" y="2687436"/>
                  <a:pt x="4424359" y="2713723"/>
                  <a:pt x="4440554" y="2743826"/>
                </a:cubicBezTo>
                <a:cubicBezTo>
                  <a:pt x="4451602" y="2764590"/>
                  <a:pt x="4459795" y="2787259"/>
                  <a:pt x="4466653" y="2809930"/>
                </a:cubicBezTo>
                <a:cubicBezTo>
                  <a:pt x="4475607" y="2840219"/>
                  <a:pt x="4480941" y="2871462"/>
                  <a:pt x="4489704" y="2901943"/>
                </a:cubicBezTo>
                <a:cubicBezTo>
                  <a:pt x="4502848" y="2948047"/>
                  <a:pt x="4513136" y="2994722"/>
                  <a:pt x="4505896" y="3042728"/>
                </a:cubicBezTo>
                <a:cubicBezTo>
                  <a:pt x="4502658" y="3064827"/>
                  <a:pt x="4502848" y="3085403"/>
                  <a:pt x="4507612" y="3107500"/>
                </a:cubicBezTo>
                <a:cubicBezTo>
                  <a:pt x="4515422" y="3143695"/>
                  <a:pt x="4516375" y="3180844"/>
                  <a:pt x="4545521" y="3209993"/>
                </a:cubicBezTo>
                <a:cubicBezTo>
                  <a:pt x="4555810" y="3220280"/>
                  <a:pt x="4558476" y="3238758"/>
                  <a:pt x="4563810" y="3253809"/>
                </a:cubicBezTo>
                <a:cubicBezTo>
                  <a:pt x="4570098" y="3271145"/>
                  <a:pt x="4566858" y="3283908"/>
                  <a:pt x="4548570" y="3293244"/>
                </a:cubicBezTo>
                <a:cubicBezTo>
                  <a:pt x="4540379" y="3297434"/>
                  <a:pt x="4532377" y="3309437"/>
                  <a:pt x="4531043" y="3318771"/>
                </a:cubicBezTo>
                <a:cubicBezTo>
                  <a:pt x="4527043" y="3346776"/>
                  <a:pt x="4532949" y="3372495"/>
                  <a:pt x="4545904" y="3399546"/>
                </a:cubicBezTo>
                <a:cubicBezTo>
                  <a:pt x="4558096" y="3424883"/>
                  <a:pt x="4556762" y="3456508"/>
                  <a:pt x="4561524" y="3485275"/>
                </a:cubicBezTo>
                <a:cubicBezTo>
                  <a:pt x="4564954" y="3505657"/>
                  <a:pt x="4572002" y="3526042"/>
                  <a:pt x="4572002" y="3546617"/>
                </a:cubicBezTo>
                <a:cubicBezTo>
                  <a:pt x="4572002" y="3572146"/>
                  <a:pt x="4565906" y="3597482"/>
                  <a:pt x="4563620" y="3623201"/>
                </a:cubicBezTo>
                <a:cubicBezTo>
                  <a:pt x="4561716" y="3643204"/>
                  <a:pt x="4562478" y="3663589"/>
                  <a:pt x="4560192" y="3683591"/>
                </a:cubicBezTo>
                <a:cubicBezTo>
                  <a:pt x="4558476" y="3699976"/>
                  <a:pt x="4554096" y="3716168"/>
                  <a:pt x="4550476" y="3732361"/>
                </a:cubicBezTo>
                <a:cubicBezTo>
                  <a:pt x="4549142" y="3738267"/>
                  <a:pt x="4543997" y="3744173"/>
                  <a:pt x="4544759" y="3749506"/>
                </a:cubicBezTo>
                <a:cubicBezTo>
                  <a:pt x="4552952" y="3802467"/>
                  <a:pt x="4516375" y="3840569"/>
                  <a:pt x="4500182" y="3885338"/>
                </a:cubicBezTo>
                <a:cubicBezTo>
                  <a:pt x="4483035" y="3932394"/>
                  <a:pt x="4456747" y="3977925"/>
                  <a:pt x="4464557" y="4030503"/>
                </a:cubicBezTo>
                <a:cubicBezTo>
                  <a:pt x="4469319" y="4062318"/>
                  <a:pt x="4480369" y="4092989"/>
                  <a:pt x="4487038" y="4124614"/>
                </a:cubicBezTo>
                <a:cubicBezTo>
                  <a:pt x="4489324" y="4135854"/>
                  <a:pt x="4488942" y="4148427"/>
                  <a:pt x="4486656" y="4159667"/>
                </a:cubicBezTo>
                <a:cubicBezTo>
                  <a:pt x="4476177" y="4213961"/>
                  <a:pt x="4474653" y="4267493"/>
                  <a:pt x="4491800" y="4320837"/>
                </a:cubicBezTo>
                <a:cubicBezTo>
                  <a:pt x="4494658" y="4329979"/>
                  <a:pt x="4497324" y="4339695"/>
                  <a:pt x="4497324" y="4349222"/>
                </a:cubicBezTo>
                <a:cubicBezTo>
                  <a:pt x="4497324" y="4401419"/>
                  <a:pt x="4493324" y="4452665"/>
                  <a:pt x="4474653" y="4502579"/>
                </a:cubicBezTo>
                <a:cubicBezTo>
                  <a:pt x="4468367" y="4519343"/>
                  <a:pt x="4472367" y="4539728"/>
                  <a:pt x="4470843" y="4558207"/>
                </a:cubicBezTo>
                <a:cubicBezTo>
                  <a:pt x="4469511" y="4575351"/>
                  <a:pt x="4468939" y="4592878"/>
                  <a:pt x="4464557" y="4609452"/>
                </a:cubicBezTo>
                <a:cubicBezTo>
                  <a:pt x="4458081" y="4633647"/>
                  <a:pt x="4457319" y="4656126"/>
                  <a:pt x="4463033" y="4681083"/>
                </a:cubicBezTo>
                <a:cubicBezTo>
                  <a:pt x="4468367" y="4704895"/>
                  <a:pt x="4465701" y="4730614"/>
                  <a:pt x="4465891" y="4755381"/>
                </a:cubicBezTo>
                <a:cubicBezTo>
                  <a:pt x="4466081" y="4783004"/>
                  <a:pt x="4466271" y="4810627"/>
                  <a:pt x="4465319" y="4838250"/>
                </a:cubicBezTo>
                <a:cubicBezTo>
                  <a:pt x="4464939" y="4849300"/>
                  <a:pt x="4457319" y="4861873"/>
                  <a:pt x="4460367" y="4871019"/>
                </a:cubicBezTo>
                <a:cubicBezTo>
                  <a:pt x="4470653" y="4900546"/>
                  <a:pt x="4458271" y="4930075"/>
                  <a:pt x="4463795" y="4959602"/>
                </a:cubicBezTo>
                <a:cubicBezTo>
                  <a:pt x="4466653" y="4974082"/>
                  <a:pt x="4458843" y="4990465"/>
                  <a:pt x="4458081" y="5006086"/>
                </a:cubicBezTo>
                <a:cubicBezTo>
                  <a:pt x="4456747" y="5031614"/>
                  <a:pt x="4457319" y="5057141"/>
                  <a:pt x="4456937" y="5082670"/>
                </a:cubicBezTo>
                <a:cubicBezTo>
                  <a:pt x="4456747" y="5091052"/>
                  <a:pt x="4455985" y="5099245"/>
                  <a:pt x="4455602" y="5107627"/>
                </a:cubicBezTo>
                <a:cubicBezTo>
                  <a:pt x="4455222" y="5115057"/>
                  <a:pt x="4453508" y="5122867"/>
                  <a:pt x="4454840" y="5129916"/>
                </a:cubicBezTo>
                <a:cubicBezTo>
                  <a:pt x="4459605" y="5155445"/>
                  <a:pt x="4467415" y="5180591"/>
                  <a:pt x="4470463" y="5206308"/>
                </a:cubicBezTo>
                <a:cubicBezTo>
                  <a:pt x="4473129" y="5228597"/>
                  <a:pt x="4469511" y="5251650"/>
                  <a:pt x="4471415" y="5274129"/>
                </a:cubicBezTo>
                <a:cubicBezTo>
                  <a:pt x="4474653" y="5313754"/>
                  <a:pt x="4480369" y="5353379"/>
                  <a:pt x="4483989" y="5393005"/>
                </a:cubicBezTo>
                <a:cubicBezTo>
                  <a:pt x="4484751" y="5401579"/>
                  <a:pt x="4479987" y="5410531"/>
                  <a:pt x="4479607" y="5419295"/>
                </a:cubicBezTo>
                <a:cubicBezTo>
                  <a:pt x="4478655" y="5446728"/>
                  <a:pt x="4478463" y="5474161"/>
                  <a:pt x="4477893" y="5501594"/>
                </a:cubicBezTo>
                <a:cubicBezTo>
                  <a:pt x="4477701" y="5517215"/>
                  <a:pt x="4478273" y="5533027"/>
                  <a:pt x="4476559" y="5548460"/>
                </a:cubicBezTo>
                <a:cubicBezTo>
                  <a:pt x="4474273" y="5568842"/>
                  <a:pt x="4470843" y="5587321"/>
                  <a:pt x="4485703" y="5606372"/>
                </a:cubicBezTo>
                <a:cubicBezTo>
                  <a:pt x="4508754" y="5635711"/>
                  <a:pt x="4499800" y="5673050"/>
                  <a:pt x="4505134" y="5706959"/>
                </a:cubicBezTo>
                <a:cubicBezTo>
                  <a:pt x="4506468" y="5715723"/>
                  <a:pt x="4506658" y="5724678"/>
                  <a:pt x="4508182" y="5733440"/>
                </a:cubicBezTo>
                <a:cubicBezTo>
                  <a:pt x="4511040" y="5749634"/>
                  <a:pt x="4514278" y="5765635"/>
                  <a:pt x="4517519" y="5781830"/>
                </a:cubicBezTo>
                <a:cubicBezTo>
                  <a:pt x="4518089" y="5784686"/>
                  <a:pt x="4518281" y="5787924"/>
                  <a:pt x="4519233" y="5790592"/>
                </a:cubicBezTo>
                <a:cubicBezTo>
                  <a:pt x="4527233" y="5815169"/>
                  <a:pt x="4536377" y="5839361"/>
                  <a:pt x="4542855" y="5864318"/>
                </a:cubicBezTo>
                <a:cubicBezTo>
                  <a:pt x="4546094" y="5876511"/>
                  <a:pt x="4546476" y="5890037"/>
                  <a:pt x="4544759" y="5902610"/>
                </a:cubicBezTo>
                <a:cubicBezTo>
                  <a:pt x="4539807" y="5939377"/>
                  <a:pt x="4537711" y="5975764"/>
                  <a:pt x="4544951" y="6012723"/>
                </a:cubicBezTo>
                <a:cubicBezTo>
                  <a:pt x="4547808" y="6027392"/>
                  <a:pt x="4543045" y="6043776"/>
                  <a:pt x="4541331" y="6059397"/>
                </a:cubicBezTo>
                <a:cubicBezTo>
                  <a:pt x="4536759" y="6096736"/>
                  <a:pt x="4531805" y="6134075"/>
                  <a:pt x="4527425" y="6171605"/>
                </a:cubicBezTo>
                <a:cubicBezTo>
                  <a:pt x="4524757" y="6195037"/>
                  <a:pt x="4523233" y="6218660"/>
                  <a:pt x="4520567" y="6242093"/>
                </a:cubicBezTo>
                <a:cubicBezTo>
                  <a:pt x="4517327" y="6269144"/>
                  <a:pt x="4512374" y="6296005"/>
                  <a:pt x="4509706" y="6323058"/>
                </a:cubicBezTo>
                <a:cubicBezTo>
                  <a:pt x="4506658" y="6353919"/>
                  <a:pt x="4506088" y="6384972"/>
                  <a:pt x="4502848" y="6415833"/>
                </a:cubicBezTo>
                <a:cubicBezTo>
                  <a:pt x="4496562" y="6472225"/>
                  <a:pt x="4489132" y="6528424"/>
                  <a:pt x="4482083" y="6584812"/>
                </a:cubicBezTo>
                <a:cubicBezTo>
                  <a:pt x="4475225" y="6639488"/>
                  <a:pt x="4469129" y="6694164"/>
                  <a:pt x="4460557" y="6748458"/>
                </a:cubicBezTo>
                <a:cubicBezTo>
                  <a:pt x="4456937" y="6771319"/>
                  <a:pt x="4447030" y="6793035"/>
                  <a:pt x="4441506" y="6815516"/>
                </a:cubicBezTo>
                <a:lnTo>
                  <a:pt x="4431806" y="6858001"/>
                </a:lnTo>
                <a:lnTo>
                  <a:pt x="4259553" y="6858001"/>
                </a:lnTo>
                <a:lnTo>
                  <a:pt x="4265716" y="6812064"/>
                </a:lnTo>
                <a:lnTo>
                  <a:pt x="4265716" y="6812064"/>
                </a:lnTo>
                <a:lnTo>
                  <a:pt x="4265716" y="6812063"/>
                </a:lnTo>
                <a:cubicBezTo>
                  <a:pt x="4265240" y="6788417"/>
                  <a:pt x="4259954" y="6764841"/>
                  <a:pt x="4246238" y="6742552"/>
                </a:cubicBezTo>
                <a:lnTo>
                  <a:pt x="4232402" y="6702976"/>
                </a:lnTo>
                <a:lnTo>
                  <a:pt x="4235549" y="6683027"/>
                </a:lnTo>
                <a:cubicBezTo>
                  <a:pt x="4237915" y="6676306"/>
                  <a:pt x="4241666" y="6669496"/>
                  <a:pt x="4247000" y="6662542"/>
                </a:cubicBezTo>
                <a:cubicBezTo>
                  <a:pt x="4254334" y="6653111"/>
                  <a:pt x="4256191" y="6639108"/>
                  <a:pt x="4254095" y="6625225"/>
                </a:cubicBezTo>
                <a:lnTo>
                  <a:pt x="4254095" y="6625225"/>
                </a:lnTo>
                <a:lnTo>
                  <a:pt x="4254095" y="6625224"/>
                </a:lnTo>
                <a:cubicBezTo>
                  <a:pt x="4251999" y="6611342"/>
                  <a:pt x="4245951" y="6597578"/>
                  <a:pt x="4237473" y="6588625"/>
                </a:cubicBezTo>
                <a:lnTo>
                  <a:pt x="4214994" y="6564620"/>
                </a:lnTo>
                <a:lnTo>
                  <a:pt x="4214994" y="6564621"/>
                </a:lnTo>
                <a:cubicBezTo>
                  <a:pt x="4225281" y="6575479"/>
                  <a:pt x="4231377" y="6582147"/>
                  <a:pt x="4237473" y="6588626"/>
                </a:cubicBezTo>
                <a:lnTo>
                  <a:pt x="4254095" y="6625225"/>
                </a:lnTo>
                <a:lnTo>
                  <a:pt x="4254084" y="6645552"/>
                </a:lnTo>
                <a:cubicBezTo>
                  <a:pt x="4252965" y="6651967"/>
                  <a:pt x="4250667" y="6657825"/>
                  <a:pt x="4247000" y="6662541"/>
                </a:cubicBezTo>
                <a:cubicBezTo>
                  <a:pt x="4236332" y="6676448"/>
                  <a:pt x="4231997" y="6689783"/>
                  <a:pt x="4232402" y="6702976"/>
                </a:cubicBezTo>
                <a:lnTo>
                  <a:pt x="4232402" y="6702976"/>
                </a:lnTo>
                <a:lnTo>
                  <a:pt x="4232402" y="6702977"/>
                </a:lnTo>
                <a:cubicBezTo>
                  <a:pt x="4232807" y="6716169"/>
                  <a:pt x="4237951" y="6729219"/>
                  <a:pt x="4246238" y="6742553"/>
                </a:cubicBezTo>
                <a:cubicBezTo>
                  <a:pt x="4253096" y="6753698"/>
                  <a:pt x="4257847" y="6765164"/>
                  <a:pt x="4260942" y="6776800"/>
                </a:cubicBezTo>
                <a:lnTo>
                  <a:pt x="4265716" y="6812064"/>
                </a:lnTo>
                <a:lnTo>
                  <a:pt x="4259553" y="6858001"/>
                </a:lnTo>
                <a:lnTo>
                  <a:pt x="4259553" y="6858001"/>
                </a:lnTo>
                <a:lnTo>
                  <a:pt x="4259553" y="6858002"/>
                </a:lnTo>
                <a:lnTo>
                  <a:pt x="0" y="6858002"/>
                </a:lnTo>
                <a:lnTo>
                  <a:pt x="0" y="2"/>
                </a:lnTo>
                <a:lnTo>
                  <a:pt x="3766492" y="1"/>
                </a:lnTo>
                <a:lnTo>
                  <a:pt x="3769210" y="21486"/>
                </a:lnTo>
                <a:close/>
              </a:path>
            </a:pathLst>
          </a:custGeom>
          <a:effectLst>
            <a:outerShdw blurRad="381000" dist="152400" algn="l" rotWithShape="0">
              <a:prstClr val="black">
                <a:alpha val="10000"/>
              </a:prstClr>
            </a:outerShdw>
          </a:effectLst>
        </p:spPr>
      </p:pic>
      <p:sp>
        <p:nvSpPr>
          <p:cNvPr id="12" name="Freeform: Shape 11">
            <a:extLst>
              <a:ext uri="{FF2B5EF4-FFF2-40B4-BE49-F238E27FC236}">
                <a16:creationId xmlns:a16="http://schemas.microsoft.com/office/drawing/2014/main" id="{340822D1-9EEA-4ECF-9360-D9AF87950D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705643" y="2991643"/>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DC292A62-7F34-4E30-BE04-48164A1DAF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705643" y="2991644"/>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blipFill dpi="0" rotWithShape="1">
            <a:blip r:embed="rId3">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p:cNvSpPr>
            <a:spLocks noGrp="1"/>
          </p:cNvSpPr>
          <p:nvPr>
            <p:ph idx="1"/>
          </p:nvPr>
        </p:nvSpPr>
        <p:spPr>
          <a:xfrm>
            <a:off x="5334001" y="3047999"/>
            <a:ext cx="6095999" cy="3048001"/>
          </a:xfrm>
        </p:spPr>
        <p:txBody>
          <a:bodyPr>
            <a:normAutofit/>
          </a:bodyPr>
          <a:lstStyle/>
          <a:p>
            <a:pPr lvl="0"/>
            <a:r>
              <a:rPr lang="en-US" sz="1300" dirty="0"/>
              <a:t>The project designed is a data acquisition system under supervisory control which is essential in large industrial environment. SCADA is a technology that is used to track and control all the processes in industries and saves a lot of manpower. The project uses temperature sensors interfaced to a microcontroller of 8051 family to constantly monitor the remote plant operations. The microcontroller is connected to a PC which constantly receives the data recorded by the temperature sensors through microcontroller. With the help of a DAQ system software installed on the PC, the temperature values are displayed and stored in the database. There are parameters provided in the system such as set point, high or low point in the PC. Whenever the recorded temperature goes beyond or below the set point, the microcontroller turns off or on the lamps through relays interfaced to it respectively. When the temperature reaches high or low limit an alarm on the PC is initiated to avoid system failure.</a:t>
            </a:r>
          </a:p>
          <a:p>
            <a:endParaRPr lang="en-US" sz="1300" dirty="0"/>
          </a:p>
        </p:txBody>
      </p:sp>
    </p:spTree>
    <p:extLst>
      <p:ext uri="{BB962C8B-B14F-4D97-AF65-F5344CB8AC3E}">
        <p14:creationId xmlns:p14="http://schemas.microsoft.com/office/powerpoint/2010/main" val="20199547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95B9BA8-1D69-4796-85F5-B6D0BD52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762001" y="981076"/>
            <a:ext cx="6095998" cy="1806574"/>
          </a:xfrm>
        </p:spPr>
        <p:txBody>
          <a:bodyPr anchor="b">
            <a:normAutofit/>
          </a:bodyPr>
          <a:lstStyle/>
          <a:p>
            <a:r>
              <a:rPr lang="en-US" dirty="0"/>
              <a:t>Hardware Specifications</a:t>
            </a:r>
          </a:p>
        </p:txBody>
      </p:sp>
      <p:pic>
        <p:nvPicPr>
          <p:cNvPr id="6" name="Picture 5" descr="Stretched steel tapes in different lengths">
            <a:extLst>
              <a:ext uri="{FF2B5EF4-FFF2-40B4-BE49-F238E27FC236}">
                <a16:creationId xmlns:a16="http://schemas.microsoft.com/office/drawing/2014/main" id="{43A7372E-D855-544A-B100-EBD7AC6E1BC1}"/>
              </a:ext>
            </a:extLst>
          </p:cNvPr>
          <p:cNvPicPr>
            <a:picLocks noChangeAspect="1"/>
          </p:cNvPicPr>
          <p:nvPr/>
        </p:nvPicPr>
        <p:blipFill rotWithShape="1">
          <a:blip r:embed="rId2"/>
          <a:srcRect l="27818" r="27915" b="7"/>
          <a:stretch/>
        </p:blipFill>
        <p:spPr>
          <a:xfrm>
            <a:off x="7620000" y="10"/>
            <a:ext cx="4572002" cy="6857992"/>
          </a:xfrm>
          <a:custGeom>
            <a:avLst/>
            <a:gdLst/>
            <a:ahLst/>
            <a:cxnLst/>
            <a:rect l="l" t="t" r="r" b="b"/>
            <a:pathLst>
              <a:path w="4572002" h="6858002">
                <a:moveTo>
                  <a:pt x="276687" y="6438981"/>
                </a:moveTo>
                <a:cubicBezTo>
                  <a:pt x="286189" y="6444077"/>
                  <a:pt x="293666" y="6451650"/>
                  <a:pt x="296618" y="6463841"/>
                </a:cubicBezTo>
                <a:lnTo>
                  <a:pt x="296621" y="6463850"/>
                </a:lnTo>
                <a:lnTo>
                  <a:pt x="307605" y="6508052"/>
                </a:lnTo>
                <a:lnTo>
                  <a:pt x="310416" y="6513012"/>
                </a:lnTo>
                <a:lnTo>
                  <a:pt x="312883" y="6521804"/>
                </a:lnTo>
                <a:lnTo>
                  <a:pt x="329221" y="6546195"/>
                </a:lnTo>
                <a:lnTo>
                  <a:pt x="329221" y="6546194"/>
                </a:lnTo>
                <a:lnTo>
                  <a:pt x="310416" y="6513012"/>
                </a:lnTo>
                <a:lnTo>
                  <a:pt x="296621" y="6463850"/>
                </a:lnTo>
                <a:lnTo>
                  <a:pt x="296618" y="6463840"/>
                </a:lnTo>
                <a:close/>
                <a:moveTo>
                  <a:pt x="360891" y="2836172"/>
                </a:moveTo>
                <a:lnTo>
                  <a:pt x="360891" y="2836173"/>
                </a:lnTo>
                <a:cubicBezTo>
                  <a:pt x="364963" y="2839983"/>
                  <a:pt x="368249" y="2844317"/>
                  <a:pt x="369582" y="2848794"/>
                </a:cubicBezTo>
                <a:cubicBezTo>
                  <a:pt x="376249" y="2870416"/>
                  <a:pt x="384441" y="2892181"/>
                  <a:pt x="389490" y="2914328"/>
                </a:cubicBezTo>
                <a:lnTo>
                  <a:pt x="394121" y="2947863"/>
                </a:lnTo>
                <a:lnTo>
                  <a:pt x="390537" y="2982148"/>
                </a:lnTo>
                <a:cubicBezTo>
                  <a:pt x="382441" y="3014153"/>
                  <a:pt x="378631" y="3045777"/>
                  <a:pt x="378845" y="3077401"/>
                </a:cubicBezTo>
                <a:lnTo>
                  <a:pt x="378845" y="3077402"/>
                </a:lnTo>
                <a:lnTo>
                  <a:pt x="378845" y="3077402"/>
                </a:lnTo>
                <a:cubicBezTo>
                  <a:pt x="379059" y="3109026"/>
                  <a:pt x="383298" y="3140650"/>
                  <a:pt x="391299" y="3172655"/>
                </a:cubicBezTo>
                <a:cubicBezTo>
                  <a:pt x="417208" y="3276481"/>
                  <a:pt x="444640" y="3380306"/>
                  <a:pt x="438926" y="3489468"/>
                </a:cubicBezTo>
                <a:cubicBezTo>
                  <a:pt x="437974" y="3507564"/>
                  <a:pt x="449595" y="3529091"/>
                  <a:pt x="461025" y="3544714"/>
                </a:cubicBezTo>
                <a:cubicBezTo>
                  <a:pt x="466455" y="3552191"/>
                  <a:pt x="470634" y="3557716"/>
                  <a:pt x="473569" y="3562321"/>
                </a:cubicBezTo>
                <a:lnTo>
                  <a:pt x="478647" y="3574408"/>
                </a:lnTo>
                <a:lnTo>
                  <a:pt x="476296" y="3587174"/>
                </a:lnTo>
                <a:cubicBezTo>
                  <a:pt x="474277" y="3592232"/>
                  <a:pt x="471027" y="3598435"/>
                  <a:pt x="466549" y="3606817"/>
                </a:cubicBezTo>
                <a:cubicBezTo>
                  <a:pt x="462167" y="3614819"/>
                  <a:pt x="459501" y="3624725"/>
                  <a:pt x="453023" y="3630632"/>
                </a:cubicBezTo>
                <a:cubicBezTo>
                  <a:pt x="436545" y="3645682"/>
                  <a:pt x="430306" y="3662494"/>
                  <a:pt x="428782" y="3680163"/>
                </a:cubicBezTo>
                <a:lnTo>
                  <a:pt x="428782" y="3680164"/>
                </a:lnTo>
                <a:lnTo>
                  <a:pt x="428782" y="3680164"/>
                </a:lnTo>
                <a:lnTo>
                  <a:pt x="432830" y="3734838"/>
                </a:lnTo>
                <a:lnTo>
                  <a:pt x="432448" y="3754652"/>
                </a:lnTo>
                <a:cubicBezTo>
                  <a:pt x="426448" y="3767130"/>
                  <a:pt x="424496" y="3778655"/>
                  <a:pt x="426091" y="3789776"/>
                </a:cubicBezTo>
                <a:lnTo>
                  <a:pt x="426091" y="3789776"/>
                </a:lnTo>
                <a:lnTo>
                  <a:pt x="426091" y="3789777"/>
                </a:lnTo>
                <a:cubicBezTo>
                  <a:pt x="427687" y="3800897"/>
                  <a:pt x="432830" y="3811614"/>
                  <a:pt x="441022" y="3822473"/>
                </a:cubicBezTo>
                <a:lnTo>
                  <a:pt x="455357" y="3852620"/>
                </a:lnTo>
                <a:lnTo>
                  <a:pt x="454577" y="3868764"/>
                </a:lnTo>
                <a:cubicBezTo>
                  <a:pt x="453119" y="3874229"/>
                  <a:pt x="450356" y="3879766"/>
                  <a:pt x="445974" y="3885338"/>
                </a:cubicBezTo>
                <a:cubicBezTo>
                  <a:pt x="426543" y="3910104"/>
                  <a:pt x="416351" y="3935727"/>
                  <a:pt x="414089" y="3962159"/>
                </a:cubicBezTo>
                <a:lnTo>
                  <a:pt x="414089" y="3962160"/>
                </a:lnTo>
                <a:lnTo>
                  <a:pt x="414089" y="3962160"/>
                </a:lnTo>
                <a:cubicBezTo>
                  <a:pt x="411827" y="3988593"/>
                  <a:pt x="417495" y="4015835"/>
                  <a:pt x="429782" y="4043840"/>
                </a:cubicBezTo>
                <a:lnTo>
                  <a:pt x="444904" y="4103826"/>
                </a:lnTo>
                <a:lnTo>
                  <a:pt x="442936" y="4134255"/>
                </a:lnTo>
                <a:cubicBezTo>
                  <a:pt x="441094" y="4144498"/>
                  <a:pt x="438022" y="4154857"/>
                  <a:pt x="433592" y="4165383"/>
                </a:cubicBezTo>
                <a:cubicBezTo>
                  <a:pt x="430163" y="4173480"/>
                  <a:pt x="429592" y="4182767"/>
                  <a:pt x="429687" y="4192387"/>
                </a:cubicBezTo>
                <a:lnTo>
                  <a:pt x="429687" y="4192388"/>
                </a:lnTo>
                <a:lnTo>
                  <a:pt x="429687" y="4192388"/>
                </a:lnTo>
                <a:lnTo>
                  <a:pt x="429782" y="4221391"/>
                </a:lnTo>
                <a:lnTo>
                  <a:pt x="424066" y="4253014"/>
                </a:lnTo>
                <a:cubicBezTo>
                  <a:pt x="411873" y="4277401"/>
                  <a:pt x="396253" y="4300070"/>
                  <a:pt x="384250" y="4324645"/>
                </a:cubicBezTo>
                <a:cubicBezTo>
                  <a:pt x="378536" y="4336457"/>
                  <a:pt x="375488" y="4350554"/>
                  <a:pt x="375296" y="4363890"/>
                </a:cubicBezTo>
                <a:lnTo>
                  <a:pt x="375296" y="4363891"/>
                </a:lnTo>
                <a:lnTo>
                  <a:pt x="375296" y="4363891"/>
                </a:lnTo>
                <a:cubicBezTo>
                  <a:pt x="374344" y="4403326"/>
                  <a:pt x="374344" y="4442762"/>
                  <a:pt x="376058" y="4482005"/>
                </a:cubicBezTo>
                <a:cubicBezTo>
                  <a:pt x="378726" y="4546777"/>
                  <a:pt x="379298" y="4612501"/>
                  <a:pt x="436068" y="4659175"/>
                </a:cubicBezTo>
                <a:cubicBezTo>
                  <a:pt x="440640" y="4662987"/>
                  <a:pt x="443308" y="4671177"/>
                  <a:pt x="444070" y="4677656"/>
                </a:cubicBezTo>
                <a:cubicBezTo>
                  <a:pt x="447689" y="4707565"/>
                  <a:pt x="448071" y="4738236"/>
                  <a:pt x="453977" y="4767765"/>
                </a:cubicBezTo>
                <a:lnTo>
                  <a:pt x="455286" y="4800483"/>
                </a:lnTo>
                <a:lnTo>
                  <a:pt x="440450" y="4828916"/>
                </a:lnTo>
                <a:cubicBezTo>
                  <a:pt x="423877" y="4846490"/>
                  <a:pt x="412446" y="4866958"/>
                  <a:pt x="410740" y="4889275"/>
                </a:cubicBezTo>
                <a:lnTo>
                  <a:pt x="410740" y="4889275"/>
                </a:lnTo>
                <a:lnTo>
                  <a:pt x="410740" y="4889276"/>
                </a:lnTo>
                <a:cubicBezTo>
                  <a:pt x="410172" y="4896714"/>
                  <a:pt x="410683" y="4904358"/>
                  <a:pt x="412445" y="4912169"/>
                </a:cubicBezTo>
                <a:lnTo>
                  <a:pt x="413848" y="4933805"/>
                </a:lnTo>
                <a:lnTo>
                  <a:pt x="409088" y="4952673"/>
                </a:lnTo>
                <a:cubicBezTo>
                  <a:pt x="404302" y="4964604"/>
                  <a:pt x="396729" y="4975511"/>
                  <a:pt x="389013" y="4987037"/>
                </a:cubicBezTo>
                <a:cubicBezTo>
                  <a:pt x="377774" y="5003801"/>
                  <a:pt x="363676" y="5022852"/>
                  <a:pt x="362534" y="5041521"/>
                </a:cubicBezTo>
                <a:cubicBezTo>
                  <a:pt x="360677" y="5073241"/>
                  <a:pt x="338137" y="5101639"/>
                  <a:pt x="336386" y="5133224"/>
                </a:cubicBezTo>
                <a:lnTo>
                  <a:pt x="336386" y="5133225"/>
                </a:lnTo>
                <a:lnTo>
                  <a:pt x="336386" y="5133225"/>
                </a:lnTo>
                <a:lnTo>
                  <a:pt x="343101" y="5166114"/>
                </a:lnTo>
                <a:lnTo>
                  <a:pt x="342411" y="5172090"/>
                </a:lnTo>
                <a:cubicBezTo>
                  <a:pt x="341530" y="5174400"/>
                  <a:pt x="340339" y="5176876"/>
                  <a:pt x="339863" y="5179067"/>
                </a:cubicBezTo>
                <a:lnTo>
                  <a:pt x="339863" y="5179068"/>
                </a:lnTo>
                <a:lnTo>
                  <a:pt x="339863" y="5179068"/>
                </a:lnTo>
                <a:cubicBezTo>
                  <a:pt x="332623" y="5214122"/>
                  <a:pt x="339673" y="5247079"/>
                  <a:pt x="363486" y="5272797"/>
                </a:cubicBezTo>
                <a:cubicBezTo>
                  <a:pt x="379013" y="5289657"/>
                  <a:pt x="387538" y="5307422"/>
                  <a:pt x="390920" y="5326163"/>
                </a:cubicBezTo>
                <a:lnTo>
                  <a:pt x="392366" y="5355014"/>
                </a:lnTo>
                <a:lnTo>
                  <a:pt x="387489" y="5385384"/>
                </a:lnTo>
                <a:cubicBezTo>
                  <a:pt x="384250" y="5398721"/>
                  <a:pt x="381964" y="5412057"/>
                  <a:pt x="379298" y="5425582"/>
                </a:cubicBezTo>
                <a:cubicBezTo>
                  <a:pt x="375488" y="5443870"/>
                  <a:pt x="371486" y="5462351"/>
                  <a:pt x="367676" y="5480637"/>
                </a:cubicBezTo>
                <a:cubicBezTo>
                  <a:pt x="365771" y="5489497"/>
                  <a:pt x="363200" y="5498832"/>
                  <a:pt x="363152" y="5507667"/>
                </a:cubicBezTo>
                <a:lnTo>
                  <a:pt x="363152" y="5507668"/>
                </a:lnTo>
                <a:lnTo>
                  <a:pt x="363152" y="5507668"/>
                </a:lnTo>
                <a:cubicBezTo>
                  <a:pt x="363105" y="5516503"/>
                  <a:pt x="365581" y="5524837"/>
                  <a:pt x="373772" y="5531694"/>
                </a:cubicBezTo>
                <a:lnTo>
                  <a:pt x="383918" y="5547578"/>
                </a:lnTo>
                <a:lnTo>
                  <a:pt x="374344" y="5562746"/>
                </a:lnTo>
                <a:cubicBezTo>
                  <a:pt x="331671" y="5600467"/>
                  <a:pt x="305000" y="5646189"/>
                  <a:pt x="303096" y="5704483"/>
                </a:cubicBezTo>
                <a:cubicBezTo>
                  <a:pt x="302714" y="5716485"/>
                  <a:pt x="300048" y="5728678"/>
                  <a:pt x="297190" y="5740488"/>
                </a:cubicBezTo>
                <a:cubicBezTo>
                  <a:pt x="295475" y="5747728"/>
                  <a:pt x="293569" y="5756493"/>
                  <a:pt x="288425" y="5760873"/>
                </a:cubicBezTo>
                <a:cubicBezTo>
                  <a:pt x="249182" y="5794974"/>
                  <a:pt x="221939" y="5837457"/>
                  <a:pt x="200030" y="5883751"/>
                </a:cubicBezTo>
                <a:cubicBezTo>
                  <a:pt x="192220" y="5900323"/>
                  <a:pt x="184410" y="5918042"/>
                  <a:pt x="182124" y="5935949"/>
                </a:cubicBezTo>
                <a:lnTo>
                  <a:pt x="182124" y="5935950"/>
                </a:lnTo>
                <a:lnTo>
                  <a:pt x="182124" y="5935950"/>
                </a:lnTo>
                <a:cubicBezTo>
                  <a:pt x="179838" y="5954618"/>
                  <a:pt x="183648" y="5974241"/>
                  <a:pt x="185744" y="5993292"/>
                </a:cubicBezTo>
                <a:cubicBezTo>
                  <a:pt x="186886" y="6004532"/>
                  <a:pt x="186696" y="6017486"/>
                  <a:pt x="192220" y="6026441"/>
                </a:cubicBezTo>
                <a:cubicBezTo>
                  <a:pt x="209557" y="6054826"/>
                  <a:pt x="228225" y="6082259"/>
                  <a:pt x="248420" y="6108739"/>
                </a:cubicBezTo>
                <a:lnTo>
                  <a:pt x="262113" y="6133315"/>
                </a:lnTo>
                <a:lnTo>
                  <a:pt x="258413" y="6143190"/>
                </a:lnTo>
                <a:cubicBezTo>
                  <a:pt x="255862" y="6146732"/>
                  <a:pt x="251944" y="6150697"/>
                  <a:pt x="246514" y="6155602"/>
                </a:cubicBezTo>
                <a:cubicBezTo>
                  <a:pt x="224225" y="6175797"/>
                  <a:pt x="212605" y="6200944"/>
                  <a:pt x="207843" y="6228756"/>
                </a:cubicBezTo>
                <a:cubicBezTo>
                  <a:pt x="200412" y="6272764"/>
                  <a:pt x="194126" y="6317151"/>
                  <a:pt x="190506" y="6361539"/>
                </a:cubicBezTo>
                <a:lnTo>
                  <a:pt x="190506" y="6361540"/>
                </a:lnTo>
                <a:lnTo>
                  <a:pt x="190506" y="6361540"/>
                </a:lnTo>
                <a:lnTo>
                  <a:pt x="190704" y="6365039"/>
                </a:lnTo>
                <a:lnTo>
                  <a:pt x="191995" y="6387910"/>
                </a:lnTo>
                <a:lnTo>
                  <a:pt x="194825" y="6393746"/>
                </a:lnTo>
                <a:lnTo>
                  <a:pt x="201413" y="6407333"/>
                </a:lnTo>
                <a:lnTo>
                  <a:pt x="201413" y="6407332"/>
                </a:lnTo>
                <a:lnTo>
                  <a:pt x="194825" y="6393746"/>
                </a:lnTo>
                <a:lnTo>
                  <a:pt x="191995" y="6387910"/>
                </a:lnTo>
                <a:lnTo>
                  <a:pt x="190704" y="6365039"/>
                </a:lnTo>
                <a:lnTo>
                  <a:pt x="190506" y="6361540"/>
                </a:lnTo>
                <a:lnTo>
                  <a:pt x="207843" y="6228757"/>
                </a:lnTo>
                <a:cubicBezTo>
                  <a:pt x="212605" y="6200945"/>
                  <a:pt x="224225" y="6175798"/>
                  <a:pt x="246514" y="6155603"/>
                </a:cubicBezTo>
                <a:cubicBezTo>
                  <a:pt x="257374" y="6145793"/>
                  <a:pt x="262184" y="6139745"/>
                  <a:pt x="262113" y="6133315"/>
                </a:cubicBezTo>
                <a:lnTo>
                  <a:pt x="262113" y="6133315"/>
                </a:lnTo>
                <a:lnTo>
                  <a:pt x="262113" y="6133314"/>
                </a:lnTo>
                <a:cubicBezTo>
                  <a:pt x="262042" y="6126884"/>
                  <a:pt x="257088" y="6120074"/>
                  <a:pt x="248420" y="6108738"/>
                </a:cubicBezTo>
                <a:cubicBezTo>
                  <a:pt x="228225" y="6082258"/>
                  <a:pt x="209557" y="6054825"/>
                  <a:pt x="192220" y="6026440"/>
                </a:cubicBezTo>
                <a:cubicBezTo>
                  <a:pt x="186696" y="6017485"/>
                  <a:pt x="186886" y="6004531"/>
                  <a:pt x="185744" y="5993291"/>
                </a:cubicBezTo>
                <a:cubicBezTo>
                  <a:pt x="184696" y="5983766"/>
                  <a:pt x="183220" y="5974097"/>
                  <a:pt x="182291" y="5964477"/>
                </a:cubicBezTo>
                <a:lnTo>
                  <a:pt x="182124" y="5935950"/>
                </a:lnTo>
                <a:lnTo>
                  <a:pt x="189006" y="5909351"/>
                </a:lnTo>
                <a:cubicBezTo>
                  <a:pt x="192220" y="5900611"/>
                  <a:pt x="196125" y="5892038"/>
                  <a:pt x="200030" y="5883752"/>
                </a:cubicBezTo>
                <a:cubicBezTo>
                  <a:pt x="221939" y="5837458"/>
                  <a:pt x="249182" y="5794975"/>
                  <a:pt x="288425" y="5760874"/>
                </a:cubicBezTo>
                <a:cubicBezTo>
                  <a:pt x="293569" y="5756494"/>
                  <a:pt x="295475" y="5747729"/>
                  <a:pt x="297190" y="5740489"/>
                </a:cubicBezTo>
                <a:cubicBezTo>
                  <a:pt x="300048" y="5728679"/>
                  <a:pt x="302714" y="5716486"/>
                  <a:pt x="303096" y="5704484"/>
                </a:cubicBezTo>
                <a:cubicBezTo>
                  <a:pt x="305000" y="5646190"/>
                  <a:pt x="331671" y="5600468"/>
                  <a:pt x="374344" y="5562747"/>
                </a:cubicBezTo>
                <a:cubicBezTo>
                  <a:pt x="380441" y="5557318"/>
                  <a:pt x="383823" y="5552508"/>
                  <a:pt x="383918" y="5547579"/>
                </a:cubicBezTo>
                <a:lnTo>
                  <a:pt x="383918" y="5547578"/>
                </a:lnTo>
                <a:lnTo>
                  <a:pt x="383918" y="5547578"/>
                </a:lnTo>
                <a:cubicBezTo>
                  <a:pt x="384013" y="5542648"/>
                  <a:pt x="380822" y="5537600"/>
                  <a:pt x="373772" y="5531693"/>
                </a:cubicBezTo>
                <a:cubicBezTo>
                  <a:pt x="369677" y="5528265"/>
                  <a:pt x="367010" y="5524467"/>
                  <a:pt x="365373" y="5520422"/>
                </a:cubicBezTo>
                <a:lnTo>
                  <a:pt x="363152" y="5507668"/>
                </a:lnTo>
                <a:lnTo>
                  <a:pt x="367676" y="5480638"/>
                </a:lnTo>
                <a:cubicBezTo>
                  <a:pt x="371486" y="5462352"/>
                  <a:pt x="375488" y="5443871"/>
                  <a:pt x="379298" y="5425583"/>
                </a:cubicBezTo>
                <a:cubicBezTo>
                  <a:pt x="381964" y="5412058"/>
                  <a:pt x="384250" y="5398722"/>
                  <a:pt x="387489" y="5385385"/>
                </a:cubicBezTo>
                <a:cubicBezTo>
                  <a:pt x="390014" y="5375003"/>
                  <a:pt x="391717" y="5364883"/>
                  <a:pt x="392366" y="5355015"/>
                </a:cubicBezTo>
                <a:lnTo>
                  <a:pt x="392366" y="5355014"/>
                </a:lnTo>
                <a:lnTo>
                  <a:pt x="392366" y="5355014"/>
                </a:lnTo>
                <a:cubicBezTo>
                  <a:pt x="394313" y="5325412"/>
                  <a:pt x="386776" y="5298086"/>
                  <a:pt x="363486" y="5272796"/>
                </a:cubicBezTo>
                <a:cubicBezTo>
                  <a:pt x="351580" y="5259937"/>
                  <a:pt x="343864" y="5245269"/>
                  <a:pt x="340030" y="5229433"/>
                </a:cubicBezTo>
                <a:lnTo>
                  <a:pt x="339863" y="5179068"/>
                </a:lnTo>
                <a:lnTo>
                  <a:pt x="342411" y="5172091"/>
                </a:lnTo>
                <a:cubicBezTo>
                  <a:pt x="343292" y="5169781"/>
                  <a:pt x="343863" y="5167638"/>
                  <a:pt x="343101" y="5166114"/>
                </a:cubicBezTo>
                <a:lnTo>
                  <a:pt x="343101" y="5166114"/>
                </a:lnTo>
                <a:lnTo>
                  <a:pt x="343101" y="5166113"/>
                </a:lnTo>
                <a:lnTo>
                  <a:pt x="336386" y="5133225"/>
                </a:lnTo>
                <a:lnTo>
                  <a:pt x="343531" y="5102461"/>
                </a:lnTo>
                <a:cubicBezTo>
                  <a:pt x="350866" y="5082339"/>
                  <a:pt x="361296" y="5062669"/>
                  <a:pt x="362534" y="5041522"/>
                </a:cubicBezTo>
                <a:cubicBezTo>
                  <a:pt x="363676" y="5022853"/>
                  <a:pt x="377774" y="5003802"/>
                  <a:pt x="389013" y="4987038"/>
                </a:cubicBezTo>
                <a:cubicBezTo>
                  <a:pt x="400587" y="4969748"/>
                  <a:pt x="411839" y="4953853"/>
                  <a:pt x="413848" y="4933805"/>
                </a:cubicBezTo>
                <a:lnTo>
                  <a:pt x="413848" y="4933805"/>
                </a:lnTo>
                <a:lnTo>
                  <a:pt x="413848" y="4933804"/>
                </a:lnTo>
                <a:cubicBezTo>
                  <a:pt x="414517" y="4927122"/>
                  <a:pt x="414160" y="4919978"/>
                  <a:pt x="412445" y="4912168"/>
                </a:cubicBezTo>
                <a:lnTo>
                  <a:pt x="410740" y="4889275"/>
                </a:lnTo>
                <a:lnTo>
                  <a:pt x="415518" y="4867614"/>
                </a:lnTo>
                <a:cubicBezTo>
                  <a:pt x="420638" y="4853635"/>
                  <a:pt x="429401" y="4840633"/>
                  <a:pt x="440450" y="4828917"/>
                </a:cubicBezTo>
                <a:cubicBezTo>
                  <a:pt x="448833" y="4819964"/>
                  <a:pt x="453405" y="4810581"/>
                  <a:pt x="455286" y="4800484"/>
                </a:cubicBezTo>
                <a:lnTo>
                  <a:pt x="455286" y="4800483"/>
                </a:lnTo>
                <a:lnTo>
                  <a:pt x="455286" y="4800483"/>
                </a:lnTo>
                <a:cubicBezTo>
                  <a:pt x="457168" y="4790386"/>
                  <a:pt x="456358" y="4779575"/>
                  <a:pt x="453977" y="4767764"/>
                </a:cubicBezTo>
                <a:cubicBezTo>
                  <a:pt x="448071" y="4738235"/>
                  <a:pt x="447689" y="4707564"/>
                  <a:pt x="444070" y="4677655"/>
                </a:cubicBezTo>
                <a:cubicBezTo>
                  <a:pt x="443308" y="4671176"/>
                  <a:pt x="440640" y="4662986"/>
                  <a:pt x="436068" y="4659174"/>
                </a:cubicBezTo>
                <a:cubicBezTo>
                  <a:pt x="379298" y="4612500"/>
                  <a:pt x="378726" y="4546776"/>
                  <a:pt x="376058" y="4482004"/>
                </a:cubicBezTo>
                <a:lnTo>
                  <a:pt x="375296" y="4363891"/>
                </a:lnTo>
                <a:lnTo>
                  <a:pt x="384250" y="4324646"/>
                </a:lnTo>
                <a:cubicBezTo>
                  <a:pt x="396253" y="4300071"/>
                  <a:pt x="411873" y="4277402"/>
                  <a:pt x="424066" y="4253015"/>
                </a:cubicBezTo>
                <a:cubicBezTo>
                  <a:pt x="428830" y="4243873"/>
                  <a:pt x="429020" y="4232061"/>
                  <a:pt x="429782" y="4221392"/>
                </a:cubicBezTo>
                <a:lnTo>
                  <a:pt x="429782" y="4221391"/>
                </a:lnTo>
                <a:lnTo>
                  <a:pt x="429782" y="4221391"/>
                </a:lnTo>
                <a:lnTo>
                  <a:pt x="429687" y="4192388"/>
                </a:lnTo>
                <a:lnTo>
                  <a:pt x="433592" y="4165384"/>
                </a:lnTo>
                <a:cubicBezTo>
                  <a:pt x="442451" y="4144333"/>
                  <a:pt x="445880" y="4123948"/>
                  <a:pt x="444904" y="4103826"/>
                </a:cubicBezTo>
                <a:lnTo>
                  <a:pt x="444904" y="4103826"/>
                </a:lnTo>
                <a:lnTo>
                  <a:pt x="444904" y="4103825"/>
                </a:lnTo>
                <a:cubicBezTo>
                  <a:pt x="443928" y="4083702"/>
                  <a:pt x="438546" y="4063842"/>
                  <a:pt x="429782" y="4043839"/>
                </a:cubicBezTo>
                <a:cubicBezTo>
                  <a:pt x="423639" y="4029837"/>
                  <a:pt x="419150" y="4016025"/>
                  <a:pt x="416480" y="4002410"/>
                </a:cubicBezTo>
                <a:lnTo>
                  <a:pt x="414089" y="3962160"/>
                </a:lnTo>
                <a:lnTo>
                  <a:pt x="423593" y="3923125"/>
                </a:lnTo>
                <a:cubicBezTo>
                  <a:pt x="428853" y="3910319"/>
                  <a:pt x="436259" y="3897722"/>
                  <a:pt x="445974" y="3885339"/>
                </a:cubicBezTo>
                <a:cubicBezTo>
                  <a:pt x="454738" y="3874195"/>
                  <a:pt x="457024" y="3863193"/>
                  <a:pt x="455357" y="3852620"/>
                </a:cubicBezTo>
                <a:lnTo>
                  <a:pt x="455357" y="3852620"/>
                </a:lnTo>
                <a:lnTo>
                  <a:pt x="455357" y="3852619"/>
                </a:lnTo>
                <a:cubicBezTo>
                  <a:pt x="453691" y="3842046"/>
                  <a:pt x="448071" y="3831902"/>
                  <a:pt x="441022" y="3822472"/>
                </a:cubicBezTo>
                <a:lnTo>
                  <a:pt x="426091" y="3789776"/>
                </a:lnTo>
                <a:lnTo>
                  <a:pt x="432448" y="3754653"/>
                </a:lnTo>
                <a:cubicBezTo>
                  <a:pt x="435116" y="3749126"/>
                  <a:pt x="433782" y="3741316"/>
                  <a:pt x="432830" y="3734838"/>
                </a:cubicBezTo>
                <a:lnTo>
                  <a:pt x="432830" y="3734838"/>
                </a:lnTo>
                <a:lnTo>
                  <a:pt x="432830" y="3734837"/>
                </a:lnTo>
                <a:lnTo>
                  <a:pt x="428782" y="3680164"/>
                </a:lnTo>
                <a:lnTo>
                  <a:pt x="435295" y="3654416"/>
                </a:lnTo>
                <a:cubicBezTo>
                  <a:pt x="439105" y="3646123"/>
                  <a:pt x="444784" y="3638158"/>
                  <a:pt x="453023" y="3630633"/>
                </a:cubicBezTo>
                <a:cubicBezTo>
                  <a:pt x="459501" y="3624726"/>
                  <a:pt x="462167" y="3614820"/>
                  <a:pt x="466549" y="3606818"/>
                </a:cubicBezTo>
                <a:cubicBezTo>
                  <a:pt x="475504" y="3590054"/>
                  <a:pt x="479552" y="3582005"/>
                  <a:pt x="478647" y="3574409"/>
                </a:cubicBezTo>
                <a:lnTo>
                  <a:pt x="478647" y="3574408"/>
                </a:lnTo>
                <a:lnTo>
                  <a:pt x="478647" y="3574408"/>
                </a:lnTo>
                <a:cubicBezTo>
                  <a:pt x="477742" y="3566811"/>
                  <a:pt x="471884" y="3559668"/>
                  <a:pt x="461025" y="3544713"/>
                </a:cubicBezTo>
                <a:cubicBezTo>
                  <a:pt x="449595" y="3529090"/>
                  <a:pt x="437974" y="3507563"/>
                  <a:pt x="438926" y="3489467"/>
                </a:cubicBezTo>
                <a:cubicBezTo>
                  <a:pt x="444640" y="3380305"/>
                  <a:pt x="417208" y="3276480"/>
                  <a:pt x="391299" y="3172654"/>
                </a:cubicBezTo>
                <a:lnTo>
                  <a:pt x="378845" y="3077402"/>
                </a:lnTo>
                <a:lnTo>
                  <a:pt x="390537" y="2982149"/>
                </a:lnTo>
                <a:cubicBezTo>
                  <a:pt x="393490" y="2970576"/>
                  <a:pt x="394491" y="2959157"/>
                  <a:pt x="394121" y="2947863"/>
                </a:cubicBezTo>
                <a:lnTo>
                  <a:pt x="394121" y="2947863"/>
                </a:lnTo>
                <a:lnTo>
                  <a:pt x="394121" y="2947862"/>
                </a:lnTo>
                <a:cubicBezTo>
                  <a:pt x="393014" y="2913982"/>
                  <a:pt x="379583" y="2881226"/>
                  <a:pt x="369582" y="2848793"/>
                </a:cubicBezTo>
                <a:close/>
                <a:moveTo>
                  <a:pt x="845377" y="1508458"/>
                </a:moveTo>
                <a:lnTo>
                  <a:pt x="873470" y="1596213"/>
                </a:lnTo>
                <a:cubicBezTo>
                  <a:pt x="875947" y="1604978"/>
                  <a:pt x="874422" y="1615836"/>
                  <a:pt x="871566" y="1624980"/>
                </a:cubicBezTo>
                <a:cubicBezTo>
                  <a:pt x="861850" y="1656223"/>
                  <a:pt x="837464" y="1676036"/>
                  <a:pt x="814984" y="1697753"/>
                </a:cubicBezTo>
                <a:cubicBezTo>
                  <a:pt x="805078" y="1707279"/>
                  <a:pt x="798030" y="1720423"/>
                  <a:pt x="792316" y="1733188"/>
                </a:cubicBezTo>
                <a:cubicBezTo>
                  <a:pt x="777644" y="1766335"/>
                  <a:pt x="764501" y="1800246"/>
                  <a:pt x="750595" y="1833775"/>
                </a:cubicBezTo>
                <a:cubicBezTo>
                  <a:pt x="749261" y="1837013"/>
                  <a:pt x="745832" y="1839679"/>
                  <a:pt x="742974" y="1842158"/>
                </a:cubicBezTo>
                <a:cubicBezTo>
                  <a:pt x="712873" y="1866922"/>
                  <a:pt x="682584" y="1891497"/>
                  <a:pt x="652483" y="1916454"/>
                </a:cubicBezTo>
                <a:cubicBezTo>
                  <a:pt x="646769" y="1921216"/>
                  <a:pt x="642577" y="1928076"/>
                  <a:pt x="637053" y="1933219"/>
                </a:cubicBezTo>
                <a:cubicBezTo>
                  <a:pt x="629433" y="1940459"/>
                  <a:pt x="622192" y="1949603"/>
                  <a:pt x="613048" y="1953413"/>
                </a:cubicBezTo>
                <a:cubicBezTo>
                  <a:pt x="584283" y="1965224"/>
                  <a:pt x="571899" y="1987894"/>
                  <a:pt x="566565" y="2016469"/>
                </a:cubicBezTo>
                <a:cubicBezTo>
                  <a:pt x="561612" y="2042570"/>
                  <a:pt x="557420" y="2068669"/>
                  <a:pt x="551706" y="2094578"/>
                </a:cubicBezTo>
                <a:cubicBezTo>
                  <a:pt x="544848" y="2126201"/>
                  <a:pt x="537418" y="2157636"/>
                  <a:pt x="529035" y="2188879"/>
                </a:cubicBezTo>
                <a:cubicBezTo>
                  <a:pt x="525415" y="2202404"/>
                  <a:pt x="521225" y="2216692"/>
                  <a:pt x="513795" y="2228314"/>
                </a:cubicBezTo>
                <a:cubicBezTo>
                  <a:pt x="493220" y="2260890"/>
                  <a:pt x="479314" y="2295753"/>
                  <a:pt x="484838" y="2334044"/>
                </a:cubicBezTo>
                <a:cubicBezTo>
                  <a:pt x="489220" y="2364715"/>
                  <a:pt x="477980" y="2390434"/>
                  <a:pt x="460453" y="2409485"/>
                </a:cubicBezTo>
                <a:cubicBezTo>
                  <a:pt x="444546" y="2426822"/>
                  <a:pt x="438402" y="2444777"/>
                  <a:pt x="437521" y="2463017"/>
                </a:cubicBezTo>
                <a:lnTo>
                  <a:pt x="437521" y="2463018"/>
                </a:lnTo>
                <a:lnTo>
                  <a:pt x="437521" y="2463019"/>
                </a:lnTo>
                <a:cubicBezTo>
                  <a:pt x="436640" y="2481259"/>
                  <a:pt x="441021" y="2499786"/>
                  <a:pt x="446164" y="2518265"/>
                </a:cubicBezTo>
                <a:lnTo>
                  <a:pt x="449808" y="2545007"/>
                </a:lnTo>
                <a:lnTo>
                  <a:pt x="445594" y="2571034"/>
                </a:lnTo>
                <a:cubicBezTo>
                  <a:pt x="433592" y="2612945"/>
                  <a:pt x="401015" y="2640950"/>
                  <a:pt x="372440" y="2668001"/>
                </a:cubicBezTo>
                <a:cubicBezTo>
                  <a:pt x="348055" y="2691054"/>
                  <a:pt x="334339" y="2716963"/>
                  <a:pt x="324050" y="2745348"/>
                </a:cubicBezTo>
                <a:lnTo>
                  <a:pt x="324050" y="2745352"/>
                </a:lnTo>
                <a:lnTo>
                  <a:pt x="317719" y="2770757"/>
                </a:lnTo>
                <a:lnTo>
                  <a:pt x="318129" y="2778006"/>
                </a:lnTo>
                <a:lnTo>
                  <a:pt x="317350" y="2782305"/>
                </a:lnTo>
                <a:lnTo>
                  <a:pt x="318550" y="2785440"/>
                </a:lnTo>
                <a:lnTo>
                  <a:pt x="318978" y="2793023"/>
                </a:lnTo>
                <a:lnTo>
                  <a:pt x="328628" y="2811780"/>
                </a:lnTo>
                <a:lnTo>
                  <a:pt x="328631" y="2811787"/>
                </a:lnTo>
                <a:lnTo>
                  <a:pt x="328632" y="2811787"/>
                </a:lnTo>
                <a:lnTo>
                  <a:pt x="328628" y="2811780"/>
                </a:lnTo>
                <a:lnTo>
                  <a:pt x="318550" y="2785440"/>
                </a:lnTo>
                <a:lnTo>
                  <a:pt x="318129" y="2778006"/>
                </a:lnTo>
                <a:lnTo>
                  <a:pt x="324050" y="2745352"/>
                </a:lnTo>
                <a:lnTo>
                  <a:pt x="324050" y="2745349"/>
                </a:lnTo>
                <a:cubicBezTo>
                  <a:pt x="334339" y="2716964"/>
                  <a:pt x="348055" y="2691055"/>
                  <a:pt x="372440" y="2668002"/>
                </a:cubicBezTo>
                <a:cubicBezTo>
                  <a:pt x="401015" y="2640951"/>
                  <a:pt x="433592" y="2612946"/>
                  <a:pt x="445594" y="2571035"/>
                </a:cubicBezTo>
                <a:cubicBezTo>
                  <a:pt x="448166" y="2561986"/>
                  <a:pt x="449642" y="2553556"/>
                  <a:pt x="449809" y="2545007"/>
                </a:cubicBezTo>
                <a:lnTo>
                  <a:pt x="449808" y="2545007"/>
                </a:lnTo>
                <a:lnTo>
                  <a:pt x="449809" y="2545006"/>
                </a:lnTo>
                <a:cubicBezTo>
                  <a:pt x="449975" y="2536458"/>
                  <a:pt x="448832" y="2527790"/>
                  <a:pt x="446164" y="2518264"/>
                </a:cubicBezTo>
                <a:cubicBezTo>
                  <a:pt x="443593" y="2509024"/>
                  <a:pt x="441212" y="2499773"/>
                  <a:pt x="439584" y="2490551"/>
                </a:cubicBezTo>
                <a:lnTo>
                  <a:pt x="437521" y="2463018"/>
                </a:lnTo>
                <a:lnTo>
                  <a:pt x="443352" y="2435913"/>
                </a:lnTo>
                <a:cubicBezTo>
                  <a:pt x="446987" y="2426977"/>
                  <a:pt x="452500" y="2418155"/>
                  <a:pt x="460453" y="2409486"/>
                </a:cubicBezTo>
                <a:cubicBezTo>
                  <a:pt x="477980" y="2390435"/>
                  <a:pt x="489220" y="2364716"/>
                  <a:pt x="484838" y="2334045"/>
                </a:cubicBezTo>
                <a:cubicBezTo>
                  <a:pt x="479314" y="2295754"/>
                  <a:pt x="493220" y="2260891"/>
                  <a:pt x="513795" y="2228315"/>
                </a:cubicBezTo>
                <a:cubicBezTo>
                  <a:pt x="521225" y="2216693"/>
                  <a:pt x="525415" y="2202405"/>
                  <a:pt x="529035" y="2188880"/>
                </a:cubicBezTo>
                <a:cubicBezTo>
                  <a:pt x="537418" y="2157637"/>
                  <a:pt x="544848" y="2126202"/>
                  <a:pt x="551706" y="2094579"/>
                </a:cubicBezTo>
                <a:cubicBezTo>
                  <a:pt x="557420" y="2068670"/>
                  <a:pt x="561612" y="2042571"/>
                  <a:pt x="566565" y="2016470"/>
                </a:cubicBezTo>
                <a:cubicBezTo>
                  <a:pt x="571899" y="1987895"/>
                  <a:pt x="584283" y="1965225"/>
                  <a:pt x="613048" y="1953414"/>
                </a:cubicBezTo>
                <a:cubicBezTo>
                  <a:pt x="622192" y="1949604"/>
                  <a:pt x="629433" y="1940460"/>
                  <a:pt x="637053" y="1933220"/>
                </a:cubicBezTo>
                <a:cubicBezTo>
                  <a:pt x="642577" y="1928077"/>
                  <a:pt x="646769" y="1921217"/>
                  <a:pt x="652483" y="1916455"/>
                </a:cubicBezTo>
                <a:cubicBezTo>
                  <a:pt x="682584" y="1891498"/>
                  <a:pt x="712873" y="1866923"/>
                  <a:pt x="742974" y="1842159"/>
                </a:cubicBezTo>
                <a:cubicBezTo>
                  <a:pt x="745832" y="1839680"/>
                  <a:pt x="749261" y="1837014"/>
                  <a:pt x="750595" y="1833776"/>
                </a:cubicBezTo>
                <a:cubicBezTo>
                  <a:pt x="764501" y="1800247"/>
                  <a:pt x="777645" y="1766336"/>
                  <a:pt x="792316" y="1733189"/>
                </a:cubicBezTo>
                <a:cubicBezTo>
                  <a:pt x="798030" y="1720424"/>
                  <a:pt x="805078" y="1707280"/>
                  <a:pt x="814985" y="1697754"/>
                </a:cubicBezTo>
                <a:cubicBezTo>
                  <a:pt x="837465" y="1676037"/>
                  <a:pt x="861850" y="1656224"/>
                  <a:pt x="871566" y="1624981"/>
                </a:cubicBezTo>
                <a:cubicBezTo>
                  <a:pt x="874423" y="1615837"/>
                  <a:pt x="875948" y="1604979"/>
                  <a:pt x="873471" y="1596214"/>
                </a:cubicBezTo>
                <a:close/>
                <a:moveTo>
                  <a:pt x="820975" y="1453958"/>
                </a:moveTo>
                <a:lnTo>
                  <a:pt x="826772" y="1459073"/>
                </a:lnTo>
                <a:lnTo>
                  <a:pt x="835990" y="1481572"/>
                </a:lnTo>
                <a:lnTo>
                  <a:pt x="826773" y="1459074"/>
                </a:lnTo>
                <a:lnTo>
                  <a:pt x="826772" y="1459073"/>
                </a:lnTo>
                <a:lnTo>
                  <a:pt x="826772" y="1459073"/>
                </a:lnTo>
                <a:close/>
                <a:moveTo>
                  <a:pt x="807579" y="1268758"/>
                </a:moveTo>
                <a:lnTo>
                  <a:pt x="802412" y="1286069"/>
                </a:lnTo>
                <a:cubicBezTo>
                  <a:pt x="787838" y="1306930"/>
                  <a:pt x="781599" y="1328552"/>
                  <a:pt x="780074" y="1350627"/>
                </a:cubicBezTo>
                <a:lnTo>
                  <a:pt x="785669" y="1413840"/>
                </a:lnTo>
                <a:lnTo>
                  <a:pt x="780075" y="1350628"/>
                </a:lnTo>
                <a:cubicBezTo>
                  <a:pt x="781599" y="1328553"/>
                  <a:pt x="787839" y="1306930"/>
                  <a:pt x="802412" y="1286070"/>
                </a:cubicBezTo>
                <a:cubicBezTo>
                  <a:pt x="805555" y="1281689"/>
                  <a:pt x="807127" y="1275402"/>
                  <a:pt x="807579" y="1268758"/>
                </a:cubicBezTo>
                <a:close/>
                <a:moveTo>
                  <a:pt x="865850" y="773035"/>
                </a:moveTo>
                <a:lnTo>
                  <a:pt x="857850" y="854379"/>
                </a:lnTo>
                <a:cubicBezTo>
                  <a:pt x="855564" y="878956"/>
                  <a:pt x="854802" y="903722"/>
                  <a:pt x="826796" y="915343"/>
                </a:cubicBezTo>
                <a:cubicBezTo>
                  <a:pt x="822414" y="917059"/>
                  <a:pt x="819176" y="922773"/>
                  <a:pt x="816318" y="927155"/>
                </a:cubicBezTo>
                <a:cubicBezTo>
                  <a:pt x="772310" y="994785"/>
                  <a:pt x="773454" y="1030980"/>
                  <a:pt x="819938" y="1097087"/>
                </a:cubicBezTo>
                <a:cubicBezTo>
                  <a:pt x="824700" y="1103945"/>
                  <a:pt x="828130" y="1118613"/>
                  <a:pt x="824320" y="1123185"/>
                </a:cubicBezTo>
                <a:cubicBezTo>
                  <a:pt x="808508" y="1142617"/>
                  <a:pt x="801460" y="1162954"/>
                  <a:pt x="799602" y="1184029"/>
                </a:cubicBezTo>
                <a:cubicBezTo>
                  <a:pt x="801460" y="1162954"/>
                  <a:pt x="808509" y="1142618"/>
                  <a:pt x="824321" y="1123186"/>
                </a:cubicBezTo>
                <a:cubicBezTo>
                  <a:pt x="828131" y="1118614"/>
                  <a:pt x="824701" y="1103946"/>
                  <a:pt x="819939" y="1097088"/>
                </a:cubicBezTo>
                <a:cubicBezTo>
                  <a:pt x="773455" y="1030981"/>
                  <a:pt x="772311" y="994786"/>
                  <a:pt x="816319" y="927156"/>
                </a:cubicBezTo>
                <a:cubicBezTo>
                  <a:pt x="819177" y="922774"/>
                  <a:pt x="822415" y="917060"/>
                  <a:pt x="826797" y="915344"/>
                </a:cubicBezTo>
                <a:cubicBezTo>
                  <a:pt x="854802" y="903723"/>
                  <a:pt x="855564" y="878957"/>
                  <a:pt x="857850" y="854380"/>
                </a:cubicBezTo>
                <a:cubicBezTo>
                  <a:pt x="860326" y="827330"/>
                  <a:pt x="863564" y="800277"/>
                  <a:pt x="865850" y="773036"/>
                </a:cubicBezTo>
                <a:close/>
                <a:moveTo>
                  <a:pt x="810449" y="517851"/>
                </a:moveTo>
                <a:lnTo>
                  <a:pt x="819366" y="556047"/>
                </a:lnTo>
                <a:cubicBezTo>
                  <a:pt x="821462" y="564048"/>
                  <a:pt x="826986" y="572622"/>
                  <a:pt x="825844" y="580050"/>
                </a:cubicBezTo>
                <a:cubicBezTo>
                  <a:pt x="822510" y="601578"/>
                  <a:pt x="824939" y="622201"/>
                  <a:pt x="829225" y="642537"/>
                </a:cubicBezTo>
                <a:lnTo>
                  <a:pt x="841749" y="694928"/>
                </a:lnTo>
                <a:lnTo>
                  <a:pt x="829226" y="642538"/>
                </a:lnTo>
                <a:cubicBezTo>
                  <a:pt x="824940" y="622201"/>
                  <a:pt x="822511" y="601579"/>
                  <a:pt x="825845" y="580051"/>
                </a:cubicBezTo>
                <a:cubicBezTo>
                  <a:pt x="826987" y="572623"/>
                  <a:pt x="821463" y="564049"/>
                  <a:pt x="819367" y="556048"/>
                </a:cubicBezTo>
                <a:close/>
                <a:moveTo>
                  <a:pt x="797154" y="298169"/>
                </a:moveTo>
                <a:lnTo>
                  <a:pt x="811936" y="313533"/>
                </a:lnTo>
                <a:cubicBezTo>
                  <a:pt x="816128" y="316389"/>
                  <a:pt x="813842" y="330298"/>
                  <a:pt x="812508" y="338870"/>
                </a:cubicBezTo>
                <a:cubicBezTo>
                  <a:pt x="809650" y="357921"/>
                  <a:pt x="802412" y="376781"/>
                  <a:pt x="802602" y="395640"/>
                </a:cubicBezTo>
                <a:lnTo>
                  <a:pt x="806412" y="367328"/>
                </a:lnTo>
                <a:cubicBezTo>
                  <a:pt x="808555" y="357874"/>
                  <a:pt x="811080" y="348396"/>
                  <a:pt x="812509" y="338871"/>
                </a:cubicBezTo>
                <a:cubicBezTo>
                  <a:pt x="813843" y="330299"/>
                  <a:pt x="816129" y="316390"/>
                  <a:pt x="811937" y="313534"/>
                </a:cubicBezTo>
                <a:close/>
                <a:moveTo>
                  <a:pt x="789609" y="281568"/>
                </a:moveTo>
                <a:lnTo>
                  <a:pt x="794503" y="295415"/>
                </a:lnTo>
                <a:lnTo>
                  <a:pt x="794504" y="295415"/>
                </a:lnTo>
                <a:close/>
                <a:moveTo>
                  <a:pt x="802929" y="24486"/>
                </a:moveTo>
                <a:lnTo>
                  <a:pt x="805191" y="74129"/>
                </a:lnTo>
                <a:cubicBezTo>
                  <a:pt x="803807" y="100174"/>
                  <a:pt x="799302" y="125876"/>
                  <a:pt x="795072" y="151569"/>
                </a:cubicBezTo>
                <a:lnTo>
                  <a:pt x="794873" y="153388"/>
                </a:lnTo>
                <a:lnTo>
                  <a:pt x="791059" y="177271"/>
                </a:lnTo>
                <a:lnTo>
                  <a:pt x="786600" y="228944"/>
                </a:lnTo>
                <a:lnTo>
                  <a:pt x="786600" y="228948"/>
                </a:lnTo>
                <a:lnTo>
                  <a:pt x="786600" y="228949"/>
                </a:lnTo>
                <a:lnTo>
                  <a:pt x="786600" y="228944"/>
                </a:lnTo>
                <a:lnTo>
                  <a:pt x="794873" y="153388"/>
                </a:lnTo>
                <a:lnTo>
                  <a:pt x="799269" y="125861"/>
                </a:lnTo>
                <a:cubicBezTo>
                  <a:pt x="801959" y="108703"/>
                  <a:pt x="804269" y="91492"/>
                  <a:pt x="805192" y="74129"/>
                </a:cubicBezTo>
                <a:close/>
                <a:moveTo>
                  <a:pt x="341402" y="0"/>
                </a:moveTo>
                <a:lnTo>
                  <a:pt x="805510" y="0"/>
                </a:lnTo>
                <a:lnTo>
                  <a:pt x="802792" y="21486"/>
                </a:lnTo>
                <a:lnTo>
                  <a:pt x="805510" y="1"/>
                </a:lnTo>
                <a:lnTo>
                  <a:pt x="4572002" y="2"/>
                </a:lnTo>
                <a:lnTo>
                  <a:pt x="4572002" y="6858002"/>
                </a:lnTo>
                <a:lnTo>
                  <a:pt x="312449" y="6858002"/>
                </a:lnTo>
                <a:lnTo>
                  <a:pt x="312449" y="6858001"/>
                </a:lnTo>
                <a:lnTo>
                  <a:pt x="312449" y="6858001"/>
                </a:lnTo>
                <a:lnTo>
                  <a:pt x="306286" y="6812064"/>
                </a:lnTo>
                <a:lnTo>
                  <a:pt x="311060" y="6776800"/>
                </a:lnTo>
                <a:cubicBezTo>
                  <a:pt x="314156" y="6765164"/>
                  <a:pt x="318906" y="6753698"/>
                  <a:pt x="325764" y="6742553"/>
                </a:cubicBezTo>
                <a:cubicBezTo>
                  <a:pt x="334052" y="6729219"/>
                  <a:pt x="339196" y="6716169"/>
                  <a:pt x="339600" y="6702977"/>
                </a:cubicBezTo>
                <a:lnTo>
                  <a:pt x="339600" y="6702976"/>
                </a:lnTo>
                <a:lnTo>
                  <a:pt x="339600" y="6702976"/>
                </a:lnTo>
                <a:cubicBezTo>
                  <a:pt x="340005" y="6689783"/>
                  <a:pt x="335671" y="6676448"/>
                  <a:pt x="325002" y="6662541"/>
                </a:cubicBezTo>
                <a:cubicBezTo>
                  <a:pt x="321335" y="6657826"/>
                  <a:pt x="319038" y="6651967"/>
                  <a:pt x="317919" y="6645552"/>
                </a:cubicBezTo>
                <a:lnTo>
                  <a:pt x="317907" y="6625225"/>
                </a:lnTo>
                <a:lnTo>
                  <a:pt x="334529" y="6588626"/>
                </a:lnTo>
                <a:cubicBezTo>
                  <a:pt x="340625" y="6582147"/>
                  <a:pt x="346721" y="6575479"/>
                  <a:pt x="357008" y="6564621"/>
                </a:cubicBezTo>
                <a:lnTo>
                  <a:pt x="357008" y="6564620"/>
                </a:lnTo>
                <a:lnTo>
                  <a:pt x="334529" y="6588625"/>
                </a:lnTo>
                <a:cubicBezTo>
                  <a:pt x="326052" y="6597578"/>
                  <a:pt x="320003" y="6611342"/>
                  <a:pt x="317907" y="6625224"/>
                </a:cubicBezTo>
                <a:lnTo>
                  <a:pt x="317907" y="6625225"/>
                </a:lnTo>
                <a:lnTo>
                  <a:pt x="317907" y="6625225"/>
                </a:lnTo>
                <a:cubicBezTo>
                  <a:pt x="315811" y="6639108"/>
                  <a:pt x="317668" y="6653111"/>
                  <a:pt x="325002" y="6662542"/>
                </a:cubicBezTo>
                <a:cubicBezTo>
                  <a:pt x="330337" y="6669496"/>
                  <a:pt x="334087" y="6676306"/>
                  <a:pt x="336454" y="6683027"/>
                </a:cubicBezTo>
                <a:lnTo>
                  <a:pt x="339600" y="6702976"/>
                </a:lnTo>
                <a:lnTo>
                  <a:pt x="325764" y="6742552"/>
                </a:lnTo>
                <a:cubicBezTo>
                  <a:pt x="312048" y="6764841"/>
                  <a:pt x="306762" y="6788417"/>
                  <a:pt x="306286" y="6812063"/>
                </a:cubicBezTo>
                <a:lnTo>
                  <a:pt x="306286" y="6812064"/>
                </a:lnTo>
                <a:lnTo>
                  <a:pt x="306286" y="6812064"/>
                </a:lnTo>
                <a:lnTo>
                  <a:pt x="312449" y="6858001"/>
                </a:lnTo>
                <a:lnTo>
                  <a:pt x="140196" y="6858001"/>
                </a:lnTo>
                <a:lnTo>
                  <a:pt x="130496" y="6815516"/>
                </a:lnTo>
                <a:cubicBezTo>
                  <a:pt x="124972" y="6793035"/>
                  <a:pt x="115065" y="6771319"/>
                  <a:pt x="111445" y="6748458"/>
                </a:cubicBezTo>
                <a:cubicBezTo>
                  <a:pt x="102873" y="6694164"/>
                  <a:pt x="96777" y="6639488"/>
                  <a:pt x="89919" y="6584812"/>
                </a:cubicBezTo>
                <a:cubicBezTo>
                  <a:pt x="82870" y="6528424"/>
                  <a:pt x="75440" y="6472225"/>
                  <a:pt x="69154" y="6415833"/>
                </a:cubicBezTo>
                <a:cubicBezTo>
                  <a:pt x="65914" y="6384972"/>
                  <a:pt x="65344" y="6353919"/>
                  <a:pt x="62296" y="6323058"/>
                </a:cubicBezTo>
                <a:cubicBezTo>
                  <a:pt x="59628" y="6296005"/>
                  <a:pt x="54675" y="6269144"/>
                  <a:pt x="51435" y="6242093"/>
                </a:cubicBezTo>
                <a:cubicBezTo>
                  <a:pt x="48769" y="6218660"/>
                  <a:pt x="47245" y="6195037"/>
                  <a:pt x="44577" y="6171605"/>
                </a:cubicBezTo>
                <a:cubicBezTo>
                  <a:pt x="40197" y="6134075"/>
                  <a:pt x="35243" y="6096736"/>
                  <a:pt x="30671" y="6059397"/>
                </a:cubicBezTo>
                <a:cubicBezTo>
                  <a:pt x="28957" y="6043776"/>
                  <a:pt x="24194" y="6027392"/>
                  <a:pt x="27051" y="6012723"/>
                </a:cubicBezTo>
                <a:cubicBezTo>
                  <a:pt x="34291" y="5975764"/>
                  <a:pt x="32195" y="5939377"/>
                  <a:pt x="27243" y="5902610"/>
                </a:cubicBezTo>
                <a:cubicBezTo>
                  <a:pt x="25526" y="5890037"/>
                  <a:pt x="25908" y="5876511"/>
                  <a:pt x="29147" y="5864318"/>
                </a:cubicBezTo>
                <a:cubicBezTo>
                  <a:pt x="35625" y="5839361"/>
                  <a:pt x="44769" y="5815169"/>
                  <a:pt x="52769" y="5790592"/>
                </a:cubicBezTo>
                <a:cubicBezTo>
                  <a:pt x="53721" y="5787924"/>
                  <a:pt x="53913" y="5784686"/>
                  <a:pt x="54483" y="5781830"/>
                </a:cubicBezTo>
                <a:cubicBezTo>
                  <a:pt x="57724" y="5765635"/>
                  <a:pt x="60962" y="5749634"/>
                  <a:pt x="63820" y="5733440"/>
                </a:cubicBezTo>
                <a:cubicBezTo>
                  <a:pt x="65344" y="5724678"/>
                  <a:pt x="65534" y="5715723"/>
                  <a:pt x="66868" y="5706959"/>
                </a:cubicBezTo>
                <a:cubicBezTo>
                  <a:pt x="72202" y="5673050"/>
                  <a:pt x="63248" y="5635711"/>
                  <a:pt x="86299" y="5606372"/>
                </a:cubicBezTo>
                <a:cubicBezTo>
                  <a:pt x="101159" y="5587321"/>
                  <a:pt x="97729" y="5568842"/>
                  <a:pt x="95443" y="5548460"/>
                </a:cubicBezTo>
                <a:cubicBezTo>
                  <a:pt x="93729" y="5533027"/>
                  <a:pt x="94301" y="5517215"/>
                  <a:pt x="94109" y="5501594"/>
                </a:cubicBezTo>
                <a:cubicBezTo>
                  <a:pt x="93539" y="5474161"/>
                  <a:pt x="93347" y="5446728"/>
                  <a:pt x="92395" y="5419295"/>
                </a:cubicBezTo>
                <a:cubicBezTo>
                  <a:pt x="92015" y="5410531"/>
                  <a:pt x="87251" y="5401579"/>
                  <a:pt x="88013" y="5393005"/>
                </a:cubicBezTo>
                <a:cubicBezTo>
                  <a:pt x="91633" y="5353379"/>
                  <a:pt x="97349" y="5313754"/>
                  <a:pt x="100587" y="5274129"/>
                </a:cubicBezTo>
                <a:cubicBezTo>
                  <a:pt x="102491" y="5251650"/>
                  <a:pt x="98873" y="5228597"/>
                  <a:pt x="101539" y="5206308"/>
                </a:cubicBezTo>
                <a:cubicBezTo>
                  <a:pt x="104587" y="5180591"/>
                  <a:pt x="112397" y="5155445"/>
                  <a:pt x="117162" y="5129916"/>
                </a:cubicBezTo>
                <a:cubicBezTo>
                  <a:pt x="118494" y="5122867"/>
                  <a:pt x="116780" y="5115057"/>
                  <a:pt x="116400" y="5107627"/>
                </a:cubicBezTo>
                <a:cubicBezTo>
                  <a:pt x="116017" y="5099245"/>
                  <a:pt x="115255" y="5091052"/>
                  <a:pt x="115065" y="5082670"/>
                </a:cubicBezTo>
                <a:cubicBezTo>
                  <a:pt x="114683" y="5057141"/>
                  <a:pt x="115255" y="5031614"/>
                  <a:pt x="113921" y="5006086"/>
                </a:cubicBezTo>
                <a:cubicBezTo>
                  <a:pt x="113159" y="4990465"/>
                  <a:pt x="105349" y="4974082"/>
                  <a:pt x="108207" y="4959602"/>
                </a:cubicBezTo>
                <a:cubicBezTo>
                  <a:pt x="113731" y="4930075"/>
                  <a:pt x="101349" y="4900546"/>
                  <a:pt x="111635" y="4871019"/>
                </a:cubicBezTo>
                <a:cubicBezTo>
                  <a:pt x="114683" y="4861873"/>
                  <a:pt x="107063" y="4849300"/>
                  <a:pt x="106683" y="4838250"/>
                </a:cubicBezTo>
                <a:cubicBezTo>
                  <a:pt x="105731" y="4810627"/>
                  <a:pt x="105921" y="4783004"/>
                  <a:pt x="106111" y="4755381"/>
                </a:cubicBezTo>
                <a:cubicBezTo>
                  <a:pt x="106301" y="4730614"/>
                  <a:pt x="103635" y="4704895"/>
                  <a:pt x="108969" y="4681083"/>
                </a:cubicBezTo>
                <a:cubicBezTo>
                  <a:pt x="114683" y="4656126"/>
                  <a:pt x="113921" y="4633647"/>
                  <a:pt x="107445" y="4609452"/>
                </a:cubicBezTo>
                <a:cubicBezTo>
                  <a:pt x="103063" y="4592878"/>
                  <a:pt x="102491" y="4575351"/>
                  <a:pt x="101159" y="4558207"/>
                </a:cubicBezTo>
                <a:cubicBezTo>
                  <a:pt x="99635" y="4539728"/>
                  <a:pt x="103635" y="4519343"/>
                  <a:pt x="97349" y="4502579"/>
                </a:cubicBezTo>
                <a:cubicBezTo>
                  <a:pt x="78678" y="4452665"/>
                  <a:pt x="74678" y="4401419"/>
                  <a:pt x="74678" y="4349222"/>
                </a:cubicBezTo>
                <a:cubicBezTo>
                  <a:pt x="74678" y="4339695"/>
                  <a:pt x="77344" y="4329979"/>
                  <a:pt x="80202" y="4320837"/>
                </a:cubicBezTo>
                <a:cubicBezTo>
                  <a:pt x="97349" y="4267493"/>
                  <a:pt x="95825" y="4213961"/>
                  <a:pt x="85346" y="4159667"/>
                </a:cubicBezTo>
                <a:cubicBezTo>
                  <a:pt x="83060" y="4148427"/>
                  <a:pt x="82678" y="4135854"/>
                  <a:pt x="84964" y="4124614"/>
                </a:cubicBezTo>
                <a:cubicBezTo>
                  <a:pt x="91633" y="4092989"/>
                  <a:pt x="102683" y="4062318"/>
                  <a:pt x="107445" y="4030503"/>
                </a:cubicBezTo>
                <a:cubicBezTo>
                  <a:pt x="115255" y="3977925"/>
                  <a:pt x="88967" y="3932394"/>
                  <a:pt x="71820" y="3885338"/>
                </a:cubicBezTo>
                <a:cubicBezTo>
                  <a:pt x="55627" y="3840569"/>
                  <a:pt x="19050" y="3802467"/>
                  <a:pt x="27243" y="3749506"/>
                </a:cubicBezTo>
                <a:cubicBezTo>
                  <a:pt x="28005" y="3744173"/>
                  <a:pt x="22860" y="3738267"/>
                  <a:pt x="21526" y="3732361"/>
                </a:cubicBezTo>
                <a:cubicBezTo>
                  <a:pt x="17906" y="3716168"/>
                  <a:pt x="13526" y="3699976"/>
                  <a:pt x="11810" y="3683591"/>
                </a:cubicBezTo>
                <a:cubicBezTo>
                  <a:pt x="9524" y="3663589"/>
                  <a:pt x="10286" y="3643204"/>
                  <a:pt x="8382" y="3623201"/>
                </a:cubicBezTo>
                <a:cubicBezTo>
                  <a:pt x="6096" y="3597482"/>
                  <a:pt x="0" y="3572146"/>
                  <a:pt x="0" y="3546617"/>
                </a:cubicBezTo>
                <a:cubicBezTo>
                  <a:pt x="0" y="3526042"/>
                  <a:pt x="7048" y="3505657"/>
                  <a:pt x="10478" y="3485275"/>
                </a:cubicBezTo>
                <a:cubicBezTo>
                  <a:pt x="15240" y="3456508"/>
                  <a:pt x="13906" y="3424883"/>
                  <a:pt x="26098" y="3399546"/>
                </a:cubicBezTo>
                <a:cubicBezTo>
                  <a:pt x="39053" y="3372495"/>
                  <a:pt x="44959" y="3346776"/>
                  <a:pt x="40959" y="3318771"/>
                </a:cubicBezTo>
                <a:cubicBezTo>
                  <a:pt x="39625" y="3309437"/>
                  <a:pt x="31623" y="3297434"/>
                  <a:pt x="23432" y="3293244"/>
                </a:cubicBezTo>
                <a:cubicBezTo>
                  <a:pt x="5144" y="3283908"/>
                  <a:pt x="1904" y="3271145"/>
                  <a:pt x="8192" y="3253809"/>
                </a:cubicBezTo>
                <a:cubicBezTo>
                  <a:pt x="13526" y="3238758"/>
                  <a:pt x="16192" y="3220280"/>
                  <a:pt x="26481" y="3209993"/>
                </a:cubicBezTo>
                <a:cubicBezTo>
                  <a:pt x="55627" y="3180844"/>
                  <a:pt x="56580" y="3143695"/>
                  <a:pt x="64390" y="3107500"/>
                </a:cubicBezTo>
                <a:cubicBezTo>
                  <a:pt x="69154" y="3085403"/>
                  <a:pt x="69344" y="3064827"/>
                  <a:pt x="66106" y="3042728"/>
                </a:cubicBezTo>
                <a:cubicBezTo>
                  <a:pt x="58866" y="2994722"/>
                  <a:pt x="69154" y="2948047"/>
                  <a:pt x="82298" y="2901943"/>
                </a:cubicBezTo>
                <a:cubicBezTo>
                  <a:pt x="91061" y="2871462"/>
                  <a:pt x="96395" y="2840219"/>
                  <a:pt x="105349" y="2809930"/>
                </a:cubicBezTo>
                <a:cubicBezTo>
                  <a:pt x="112207" y="2787259"/>
                  <a:pt x="120400" y="2764590"/>
                  <a:pt x="131448" y="2743826"/>
                </a:cubicBezTo>
                <a:cubicBezTo>
                  <a:pt x="147643" y="2713723"/>
                  <a:pt x="172027" y="2687436"/>
                  <a:pt x="165549" y="2649143"/>
                </a:cubicBezTo>
                <a:cubicBezTo>
                  <a:pt x="159835" y="2615421"/>
                  <a:pt x="171835" y="2584942"/>
                  <a:pt x="183266" y="2554079"/>
                </a:cubicBezTo>
                <a:cubicBezTo>
                  <a:pt x="191648" y="2531409"/>
                  <a:pt x="200222" y="2508742"/>
                  <a:pt x="205556" y="2485307"/>
                </a:cubicBezTo>
                <a:cubicBezTo>
                  <a:pt x="211843" y="2457492"/>
                  <a:pt x="209175" y="2426059"/>
                  <a:pt x="220797" y="2401292"/>
                </a:cubicBezTo>
                <a:cubicBezTo>
                  <a:pt x="232989" y="2375383"/>
                  <a:pt x="224797" y="2353859"/>
                  <a:pt x="221367" y="2330806"/>
                </a:cubicBezTo>
                <a:cubicBezTo>
                  <a:pt x="216033" y="2294039"/>
                  <a:pt x="206126" y="2257459"/>
                  <a:pt x="218701" y="2220312"/>
                </a:cubicBezTo>
                <a:cubicBezTo>
                  <a:pt x="233941" y="2175163"/>
                  <a:pt x="250324" y="2130393"/>
                  <a:pt x="264802" y="2085054"/>
                </a:cubicBezTo>
                <a:cubicBezTo>
                  <a:pt x="270329" y="2067525"/>
                  <a:pt x="272615" y="2048668"/>
                  <a:pt x="275091" y="2030378"/>
                </a:cubicBezTo>
                <a:cubicBezTo>
                  <a:pt x="277187" y="2013043"/>
                  <a:pt x="271853" y="1992279"/>
                  <a:pt x="279853" y="1978940"/>
                </a:cubicBezTo>
                <a:cubicBezTo>
                  <a:pt x="300428" y="1944649"/>
                  <a:pt x="310524" y="1909408"/>
                  <a:pt x="310524" y="1869780"/>
                </a:cubicBezTo>
                <a:cubicBezTo>
                  <a:pt x="310524" y="1854920"/>
                  <a:pt x="319098" y="1840441"/>
                  <a:pt x="320622" y="1825393"/>
                </a:cubicBezTo>
                <a:cubicBezTo>
                  <a:pt x="322526" y="1804816"/>
                  <a:pt x="327671" y="1781194"/>
                  <a:pt x="320430" y="1763287"/>
                </a:cubicBezTo>
                <a:cubicBezTo>
                  <a:pt x="303286" y="1721185"/>
                  <a:pt x="317574" y="1687086"/>
                  <a:pt x="334529" y="1650317"/>
                </a:cubicBezTo>
                <a:cubicBezTo>
                  <a:pt x="351293" y="1614120"/>
                  <a:pt x="364628" y="1576019"/>
                  <a:pt x="375678" y="1537537"/>
                </a:cubicBezTo>
                <a:cubicBezTo>
                  <a:pt x="379678" y="1523059"/>
                  <a:pt x="373010" y="1505724"/>
                  <a:pt x="371678" y="1489720"/>
                </a:cubicBezTo>
                <a:cubicBezTo>
                  <a:pt x="371296" y="1484004"/>
                  <a:pt x="370724" y="1477717"/>
                  <a:pt x="372630" y="1472575"/>
                </a:cubicBezTo>
                <a:cubicBezTo>
                  <a:pt x="390919" y="1422854"/>
                  <a:pt x="404825" y="1372368"/>
                  <a:pt x="395301" y="1318456"/>
                </a:cubicBezTo>
                <a:cubicBezTo>
                  <a:pt x="394347" y="1313504"/>
                  <a:pt x="396443" y="1307978"/>
                  <a:pt x="397777" y="1303024"/>
                </a:cubicBezTo>
                <a:cubicBezTo>
                  <a:pt x="404635" y="1278829"/>
                  <a:pt x="415493" y="1255206"/>
                  <a:pt x="417970" y="1230633"/>
                </a:cubicBezTo>
                <a:cubicBezTo>
                  <a:pt x="424066" y="1170051"/>
                  <a:pt x="426544" y="1109091"/>
                  <a:pt x="430544" y="1048125"/>
                </a:cubicBezTo>
                <a:cubicBezTo>
                  <a:pt x="430734" y="1044315"/>
                  <a:pt x="430734" y="1040315"/>
                  <a:pt x="432068" y="1036887"/>
                </a:cubicBezTo>
                <a:cubicBezTo>
                  <a:pt x="440260" y="1014406"/>
                  <a:pt x="437592" y="994785"/>
                  <a:pt x="421972" y="975733"/>
                </a:cubicBezTo>
                <a:cubicBezTo>
                  <a:pt x="415113" y="967350"/>
                  <a:pt x="411493" y="955920"/>
                  <a:pt x="407683" y="945444"/>
                </a:cubicBezTo>
                <a:cubicBezTo>
                  <a:pt x="401967" y="930011"/>
                  <a:pt x="396443" y="914200"/>
                  <a:pt x="392823" y="898198"/>
                </a:cubicBezTo>
                <a:cubicBezTo>
                  <a:pt x="389395" y="882384"/>
                  <a:pt x="384632" y="865430"/>
                  <a:pt x="387299" y="850189"/>
                </a:cubicBezTo>
                <a:cubicBezTo>
                  <a:pt x="392061" y="822756"/>
                  <a:pt x="402729" y="796655"/>
                  <a:pt x="409779" y="769605"/>
                </a:cubicBezTo>
                <a:cubicBezTo>
                  <a:pt x="412255" y="760270"/>
                  <a:pt x="411873" y="749982"/>
                  <a:pt x="412065" y="740268"/>
                </a:cubicBezTo>
                <a:cubicBezTo>
                  <a:pt x="412635" y="717977"/>
                  <a:pt x="407111" y="695116"/>
                  <a:pt x="422924" y="674923"/>
                </a:cubicBezTo>
                <a:cubicBezTo>
                  <a:pt x="437782" y="656255"/>
                  <a:pt x="433402" y="637392"/>
                  <a:pt x="422162" y="617772"/>
                </a:cubicBezTo>
                <a:cubicBezTo>
                  <a:pt x="414159" y="603673"/>
                  <a:pt x="407873" y="587672"/>
                  <a:pt x="404825" y="571860"/>
                </a:cubicBezTo>
                <a:cubicBezTo>
                  <a:pt x="400635" y="550141"/>
                  <a:pt x="398919" y="528615"/>
                  <a:pt x="401397" y="505182"/>
                </a:cubicBezTo>
                <a:cubicBezTo>
                  <a:pt x="403111" y="488607"/>
                  <a:pt x="403873" y="475081"/>
                  <a:pt x="413969" y="462126"/>
                </a:cubicBezTo>
                <a:cubicBezTo>
                  <a:pt x="415493" y="460032"/>
                  <a:pt x="415875" y="456222"/>
                  <a:pt x="415683" y="453364"/>
                </a:cubicBezTo>
                <a:cubicBezTo>
                  <a:pt x="412445" y="415835"/>
                  <a:pt x="414159" y="378686"/>
                  <a:pt x="416448" y="340774"/>
                </a:cubicBezTo>
                <a:cubicBezTo>
                  <a:pt x="419494" y="292579"/>
                  <a:pt x="410541" y="241901"/>
                  <a:pt x="378536" y="200182"/>
                </a:cubicBezTo>
                <a:cubicBezTo>
                  <a:pt x="373772" y="194085"/>
                  <a:pt x="371678" y="184941"/>
                  <a:pt x="370534" y="176939"/>
                </a:cubicBezTo>
                <a:cubicBezTo>
                  <a:pt x="365582" y="139219"/>
                  <a:pt x="362152" y="101308"/>
                  <a:pt x="356628" y="63587"/>
                </a:cubicBezTo>
                <a:cubicBezTo>
                  <a:pt x="353579" y="43012"/>
                  <a:pt x="350911" y="21486"/>
                  <a:pt x="342529" y="2817"/>
                </a:cubicBezTo>
                <a:close/>
              </a:path>
            </a:pathLst>
          </a:custGeom>
          <a:effectLst>
            <a:outerShdw blurRad="381000" dist="152400" dir="10800000" algn="r" rotWithShape="0">
              <a:prstClr val="black">
                <a:alpha val="10000"/>
              </a:prstClr>
            </a:outerShdw>
          </a:effectLst>
        </p:spPr>
      </p:pic>
      <p:sp>
        <p:nvSpPr>
          <p:cNvPr id="12" name="Freeform: Shape 11">
            <a:extLst>
              <a:ext uri="{FF2B5EF4-FFF2-40B4-BE49-F238E27FC236}">
                <a16:creationId xmlns:a16="http://schemas.microsoft.com/office/drawing/2014/main" id="{D891F8D6-850A-4554-AF0F-FC18D0F9D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628358" y="2991643"/>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p:cNvSpPr>
            <a:spLocks noGrp="1"/>
          </p:cNvSpPr>
          <p:nvPr>
            <p:ph idx="1"/>
          </p:nvPr>
        </p:nvSpPr>
        <p:spPr>
          <a:xfrm>
            <a:off x="762001" y="3047999"/>
            <a:ext cx="6095998" cy="3048001"/>
          </a:xfrm>
        </p:spPr>
        <p:txBody>
          <a:bodyPr>
            <a:normAutofit/>
          </a:bodyPr>
          <a:lstStyle/>
          <a:p>
            <a:pPr lvl="0"/>
            <a:r>
              <a:rPr lang="en-US" sz="2000" dirty="0"/>
              <a:t>8051 Microcontrolle,Relay,Relay Driver IC,MAX232 IC,IC Socket,LM35 Temperature Sensor,DB9 Connectors,Resistors,Capacitors,Transistors,Cables and Connectors ,Diodes,PCB and Breadboards,LED,Transformer/Adapter,Push Buttons,Switch,IC,IC Sockets,Loads,Software Specifications,Keil µVision IDE,MC Programming Language: C,</a:t>
            </a:r>
          </a:p>
          <a:p>
            <a:endParaRPr lang="en-US" sz="2000" dirty="0"/>
          </a:p>
        </p:txBody>
      </p:sp>
      <p:sp>
        <p:nvSpPr>
          <p:cNvPr id="14" name="Freeform: Shape 13">
            <a:extLst>
              <a:ext uri="{FF2B5EF4-FFF2-40B4-BE49-F238E27FC236}">
                <a16:creationId xmlns:a16="http://schemas.microsoft.com/office/drawing/2014/main" id="{801843F1-9A50-4D34-96E0-A5E4E74438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628358" y="2991645"/>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blipFill dpi="0" rotWithShape="1">
            <a:blip r:embed="rId3">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99831586"/>
      </p:ext>
    </p:extLst>
  </p:cSld>
  <p:clrMapOvr>
    <a:masterClrMapping/>
  </p:clrMapOvr>
</p:sld>
</file>

<file path=ppt/theme/theme1.xml><?xml version="1.0" encoding="utf-8"?>
<a:theme xmlns:a="http://schemas.openxmlformats.org/drawingml/2006/main" name="TornVTI">
  <a:themeElements>
    <a:clrScheme name="AnalogousFromRegularSeedRightStep">
      <a:dk1>
        <a:srgbClr val="000000"/>
      </a:dk1>
      <a:lt1>
        <a:srgbClr val="FFFFFF"/>
      </a:lt1>
      <a:dk2>
        <a:srgbClr val="3C2A22"/>
      </a:dk2>
      <a:lt2>
        <a:srgbClr val="E8E4E2"/>
      </a:lt2>
      <a:accent1>
        <a:srgbClr val="4D9AC3"/>
      </a:accent1>
      <a:accent2>
        <a:srgbClr val="3B57B1"/>
      </a:accent2>
      <a:accent3>
        <a:srgbClr val="624DC3"/>
      </a:accent3>
      <a:accent4>
        <a:srgbClr val="823BB1"/>
      </a:accent4>
      <a:accent5>
        <a:srgbClr val="C34DC1"/>
      </a:accent5>
      <a:accent6>
        <a:srgbClr val="B13B7E"/>
      </a:accent6>
      <a:hlink>
        <a:srgbClr val="BF6C3F"/>
      </a:hlink>
      <a:folHlink>
        <a:srgbClr val="7F7F7F"/>
      </a:folHlink>
    </a:clrScheme>
    <a:fontScheme name="Torn">
      <a:majorFont>
        <a:latin typeface="Verdana Pro Cond SemiBold"/>
        <a:ea typeface=""/>
        <a:cs typeface=""/>
      </a:majorFont>
      <a:minorFont>
        <a:latin typeface="Verdana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ornVTI" id="{D93270A2-BAD7-4DCC-9D1D-3427EACCFA88}" vid="{1B17486C-9B79-43FC-98F9-5BF7AA5600D2}"/>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3</Slides>
  <Notes>0</Notes>
  <HiddenSlides>0</HiddenSlides>
  <ScaleCrop>false</ScaleCrop>
  <HeadingPairs>
    <vt:vector size="4" baseType="variant">
      <vt:variant>
        <vt:lpstr>Theme</vt:lpstr>
      </vt:variant>
      <vt:variant>
        <vt:i4>1</vt:i4>
      </vt:variant>
      <vt:variant>
        <vt:lpstr>Slide Titles</vt:lpstr>
      </vt:variant>
      <vt:variant>
        <vt:i4>3</vt:i4>
      </vt:variant>
    </vt:vector>
  </HeadingPairs>
  <TitlesOfParts>
    <vt:vector size="4" baseType="lpstr">
      <vt:lpstr>TornVTI</vt:lpstr>
      <vt:lpstr>Supervisory Controlling Plus Data Acquisition For Remote Industry</vt:lpstr>
      <vt:lpstr>DESCRIPTION </vt:lpstr>
      <vt:lpstr>Hardware Specifications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Supervisory Controlling Plus Data Acquisition For Remote Industry</dc:title>
  <dc:creator>kishoremnallur@gmail.com</dc:creator>
  <cp:lastModifiedBy>kishoremnallur@gmail.com</cp:lastModifiedBy>
  <cp:revision>2</cp:revision>
  <dcterms:created xsi:type="dcterms:W3CDTF">2024-04-28T17:05:51Z</dcterms:created>
  <dcterms:modified xsi:type="dcterms:W3CDTF">2024-04-28T17:34:36Z</dcterms:modified>
</cp:coreProperties>
</file>