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8831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5638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2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7618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480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9880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572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035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607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3473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4/28/2024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1599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4/28/2024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277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08">
          <p15:clr>
            <a:srgbClr val="F26B43"/>
          </p15:clr>
        </p15:guide>
        <p15:guide id="3" pos="7272">
          <p15:clr>
            <a:srgbClr val="F26B43"/>
          </p15:clr>
        </p15:guide>
        <p15:guide id="6" orient="horz" pos="600">
          <p15:clr>
            <a:srgbClr val="F26B43"/>
          </p15:clr>
        </p15:guide>
        <p15:guide id="7" orient="horz" pos="3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tock numbers on a digital display">
            <a:extLst>
              <a:ext uri="{FF2B5EF4-FFF2-40B4-BE49-F238E27FC236}">
                <a16:creationId xmlns:a16="http://schemas.microsoft.com/office/drawing/2014/main" id="{87533AFB-2247-FA1A-BEA0-742E6244169C}"/>
              </a:ext>
            </a:extLst>
          </p:cNvPr>
          <p:cNvPicPr>
            <a:picLocks noChangeAspect="1"/>
          </p:cNvPicPr>
          <p:nvPr/>
        </p:nvPicPr>
        <p:blipFill rotWithShape="1">
          <a:blip r:embed="rId2">
            <a:alphaModFix amt="50000"/>
          </a:blip>
          <a:srcRect r="-2" b="3596"/>
          <a:stretch/>
        </p:blipFill>
        <p:spPr>
          <a:xfrm>
            <a:off x="20" y="1"/>
            <a:ext cx="12191980" cy="6858000"/>
          </a:xfrm>
          <a:prstGeom prst="rect">
            <a:avLst/>
          </a:prstGeom>
        </p:spPr>
      </p:pic>
      <p:sp>
        <p:nvSpPr>
          <p:cNvPr id="2" name="Title"/>
          <p:cNvSpPr>
            <a:spLocks noGrp="1"/>
          </p:cNvSpPr>
          <p:nvPr>
            <p:ph type="ctrTitle"/>
          </p:nvPr>
        </p:nvSpPr>
        <p:spPr>
          <a:xfrm>
            <a:off x="548640" y="952499"/>
            <a:ext cx="5060498" cy="3251855"/>
          </a:xfrm>
        </p:spPr>
        <p:txBody>
          <a:bodyPr>
            <a:normAutofit/>
          </a:bodyPr>
          <a:lstStyle/>
          <a:p>
            <a:r>
              <a:rPr lang="en-US" sz="3600">
                <a:solidFill>
                  <a:srgbClr val="FFFFFF"/>
                </a:solidFill>
              </a:rPr>
              <a:t>Monthly Electricity Billing Display With Bill SMS Feature</a:t>
            </a:r>
          </a:p>
        </p:txBody>
      </p:sp>
      <p:cxnSp>
        <p:nvCxnSpPr>
          <p:cNvPr id="13" name="Straight Connector 12">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17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7B51F0-B802-42C9-AF45-A860F955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s protoboard">
            <a:extLst>
              <a:ext uri="{FF2B5EF4-FFF2-40B4-BE49-F238E27FC236}">
                <a16:creationId xmlns:a16="http://schemas.microsoft.com/office/drawing/2014/main" id="{C204C976-3305-B9A4-EF8A-4A77EEEB489A}"/>
              </a:ext>
            </a:extLst>
          </p:cNvPr>
          <p:cNvPicPr>
            <a:picLocks noChangeAspect="1"/>
          </p:cNvPicPr>
          <p:nvPr/>
        </p:nvPicPr>
        <p:blipFill rotWithShape="1">
          <a:blip r:embed="rId2">
            <a:alphaModFix amt="50000"/>
          </a:blip>
          <a:srcRect t="15605" r="-2" b="-2"/>
          <a:stretch/>
        </p:blipFill>
        <p:spPr>
          <a:xfrm>
            <a:off x="-1" y="1"/>
            <a:ext cx="12192000" cy="6858000"/>
          </a:xfrm>
          <a:prstGeom prst="rect">
            <a:avLst/>
          </a:prstGeom>
        </p:spPr>
      </p:pic>
      <p:sp>
        <p:nvSpPr>
          <p:cNvPr id="2" name="Title"/>
          <p:cNvSpPr>
            <a:spLocks noGrp="1"/>
          </p:cNvSpPr>
          <p:nvPr>
            <p:ph type="ctrTitle"/>
          </p:nvPr>
        </p:nvSpPr>
        <p:spPr>
          <a:xfrm>
            <a:off x="548640" y="952501"/>
            <a:ext cx="5547360" cy="2476499"/>
          </a:xfrm>
        </p:spPr>
        <p:txBody>
          <a:bodyPr>
            <a:normAutofit/>
          </a:bodyPr>
          <a:lstStyle/>
          <a:p>
            <a:r>
              <a:rPr lang="en-US" sz="4400">
                <a:solidFill>
                  <a:srgbClr val="FFFFFF"/>
                </a:solidFill>
              </a:rPr>
              <a:t>DESCRIPTION </a:t>
            </a:r>
          </a:p>
        </p:txBody>
      </p:sp>
      <p:cxnSp>
        <p:nvCxnSpPr>
          <p:cNvPr id="14" name="Straight Connector 13">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8115300" y="952499"/>
            <a:ext cx="3433232" cy="5079811"/>
          </a:xfrm>
        </p:spPr>
        <p:txBody>
          <a:bodyPr>
            <a:normAutofit/>
          </a:bodyPr>
          <a:lstStyle/>
          <a:p>
            <a:pPr lvl="0">
              <a:lnSpc>
                <a:spcPct val="110000"/>
              </a:lnSpc>
            </a:pPr>
            <a:r>
              <a:rPr lang="en-US" sz="1100">
                <a:solidFill>
                  <a:srgbClr val="FFFFFF"/>
                </a:solidFill>
              </a:rPr>
              <a:t>The project provides a system that allows for consumed electricity reading in units as well as the amount charged over it to the user. Our system provides the electricity readings on an LCD screen as well as can sms this reading and cost in rupees to the user.This lets the user know about his exact electricity units consumed and cost directly from his meter so that there is no chance of bill tampering. The project allows a two way reading. One on LCD display and the second on sms.Our project consists of n gsm modem connected to a microcontroller of 8051 family. The system continuously monitors electrical pulses and calculates the unit consumption. The system then uses the cost of each unit to calculate the electricity cost.It then sends all this data to user and electric company via sms and also displays it on an LCD screen for viewing. The system can be further enhanced to receive user messages and control load operations.</a:t>
            </a:r>
          </a:p>
        </p:txBody>
      </p:sp>
      <p:cxnSp>
        <p:nvCxnSpPr>
          <p:cNvPr id="16" name="Straight Connector 15">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17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PU with binary numbers and blueprint">
            <a:extLst>
              <a:ext uri="{FF2B5EF4-FFF2-40B4-BE49-F238E27FC236}">
                <a16:creationId xmlns:a16="http://schemas.microsoft.com/office/drawing/2014/main" id="{3376EA04-2250-4B9F-29B0-A222A58383B2}"/>
              </a:ext>
            </a:extLst>
          </p:cNvPr>
          <p:cNvPicPr>
            <a:picLocks noChangeAspect="1"/>
          </p:cNvPicPr>
          <p:nvPr/>
        </p:nvPicPr>
        <p:blipFill rotWithShape="1">
          <a:blip r:embed="rId2">
            <a:alphaModFix amt="50000"/>
          </a:blip>
          <a:srcRect r="-2" b="-2"/>
          <a:stretch/>
        </p:blipFill>
        <p:spPr>
          <a:xfrm>
            <a:off x="20" y="1"/>
            <a:ext cx="12191979" cy="6858000"/>
          </a:xfrm>
          <a:prstGeom prst="rect">
            <a:avLst/>
          </a:prstGeom>
        </p:spPr>
      </p:pic>
      <p:sp>
        <p:nvSpPr>
          <p:cNvPr id="2" name="Title"/>
          <p:cNvSpPr>
            <a:spLocks noGrp="1"/>
          </p:cNvSpPr>
          <p:nvPr>
            <p:ph type="ctrTitle"/>
          </p:nvPr>
        </p:nvSpPr>
        <p:spPr>
          <a:xfrm>
            <a:off x="6744425" y="952501"/>
            <a:ext cx="4804105" cy="1943098"/>
          </a:xfrm>
        </p:spPr>
        <p:txBody>
          <a:bodyPr>
            <a:normAutofit/>
          </a:bodyPr>
          <a:lstStyle/>
          <a:p>
            <a:r>
              <a:rPr lang="en-US">
                <a:solidFill>
                  <a:srgbClr val="FFFFFF"/>
                </a:solidFill>
              </a:rPr>
              <a:t>Hardware Specifications</a:t>
            </a:r>
          </a:p>
        </p:txBody>
      </p:sp>
      <p:cxnSp>
        <p:nvCxnSpPr>
          <p:cNvPr id="14" name="Straight Connector 13">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729984" y="2895600"/>
            <a:ext cx="4804104" cy="3149587"/>
          </a:xfrm>
        </p:spPr>
        <p:txBody>
          <a:bodyPr>
            <a:normAutofit/>
          </a:bodyPr>
          <a:lstStyle/>
          <a:p>
            <a:pPr lvl="0">
              <a:lnSpc>
                <a:spcPct val="110000"/>
              </a:lnSpc>
            </a:pPr>
            <a:r>
              <a:rPr lang="en-US" sz="1900">
                <a:solidFill>
                  <a:srgbClr val="FFFFFF"/>
                </a:solidFill>
              </a:rPr>
              <a:t>8051 MicrocontrollerSIM 800 GSM ModuleCrystal OscillatorResistorsCapacitorsTransistorsCables and ConnectorsDiodesPCB and BreadboardsLEDTransformer/AdapterPush ButtonsSwitchICIC SocketsEnergy MeterLampSoftware SpecificationsKeil µVision IDEMC Programming Language: C</a:t>
            </a:r>
          </a:p>
        </p:txBody>
      </p:sp>
      <p:cxnSp>
        <p:nvCxnSpPr>
          <p:cNvPr id="16" name="Straight Connector 15">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391346"/>
      </p:ext>
    </p:extLst>
  </p:cSld>
  <p:clrMapOvr>
    <a:masterClrMapping/>
  </p:clrMapOvr>
</p:sld>
</file>

<file path=ppt/theme/theme1.xml><?xml version="1.0" encoding="utf-8"?>
<a:theme xmlns:a="http://schemas.openxmlformats.org/drawingml/2006/main" name="TribuneVTI">
  <a:themeElements>
    <a:clrScheme name="AnalogousFromDarkSeedRightStep">
      <a:dk1>
        <a:srgbClr val="000000"/>
      </a:dk1>
      <a:lt1>
        <a:srgbClr val="FFFFFF"/>
      </a:lt1>
      <a:dk2>
        <a:srgbClr val="1E2734"/>
      </a:dk2>
      <a:lt2>
        <a:srgbClr val="E5E2E8"/>
      </a:lt2>
      <a:accent1>
        <a:srgbClr val="61B520"/>
      </a:accent1>
      <a:accent2>
        <a:srgbClr val="17BA14"/>
      </a:accent2>
      <a:accent3>
        <a:srgbClr val="21B75D"/>
      </a:accent3>
      <a:accent4>
        <a:srgbClr val="14B597"/>
      </a:accent4>
      <a:accent5>
        <a:srgbClr val="24AED7"/>
      </a:accent5>
      <a:accent6>
        <a:srgbClr val="175AD5"/>
      </a:accent6>
      <a:hlink>
        <a:srgbClr val="BF483F"/>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TribuneVTI</vt:lpstr>
      <vt:lpstr>Monthly Electricity Billing Display With Bill SMS Feature</vt:lpstr>
      <vt:lpstr>DESCRIPTION </vt:lpstr>
      <vt:lpstr>Hardware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Electricity Billing Display With Bill SMS Feature</dc:title>
  <dc:creator>kishoremnallur@gmail.com</dc:creator>
  <cp:lastModifiedBy>kishoremnallur@gmail.com</cp:lastModifiedBy>
  <cp:revision>1</cp:revision>
  <dcterms:created xsi:type="dcterms:W3CDTF">2024-04-28T17:36:47Z</dcterms:created>
  <dcterms:modified xsi:type="dcterms:W3CDTF">2024-04-28T17:38:50Z</dcterms:modified>
</cp:coreProperties>
</file>