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6828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354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367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0943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171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936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1664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6394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8755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18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144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27334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640080"/>
            <a:ext cx="6251110" cy="3566160"/>
          </a:xfrm>
        </p:spPr>
        <p:txBody>
          <a:bodyPr anchor="b">
            <a:normAutofit/>
          </a:bodyPr>
          <a:lstStyle/>
          <a:p>
            <a:pPr>
              <a:lnSpc>
                <a:spcPct val="90000"/>
              </a:lnSpc>
            </a:pPr>
            <a:r>
              <a:rPr lang="en-US" sz="6000"/>
              <a:t>Industry Power Consumption Penalty Minimization Using AFPC Unit Project</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7F"/>
          </a:solidFill>
          <a:ln w="38100" cap="rnd">
            <a:solidFill>
              <a:srgbClr val="C34D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Natural petrol fired electrical power plant">
            <a:extLst>
              <a:ext uri="{FF2B5EF4-FFF2-40B4-BE49-F238E27FC236}">
                <a16:creationId xmlns:a16="http://schemas.microsoft.com/office/drawing/2014/main" id="{0133CC24-5BB3-9809-43D3-E77E4B5DF30E}"/>
              </a:ext>
            </a:extLst>
          </p:cNvPr>
          <p:cNvPicPr>
            <a:picLocks noChangeAspect="1"/>
          </p:cNvPicPr>
          <p:nvPr/>
        </p:nvPicPr>
        <p:blipFill rotWithShape="1">
          <a:blip r:embed="rId2"/>
          <a:srcRect l="15953" r="38783"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20980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97762" y="329184"/>
            <a:ext cx="6251110" cy="1783080"/>
          </a:xfrm>
        </p:spPr>
        <p:txBody>
          <a:bodyPr anchor="b">
            <a:normAutofit/>
          </a:bodyPr>
          <a:lstStyle/>
          <a:p>
            <a:r>
              <a:rPr lang="en-US" sz="7200"/>
              <a:t>DESCRIPTION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4D7F"/>
          </a:solidFill>
          <a:ln w="38100" cap="rnd">
            <a:solidFill>
              <a:srgbClr val="C34D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297762" y="2706624"/>
            <a:ext cx="6251110" cy="3483864"/>
          </a:xfrm>
        </p:spPr>
        <p:txBody>
          <a:bodyPr>
            <a:normAutofit/>
          </a:bodyPr>
          <a:lstStyle/>
          <a:p>
            <a:pPr lvl="0">
              <a:lnSpc>
                <a:spcPct val="100000"/>
              </a:lnSpc>
            </a:pPr>
            <a:r>
              <a:rPr lang="en-US" sz="1800" dirty="0"/>
              <a:t>Our project proposes to minimize the energy consumption penalty for industries by implementing the auto power factor corrector system. The power factor is also known as the ratio of real power to apparent power. It is also represented as KW/KVA, in the equation KW stands for the active or real power where as KCA stands for reactive + active or apparent power.The power generated by inductive as well as magnetic loads in order to create a magnetic flux is known as reactive power which is a non working power. An increase in the reactive power increases the apparent power, thus decreasing the power factor. With low power factor there is an increase in the need of energy to meet industry demands, this decreases the efficiency.Our system works by feeding the time lag between zero voltage pulse and zero current pulse produced by suitable operation amplifier circuit working in comparator mode to 2 microcontroller pins. The time lag between voltage and current is displayed on a LCD screen.The project program controls the working and actuates required number of relays from the output that will get shunt capacitors into load circuit in order to get power factor until it reaches unity. An 8051 microcontroller fulfills this process.</a:t>
            </a:r>
          </a:p>
          <a:p>
            <a:pPr>
              <a:lnSpc>
                <a:spcPct val="100000"/>
              </a:lnSpc>
            </a:pPr>
            <a:endParaRPr lang="en-US" sz="1800" dirty="0"/>
          </a:p>
        </p:txBody>
      </p:sp>
      <p:pic>
        <p:nvPicPr>
          <p:cNvPr id="6" name="Picture 5">
            <a:extLst>
              <a:ext uri="{FF2B5EF4-FFF2-40B4-BE49-F238E27FC236}">
                <a16:creationId xmlns:a16="http://schemas.microsoft.com/office/drawing/2014/main" id="{F1BE3159-1025-063A-A5F2-70CCF027BC45}"/>
              </a:ext>
            </a:extLst>
          </p:cNvPr>
          <p:cNvPicPr>
            <a:picLocks noChangeAspect="1"/>
          </p:cNvPicPr>
          <p:nvPr/>
        </p:nvPicPr>
        <p:blipFill rotWithShape="1">
          <a:blip r:embed="rId2"/>
          <a:srcRect l="26556" r="37631" b="62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015726053"/>
      </p:ext>
    </p:extLst>
  </p:cSld>
  <p:clrMapOvr>
    <a:masterClrMapping/>
  </p:clrMapOvr>
</p:sld>
</file>

<file path=ppt/theme/theme1.xml><?xml version="1.0" encoding="utf-8"?>
<a:theme xmlns:a="http://schemas.openxmlformats.org/drawingml/2006/main" name="SketchyVTI">
  <a:themeElements>
    <a:clrScheme name="AnalogousFromRegularSeedLeftStep">
      <a:dk1>
        <a:srgbClr val="000000"/>
      </a:dk1>
      <a:lt1>
        <a:srgbClr val="FFFFFF"/>
      </a:lt1>
      <a:dk2>
        <a:srgbClr val="1B2431"/>
      </a:dk2>
      <a:lt2>
        <a:srgbClr val="F0F3F2"/>
      </a:lt2>
      <a:accent1>
        <a:srgbClr val="C34D7F"/>
      </a:accent1>
      <a:accent2>
        <a:srgbClr val="B13B9E"/>
      </a:accent2>
      <a:accent3>
        <a:srgbClr val="A54DC3"/>
      </a:accent3>
      <a:accent4>
        <a:srgbClr val="643EB3"/>
      </a:accent4>
      <a:accent5>
        <a:srgbClr val="4D57C3"/>
      </a:accent5>
      <a:accent6>
        <a:srgbClr val="3B77B1"/>
      </a:accent6>
      <a:hlink>
        <a:srgbClr val="349E71"/>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SketchyVTI</vt:lpstr>
      <vt:lpstr>Industry Power Consumption Penalty Minimization Using AFPC Unit Project</vt:lpstr>
      <vt:lpstr>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Power Consumption Penalty Minimization Using AFPC Unit Project</dc:title>
  <dc:creator>kishoremnallur@gmail.com</dc:creator>
  <cp:lastModifiedBy>kishoremnallur@gmail.com</cp:lastModifiedBy>
  <cp:revision>2</cp:revision>
  <dcterms:created xsi:type="dcterms:W3CDTF">2024-04-28T17:43:15Z</dcterms:created>
  <dcterms:modified xsi:type="dcterms:W3CDTF">2024-04-28T17:46:02Z</dcterms:modified>
</cp:coreProperties>
</file>