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40" autoAdjust="0"/>
    <p:restoredTop sz="94660"/>
  </p:normalViewPr>
  <p:slideViewPr>
    <p:cSldViewPr snapToGrid="0">
      <p:cViewPr varScale="1">
        <p:scale>
          <a:sx n="78" d="100"/>
          <a:sy n="78" d="100"/>
        </p:scale>
        <p:origin x="2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DF9A2F-28F2-49DD-BDC9-FA69826727FA}"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137129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DF9A2F-28F2-49DD-BDC9-FA69826727F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415447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DF9A2F-28F2-49DD-BDC9-FA69826727F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1916933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DF9A2F-28F2-49DD-BDC9-FA69826727F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A208CA-82D6-4836-9A7E-DD5803C6D9E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2146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DF9A2F-28F2-49DD-BDC9-FA69826727F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3997533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DF9A2F-28F2-49DD-BDC9-FA69826727FA}"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3620066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DF9A2F-28F2-49DD-BDC9-FA69826727FA}"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115472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F9A2F-28F2-49DD-BDC9-FA69826727FA}"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3039573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F9A2F-28F2-49DD-BDC9-FA69826727FA}"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142334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F9A2F-28F2-49DD-BDC9-FA69826727FA}"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141544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DF9A2F-28F2-49DD-BDC9-FA69826727FA}"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340855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DF9A2F-28F2-49DD-BDC9-FA69826727F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330015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DF9A2F-28F2-49DD-BDC9-FA69826727FA}"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202453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DF9A2F-28F2-49DD-BDC9-FA69826727FA}"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110089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F9A2F-28F2-49DD-BDC9-FA69826727FA}"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126568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DF9A2F-28F2-49DD-BDC9-FA69826727F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21733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DF9A2F-28F2-49DD-BDC9-FA69826727FA}"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A208CA-82D6-4836-9A7E-DD5803C6D9E2}" type="slidenum">
              <a:rPr lang="en-IN" smtClean="0"/>
              <a:t>‹#›</a:t>
            </a:fld>
            <a:endParaRPr lang="en-IN"/>
          </a:p>
        </p:txBody>
      </p:sp>
    </p:spTree>
    <p:extLst>
      <p:ext uri="{BB962C8B-B14F-4D97-AF65-F5344CB8AC3E}">
        <p14:creationId xmlns:p14="http://schemas.microsoft.com/office/powerpoint/2010/main" val="135472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3DF9A2F-28F2-49DD-BDC9-FA69826727FA}" type="datetimeFigureOut">
              <a:rPr lang="en-IN" smtClean="0"/>
              <a:t>09-04-2024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2A208CA-82D6-4836-9A7E-DD5803C6D9E2}" type="slidenum">
              <a:rPr lang="en-IN" smtClean="0"/>
              <a:t>‹#›</a:t>
            </a:fld>
            <a:endParaRPr lang="en-IN"/>
          </a:p>
        </p:txBody>
      </p:sp>
    </p:spTree>
    <p:extLst>
      <p:ext uri="{BB962C8B-B14F-4D97-AF65-F5344CB8AC3E}">
        <p14:creationId xmlns:p14="http://schemas.microsoft.com/office/powerpoint/2010/main" val="2733858353"/>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093E-8807-8B0F-DB34-6DD5D721D5B7}"/>
              </a:ext>
            </a:extLst>
          </p:cNvPr>
          <p:cNvSpPr>
            <a:spLocks noGrp="1"/>
          </p:cNvSpPr>
          <p:nvPr>
            <p:ph type="ctrTitle"/>
          </p:nvPr>
        </p:nvSpPr>
        <p:spPr>
          <a:xfrm>
            <a:off x="1524000" y="645887"/>
            <a:ext cx="9144000" cy="2097313"/>
          </a:xfrm>
        </p:spPr>
        <p:txBody>
          <a:bodyPr/>
          <a:lstStyle/>
          <a:p>
            <a:r>
              <a:rPr lang="en-IN" dirty="0">
                <a:latin typeface="Algerian" panose="04020705040A02060702" pitchFamily="82" charset="0"/>
              </a:rPr>
              <a:t>EXPNOS GAS CONTROL SYSTEM</a:t>
            </a:r>
          </a:p>
        </p:txBody>
      </p:sp>
      <p:sp>
        <p:nvSpPr>
          <p:cNvPr id="3" name="Subtitle 2">
            <a:extLst>
              <a:ext uri="{FF2B5EF4-FFF2-40B4-BE49-F238E27FC236}">
                <a16:creationId xmlns:a16="http://schemas.microsoft.com/office/drawing/2014/main" id="{84A6588A-45A0-83ED-17C4-2CB52B3EBE36}"/>
              </a:ext>
            </a:extLst>
          </p:cNvPr>
          <p:cNvSpPr>
            <a:spLocks noGrp="1"/>
          </p:cNvSpPr>
          <p:nvPr>
            <p:ph type="subTitle" idx="1"/>
          </p:nvPr>
        </p:nvSpPr>
        <p:spPr>
          <a:xfrm>
            <a:off x="1524000" y="2743200"/>
            <a:ext cx="10668000" cy="3722914"/>
          </a:xfrm>
        </p:spPr>
        <p:txBody>
          <a:bodyPr>
            <a:normAutofit fontScale="77500" lnSpcReduction="20000"/>
          </a:bodyPr>
          <a:lstStyle/>
          <a:p>
            <a:pPr algn="l"/>
            <a:r>
              <a:rPr lang="en-IN" sz="2800" dirty="0"/>
              <a:t>S.KALAI VENDHAN</a:t>
            </a:r>
          </a:p>
          <a:p>
            <a:pPr algn="l"/>
            <a:r>
              <a:rPr lang="en-IN" sz="2800" dirty="0"/>
              <a:t>R.KISHORE </a:t>
            </a:r>
          </a:p>
          <a:p>
            <a:pPr algn="l"/>
            <a:r>
              <a:rPr lang="en-IN" sz="2800" dirty="0"/>
              <a:t>K.RAMAKRISHNAN COLLEGE OF TECHNOLOGY</a:t>
            </a:r>
          </a:p>
          <a:p>
            <a:pPr algn="l"/>
            <a:r>
              <a:rPr lang="en-IN" sz="2800" dirty="0"/>
              <a:t>SAMAYAPURAM</a:t>
            </a:r>
          </a:p>
          <a:p>
            <a:pPr algn="l"/>
            <a:r>
              <a:rPr lang="en-IN" sz="2800" dirty="0"/>
              <a:t>                                                                          </a:t>
            </a:r>
            <a:r>
              <a:rPr lang="en-IN" sz="2800" dirty="0">
                <a:latin typeface="Algerian" panose="04020705040A02060702" pitchFamily="82" charset="0"/>
              </a:rPr>
              <a:t>GUIDED BY:</a:t>
            </a:r>
          </a:p>
          <a:p>
            <a:pPr algn="l"/>
            <a:r>
              <a:rPr lang="en-IN" sz="2800" dirty="0"/>
              <a:t>                                                                                  MR A.AMALA ANTON PRAVEEN </a:t>
            </a:r>
          </a:p>
          <a:p>
            <a:pPr algn="l"/>
            <a:r>
              <a:rPr lang="en-IN" sz="2800" dirty="0"/>
              <a:t>                                                                                  ASSISTANCE PROFESSOR</a:t>
            </a:r>
          </a:p>
          <a:p>
            <a:pPr algn="l"/>
            <a:r>
              <a:rPr lang="en-IN" sz="2800" dirty="0"/>
              <a:t>                                                                                  DEPARTMENT OF EEE</a:t>
            </a:r>
          </a:p>
        </p:txBody>
      </p:sp>
    </p:spTree>
    <p:extLst>
      <p:ext uri="{BB962C8B-B14F-4D97-AF65-F5344CB8AC3E}">
        <p14:creationId xmlns:p14="http://schemas.microsoft.com/office/powerpoint/2010/main" val="6801796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4F09-78D0-B332-1F25-FDF21736074B}"/>
              </a:ext>
            </a:extLst>
          </p:cNvPr>
          <p:cNvSpPr>
            <a:spLocks noGrp="1"/>
          </p:cNvSpPr>
          <p:nvPr>
            <p:ph type="title"/>
          </p:nvPr>
        </p:nvSpPr>
        <p:spPr/>
        <p:txBody>
          <a:bodyPr/>
          <a:lstStyle/>
          <a:p>
            <a:r>
              <a:rPr lang="en-IN" dirty="0">
                <a:latin typeface="Algerian" panose="04020705040A02060702" pitchFamily="82" charset="0"/>
              </a:rPr>
              <a:t>ADVANTAGE OF PROPOSED SYSTEM</a:t>
            </a:r>
          </a:p>
        </p:txBody>
      </p:sp>
      <p:sp>
        <p:nvSpPr>
          <p:cNvPr id="3" name="Content Placeholder 2">
            <a:extLst>
              <a:ext uri="{FF2B5EF4-FFF2-40B4-BE49-F238E27FC236}">
                <a16:creationId xmlns:a16="http://schemas.microsoft.com/office/drawing/2014/main" id="{D3B56EC7-05EE-7841-F970-603111435084}"/>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sz="2800" dirty="0"/>
              <a:t>It detects the leakage of gas flow</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Fully automatic.</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Turn off and On process of Gas regulator is safe and secure.</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Minimum amount of frequent supply is enough.</a:t>
            </a:r>
          </a:p>
          <a:p>
            <a:pPr marL="0" indent="0">
              <a:buNone/>
            </a:pPr>
            <a:endParaRPr lang="en-IN" dirty="0"/>
          </a:p>
        </p:txBody>
      </p:sp>
    </p:spTree>
    <p:extLst>
      <p:ext uri="{BB962C8B-B14F-4D97-AF65-F5344CB8AC3E}">
        <p14:creationId xmlns:p14="http://schemas.microsoft.com/office/powerpoint/2010/main" val="2273869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0F01-EB60-26F0-826F-5F3A0A1811B6}"/>
              </a:ext>
            </a:extLst>
          </p:cNvPr>
          <p:cNvSpPr>
            <a:spLocks noGrp="1"/>
          </p:cNvSpPr>
          <p:nvPr>
            <p:ph type="title"/>
          </p:nvPr>
        </p:nvSpPr>
        <p:spPr/>
        <p:txBody>
          <a:bodyPr/>
          <a:lstStyle/>
          <a:p>
            <a:pPr algn="ctr"/>
            <a:r>
              <a:rPr lang="en-IN" dirty="0">
                <a:latin typeface="Algerian" panose="04020705040A02060702" pitchFamily="82" charset="0"/>
              </a:rPr>
              <a:t>RESULT </a:t>
            </a:r>
          </a:p>
        </p:txBody>
      </p:sp>
      <p:sp>
        <p:nvSpPr>
          <p:cNvPr id="3" name="Content Placeholder 2">
            <a:extLst>
              <a:ext uri="{FF2B5EF4-FFF2-40B4-BE49-F238E27FC236}">
                <a16:creationId xmlns:a16="http://schemas.microsoft.com/office/drawing/2014/main" id="{4CCFA047-2C1E-F04C-F93D-95BEE5633CCF}"/>
              </a:ext>
            </a:extLst>
          </p:cNvPr>
          <p:cNvSpPr>
            <a:spLocks noGrp="1"/>
          </p:cNvSpPr>
          <p:nvPr>
            <p:ph idx="1"/>
          </p:nvPr>
        </p:nvSpPr>
        <p:spPr/>
        <p:txBody>
          <a:bodyPr/>
          <a:lstStyle/>
          <a:p>
            <a:r>
              <a:rPr lang="en-US" sz="2800" dirty="0"/>
              <a:t> The working of our project is verified. </a:t>
            </a:r>
          </a:p>
          <a:p>
            <a:r>
              <a:rPr lang="en-US" sz="2800" dirty="0"/>
              <a:t>The sensor and servo motor perfectly working to control the LPG regulator knob.</a:t>
            </a:r>
          </a:p>
          <a:p>
            <a:endParaRPr lang="en-US" dirty="0"/>
          </a:p>
          <a:p>
            <a:endParaRPr lang="en-IN" dirty="0"/>
          </a:p>
        </p:txBody>
      </p:sp>
    </p:spTree>
    <p:extLst>
      <p:ext uri="{BB962C8B-B14F-4D97-AF65-F5344CB8AC3E}">
        <p14:creationId xmlns:p14="http://schemas.microsoft.com/office/powerpoint/2010/main" val="42460987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0A2C-C35B-EBDE-D313-F5E130A42CAF}"/>
              </a:ext>
            </a:extLst>
          </p:cNvPr>
          <p:cNvSpPr>
            <a:spLocks noGrp="1"/>
          </p:cNvSpPr>
          <p:nvPr>
            <p:ph type="title"/>
          </p:nvPr>
        </p:nvSpPr>
        <p:spPr/>
        <p:txBody>
          <a:bodyPr/>
          <a:lstStyle/>
          <a:p>
            <a:pPr algn="ctr"/>
            <a:r>
              <a:rPr lang="en-IN" dirty="0">
                <a:latin typeface="Algerian" panose="04020705040A02060702" pitchFamily="82" charset="0"/>
              </a:rPr>
              <a:t>FUTURE </a:t>
            </a:r>
          </a:p>
        </p:txBody>
      </p:sp>
      <p:sp>
        <p:nvSpPr>
          <p:cNvPr id="3" name="Content Placeholder 2">
            <a:extLst>
              <a:ext uri="{FF2B5EF4-FFF2-40B4-BE49-F238E27FC236}">
                <a16:creationId xmlns:a16="http://schemas.microsoft.com/office/drawing/2014/main" id="{258E2237-A021-0E37-01DF-862A13CA1B37}"/>
              </a:ext>
            </a:extLst>
          </p:cNvPr>
          <p:cNvSpPr>
            <a:spLocks noGrp="1"/>
          </p:cNvSpPr>
          <p:nvPr>
            <p:ph idx="1"/>
          </p:nvPr>
        </p:nvSpPr>
        <p:spPr/>
        <p:txBody>
          <a:bodyPr>
            <a:normAutofit/>
          </a:bodyPr>
          <a:lstStyle/>
          <a:p>
            <a:r>
              <a:rPr lang="en-US" sz="2800" dirty="0"/>
              <a:t>. In Future Additionally we will add the pressure </a:t>
            </a:r>
            <a:r>
              <a:rPr lang="en-US" sz="2800" dirty="0" err="1"/>
              <a:t>moniter</a:t>
            </a:r>
            <a:r>
              <a:rPr lang="en-US" sz="2800" dirty="0"/>
              <a:t> to how much gas was consumed per day. </a:t>
            </a:r>
          </a:p>
          <a:p>
            <a:r>
              <a:rPr lang="en-US" sz="2800" dirty="0"/>
              <a:t>Gas consumption per day will displayed in the lcd display. </a:t>
            </a:r>
            <a:endParaRPr lang="en-IN" sz="2800" dirty="0"/>
          </a:p>
        </p:txBody>
      </p:sp>
    </p:spTree>
    <p:extLst>
      <p:ext uri="{BB962C8B-B14F-4D97-AF65-F5344CB8AC3E}">
        <p14:creationId xmlns:p14="http://schemas.microsoft.com/office/powerpoint/2010/main" val="17551803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A2CA-B72E-B849-52B1-58B4BA04F389}"/>
              </a:ext>
            </a:extLst>
          </p:cNvPr>
          <p:cNvSpPr>
            <a:spLocks noGrp="1"/>
          </p:cNvSpPr>
          <p:nvPr>
            <p:ph type="title"/>
          </p:nvPr>
        </p:nvSpPr>
        <p:spPr>
          <a:xfrm>
            <a:off x="838200" y="365125"/>
            <a:ext cx="10515600" cy="5888718"/>
          </a:xfrm>
        </p:spPr>
        <p:txBody>
          <a:bodyPr>
            <a:normAutofit/>
          </a:bodyPr>
          <a:lstStyle/>
          <a:p>
            <a:pPr algn="ctr"/>
            <a:r>
              <a:rPr lang="en-IN" sz="9600" dirty="0">
                <a:latin typeface="Algerian" panose="04020705040A02060702" pitchFamily="82" charset="0"/>
              </a:rPr>
              <a:t>THANK YOU</a:t>
            </a:r>
          </a:p>
        </p:txBody>
      </p:sp>
    </p:spTree>
    <p:extLst>
      <p:ext uri="{BB962C8B-B14F-4D97-AF65-F5344CB8AC3E}">
        <p14:creationId xmlns:p14="http://schemas.microsoft.com/office/powerpoint/2010/main" val="198343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0B34E0-9074-8D08-137B-F85A08DB9566}"/>
              </a:ext>
            </a:extLst>
          </p:cNvPr>
          <p:cNvSpPr txBox="1"/>
          <p:nvPr/>
        </p:nvSpPr>
        <p:spPr>
          <a:xfrm>
            <a:off x="1204232" y="643154"/>
            <a:ext cx="7139668" cy="6001643"/>
          </a:xfrm>
          <a:prstGeom prst="rect">
            <a:avLst/>
          </a:prstGeom>
          <a:noFill/>
        </p:spPr>
        <p:txBody>
          <a:bodyPr wrap="square">
            <a:spAutoFit/>
          </a:bodyPr>
          <a:lstStyle/>
          <a:p>
            <a:pPr marL="457200" indent="-457200">
              <a:buFont typeface="Wingdings" panose="05000000000000000000" pitchFamily="2" charset="2"/>
              <a:buChar char="ü"/>
            </a:pPr>
            <a:r>
              <a:rPr lang="en-US" sz="3200" dirty="0"/>
              <a:t>Problem Identification</a:t>
            </a:r>
          </a:p>
          <a:p>
            <a:pPr marL="457200" indent="-457200">
              <a:buFont typeface="Wingdings" panose="05000000000000000000" pitchFamily="2" charset="2"/>
              <a:buChar char="ü"/>
            </a:pPr>
            <a:r>
              <a:rPr lang="en-US" sz="3200" dirty="0"/>
              <a:t>Objective</a:t>
            </a:r>
          </a:p>
          <a:p>
            <a:pPr marL="457200" indent="-457200">
              <a:buFont typeface="Wingdings" panose="05000000000000000000" pitchFamily="2" charset="2"/>
              <a:buChar char="ü"/>
            </a:pPr>
            <a:r>
              <a:rPr lang="en-US" sz="3200" dirty="0"/>
              <a:t>Abstract </a:t>
            </a:r>
          </a:p>
          <a:p>
            <a:pPr marL="457200" indent="-457200">
              <a:buFont typeface="Wingdings" panose="05000000000000000000" pitchFamily="2" charset="2"/>
              <a:buChar char="ü"/>
            </a:pPr>
            <a:r>
              <a:rPr lang="en-US" sz="3200" dirty="0"/>
              <a:t>Existing system</a:t>
            </a:r>
          </a:p>
          <a:p>
            <a:pPr marL="457200" indent="-457200">
              <a:buFont typeface="Wingdings" panose="05000000000000000000" pitchFamily="2" charset="2"/>
              <a:buChar char="ü"/>
            </a:pPr>
            <a:r>
              <a:rPr lang="en-US" sz="3200" dirty="0"/>
              <a:t>Block diagram of existing system</a:t>
            </a:r>
          </a:p>
          <a:p>
            <a:pPr marL="457200" indent="-457200">
              <a:buFont typeface="Wingdings" panose="05000000000000000000" pitchFamily="2" charset="2"/>
              <a:buChar char="ü"/>
            </a:pPr>
            <a:r>
              <a:rPr lang="en-US" sz="3200" dirty="0"/>
              <a:t>Disadvantages of existing system</a:t>
            </a:r>
          </a:p>
          <a:p>
            <a:pPr marL="457200" indent="-457200">
              <a:buFont typeface="Wingdings" panose="05000000000000000000" pitchFamily="2" charset="2"/>
              <a:buChar char="ü"/>
            </a:pPr>
            <a:r>
              <a:rPr lang="en-US" sz="3200" dirty="0"/>
              <a:t>Proposed system </a:t>
            </a:r>
          </a:p>
          <a:p>
            <a:pPr marL="457200" indent="-457200">
              <a:buFont typeface="Wingdings" panose="05000000000000000000" pitchFamily="2" charset="2"/>
              <a:buChar char="ü"/>
            </a:pPr>
            <a:r>
              <a:rPr lang="en-US" sz="3200" dirty="0"/>
              <a:t>Block diagram of proposed system</a:t>
            </a:r>
          </a:p>
          <a:p>
            <a:pPr marL="457200" indent="-457200">
              <a:buFont typeface="Wingdings" panose="05000000000000000000" pitchFamily="2" charset="2"/>
              <a:buChar char="ü"/>
            </a:pPr>
            <a:r>
              <a:rPr lang="en-US" sz="3200" dirty="0"/>
              <a:t>Explanation of proposed system</a:t>
            </a:r>
          </a:p>
          <a:p>
            <a:pPr marL="457200" indent="-457200">
              <a:buFont typeface="Wingdings" panose="05000000000000000000" pitchFamily="2" charset="2"/>
              <a:buChar char="ü"/>
            </a:pPr>
            <a:r>
              <a:rPr lang="en-US" sz="3200" dirty="0"/>
              <a:t>Advantages of proposed system   </a:t>
            </a:r>
          </a:p>
          <a:p>
            <a:pPr marL="457200" indent="-457200">
              <a:buFont typeface="Wingdings" panose="05000000000000000000" pitchFamily="2" charset="2"/>
              <a:buChar char="ü"/>
            </a:pPr>
            <a:r>
              <a:rPr lang="en-US" sz="3200" dirty="0"/>
              <a:t>Results </a:t>
            </a:r>
          </a:p>
          <a:p>
            <a:pPr marL="457200" indent="-457200">
              <a:buFont typeface="Wingdings" panose="05000000000000000000" pitchFamily="2" charset="2"/>
              <a:buChar char="ü"/>
            </a:pPr>
            <a:r>
              <a:rPr lang="en-US" sz="3200" dirty="0"/>
              <a:t>Future </a:t>
            </a:r>
          </a:p>
        </p:txBody>
      </p:sp>
    </p:spTree>
    <p:extLst>
      <p:ext uri="{BB962C8B-B14F-4D97-AF65-F5344CB8AC3E}">
        <p14:creationId xmlns:p14="http://schemas.microsoft.com/office/powerpoint/2010/main" val="2926156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0C31-D695-A2DD-52ED-B90E27DC1737}"/>
              </a:ext>
            </a:extLst>
          </p:cNvPr>
          <p:cNvSpPr>
            <a:spLocks noGrp="1"/>
          </p:cNvSpPr>
          <p:nvPr>
            <p:ph type="title"/>
          </p:nvPr>
        </p:nvSpPr>
        <p:spPr>
          <a:xfrm>
            <a:off x="831850" y="640081"/>
            <a:ext cx="10515600" cy="1173480"/>
          </a:xfrm>
        </p:spPr>
        <p:txBody>
          <a:bodyPr>
            <a:normAutofit/>
          </a:bodyPr>
          <a:lstStyle/>
          <a:p>
            <a:pPr algn="ctr"/>
            <a:r>
              <a:rPr lang="en-IN" dirty="0">
                <a:latin typeface="Algerian" panose="04020705040A02060702" pitchFamily="82" charset="0"/>
              </a:rPr>
              <a:t>PROBLEM IDENTIFICATION </a:t>
            </a:r>
          </a:p>
        </p:txBody>
      </p:sp>
      <p:sp>
        <p:nvSpPr>
          <p:cNvPr id="3" name="Text Placeholder 2">
            <a:extLst>
              <a:ext uri="{FF2B5EF4-FFF2-40B4-BE49-F238E27FC236}">
                <a16:creationId xmlns:a16="http://schemas.microsoft.com/office/drawing/2014/main" id="{730D5EDD-435C-AE00-C8CF-C9666B82DA2D}"/>
              </a:ext>
            </a:extLst>
          </p:cNvPr>
          <p:cNvSpPr>
            <a:spLocks noGrp="1"/>
          </p:cNvSpPr>
          <p:nvPr>
            <p:ph type="body" idx="1"/>
          </p:nvPr>
        </p:nvSpPr>
        <p:spPr>
          <a:xfrm>
            <a:off x="831850" y="2331721"/>
            <a:ext cx="10515600" cy="3757930"/>
          </a:xfrm>
        </p:spPr>
        <p:txBody>
          <a:bodyPr>
            <a:normAutofit fontScale="92500" lnSpcReduction="10000"/>
          </a:bodyPr>
          <a:lstStyle/>
          <a:p>
            <a:pPr marL="514350" indent="-514350">
              <a:buFont typeface="Wingdings" panose="05000000000000000000" pitchFamily="2" charset="2"/>
              <a:buChar char="Ø"/>
            </a:pPr>
            <a:r>
              <a:rPr lang="en-US" sz="3200" dirty="0"/>
              <a:t>Forgetting  to Turn off the LPG regulator knob.</a:t>
            </a:r>
          </a:p>
          <a:p>
            <a:endParaRPr lang="en-US" sz="3200" dirty="0"/>
          </a:p>
          <a:p>
            <a:pPr marL="514350" indent="-514350">
              <a:buFont typeface="Wingdings" panose="05000000000000000000" pitchFamily="2" charset="2"/>
              <a:buChar char="Ø"/>
            </a:pPr>
            <a:r>
              <a:rPr lang="en-US" sz="3200" dirty="0"/>
              <a:t>There is no leakage detection sensor to turn off the knob.</a:t>
            </a:r>
          </a:p>
          <a:p>
            <a:pPr marL="514350" indent="-514350">
              <a:buFont typeface="Wingdings" panose="05000000000000000000" pitchFamily="2" charset="2"/>
              <a:buChar char="Ø"/>
            </a:pPr>
            <a:endParaRPr lang="en-US" sz="3200" dirty="0"/>
          </a:p>
          <a:p>
            <a:pPr marL="514350" indent="-514350">
              <a:buFont typeface="Wingdings" panose="05000000000000000000" pitchFamily="2" charset="2"/>
              <a:buChar char="Ø"/>
            </a:pPr>
            <a:r>
              <a:rPr lang="en-US" sz="3200" dirty="0"/>
              <a:t>No Awareness of daily gas consumption</a:t>
            </a:r>
          </a:p>
          <a:p>
            <a:pPr marL="514350" indent="-514350">
              <a:buFont typeface="Wingdings" panose="05000000000000000000" pitchFamily="2" charset="2"/>
              <a:buChar char="Ø"/>
            </a:pPr>
            <a:endParaRPr lang="en-IN" sz="3200" dirty="0"/>
          </a:p>
        </p:txBody>
      </p:sp>
    </p:spTree>
    <p:extLst>
      <p:ext uri="{BB962C8B-B14F-4D97-AF65-F5344CB8AC3E}">
        <p14:creationId xmlns:p14="http://schemas.microsoft.com/office/powerpoint/2010/main" val="4434859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C285-BFE2-34C7-A85D-C334FF635DDD}"/>
              </a:ext>
            </a:extLst>
          </p:cNvPr>
          <p:cNvSpPr>
            <a:spLocks noGrp="1"/>
          </p:cNvSpPr>
          <p:nvPr>
            <p:ph type="title"/>
          </p:nvPr>
        </p:nvSpPr>
        <p:spPr/>
        <p:txBody>
          <a:bodyPr/>
          <a:lstStyle/>
          <a:p>
            <a:pPr algn="ctr"/>
            <a:r>
              <a:rPr lang="en-IN"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25C1BACE-C928-F80C-607D-A7D6D2A54BCF}"/>
              </a:ext>
            </a:extLst>
          </p:cNvPr>
          <p:cNvSpPr>
            <a:spLocks noGrp="1"/>
          </p:cNvSpPr>
          <p:nvPr>
            <p:ph idx="1"/>
          </p:nvPr>
        </p:nvSpPr>
        <p:spPr/>
        <p:txBody>
          <a:bodyPr/>
          <a:lstStyle/>
          <a:p>
            <a:r>
              <a:rPr lang="en-US" sz="2800" dirty="0"/>
              <a:t>The primary objective of our Paper is to prevent gas accidents and alleviate associated fears. </a:t>
            </a:r>
          </a:p>
          <a:p>
            <a:r>
              <a:rPr lang="en-US" sz="2800" dirty="0"/>
              <a:t>It is designed with user-friendliness in mind, ensuring easy accessibility. </a:t>
            </a:r>
          </a:p>
          <a:p>
            <a:r>
              <a:rPr lang="en-US" sz="2800" dirty="0"/>
              <a:t>Additionally, our paper aims to raise awareness regarding the consumption of LPG</a:t>
            </a:r>
            <a:r>
              <a:rPr lang="en-US" dirty="0"/>
              <a:t>. </a:t>
            </a:r>
            <a:endParaRPr lang="en-IN" dirty="0"/>
          </a:p>
        </p:txBody>
      </p:sp>
    </p:spTree>
    <p:extLst>
      <p:ext uri="{BB962C8B-B14F-4D97-AF65-F5344CB8AC3E}">
        <p14:creationId xmlns:p14="http://schemas.microsoft.com/office/powerpoint/2010/main" val="42329770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93A8-D07E-9450-A2F1-95ACC0C7B055}"/>
              </a:ext>
            </a:extLst>
          </p:cNvPr>
          <p:cNvSpPr>
            <a:spLocks noGrp="1"/>
          </p:cNvSpPr>
          <p:nvPr>
            <p:ph type="title"/>
          </p:nvPr>
        </p:nvSpPr>
        <p:spPr/>
        <p:txBody>
          <a:bodyPr/>
          <a:lstStyle/>
          <a:p>
            <a:pPr algn="ctr"/>
            <a:r>
              <a:rPr lang="en-IN" sz="6000" dirty="0">
                <a:latin typeface="Algerian" panose="04020705040A02060702" pitchFamily="82" charset="0"/>
              </a:rPr>
              <a:t>ABSTRACT</a:t>
            </a:r>
            <a:r>
              <a:rPr lang="en-IN" dirty="0"/>
              <a:t> </a:t>
            </a:r>
          </a:p>
        </p:txBody>
      </p:sp>
      <p:sp>
        <p:nvSpPr>
          <p:cNvPr id="3" name="Content Placeholder 2">
            <a:extLst>
              <a:ext uri="{FF2B5EF4-FFF2-40B4-BE49-F238E27FC236}">
                <a16:creationId xmlns:a16="http://schemas.microsoft.com/office/drawing/2014/main" id="{C34D9AB9-EB0C-C60C-331C-890D39E6E867}"/>
              </a:ext>
            </a:extLst>
          </p:cNvPr>
          <p:cNvSpPr>
            <a:spLocks noGrp="1"/>
          </p:cNvSpPr>
          <p:nvPr>
            <p:ph idx="1"/>
          </p:nvPr>
        </p:nvSpPr>
        <p:spPr/>
        <p:txBody>
          <a:bodyPr>
            <a:normAutofit lnSpcReduction="10000"/>
          </a:bodyPr>
          <a:lstStyle/>
          <a:p>
            <a:pPr marL="514350" indent="-514350">
              <a:buFont typeface="+mj-lt"/>
              <a:buAutoNum type="arabicPeriod"/>
            </a:pPr>
            <a:r>
              <a:rPr lang="en-US" sz="2800" dirty="0"/>
              <a:t>The main objective of our project is to control the Cylinder Gas Regulator knob with Mechanically by means of servo motor.</a:t>
            </a:r>
          </a:p>
          <a:p>
            <a:pPr marL="514350" indent="-514350">
              <a:buFont typeface="+mj-lt"/>
              <a:buAutoNum type="arabicPeriod"/>
            </a:pPr>
            <a:r>
              <a:rPr lang="en-US" sz="2800" dirty="0"/>
              <a:t> Using of Micro controller we control the servomotor and gas leakage sensor to detect the leakage gas with perfect Threshold Value of </a:t>
            </a:r>
            <a:r>
              <a:rPr lang="en-US" sz="2800" dirty="0" err="1"/>
              <a:t>Gs</a:t>
            </a:r>
            <a:r>
              <a:rPr lang="en-US" sz="2800" dirty="0"/>
              <a:t>.</a:t>
            </a:r>
          </a:p>
          <a:p>
            <a:pPr marL="514350" indent="-514350">
              <a:buFont typeface="+mj-lt"/>
              <a:buAutoNum type="arabicPeriod"/>
            </a:pPr>
            <a:r>
              <a:rPr lang="en-US" sz="2800" dirty="0"/>
              <a:t> Gas consumption per day will displayed in the lcd display. </a:t>
            </a:r>
          </a:p>
          <a:p>
            <a:pPr marL="0" indent="0">
              <a:buNone/>
            </a:pPr>
            <a:endParaRPr lang="en-IN" dirty="0"/>
          </a:p>
        </p:txBody>
      </p:sp>
    </p:spTree>
    <p:extLst>
      <p:ext uri="{BB962C8B-B14F-4D97-AF65-F5344CB8AC3E}">
        <p14:creationId xmlns:p14="http://schemas.microsoft.com/office/powerpoint/2010/main" val="172676992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E6D7-1EA8-3445-B598-F90959720887}"/>
              </a:ext>
            </a:extLst>
          </p:cNvPr>
          <p:cNvSpPr>
            <a:spLocks noGrp="1"/>
          </p:cNvSpPr>
          <p:nvPr>
            <p:ph type="title"/>
          </p:nvPr>
        </p:nvSpPr>
        <p:spPr/>
        <p:txBody>
          <a:bodyPr/>
          <a:lstStyle/>
          <a:p>
            <a:pPr algn="ctr"/>
            <a:r>
              <a:rPr lang="en-IN" sz="6000" dirty="0">
                <a:latin typeface="Algerian" panose="04020705040A02060702" pitchFamily="82" charset="0"/>
              </a:rPr>
              <a:t>EXISITING</a:t>
            </a:r>
            <a:r>
              <a:rPr lang="en-IN" dirty="0">
                <a:latin typeface="Algerian" panose="04020705040A02060702" pitchFamily="82" charset="0"/>
              </a:rPr>
              <a:t> </a:t>
            </a:r>
            <a:r>
              <a:rPr lang="en-IN" sz="6000" dirty="0">
                <a:latin typeface="Algerian" panose="04020705040A02060702" pitchFamily="82" charset="0"/>
              </a:rPr>
              <a:t>DIAGRAM</a:t>
            </a:r>
          </a:p>
        </p:txBody>
      </p:sp>
      <p:pic>
        <p:nvPicPr>
          <p:cNvPr id="4" name="Content Placeholder 3">
            <a:extLst>
              <a:ext uri="{FF2B5EF4-FFF2-40B4-BE49-F238E27FC236}">
                <a16:creationId xmlns:a16="http://schemas.microsoft.com/office/drawing/2014/main" id="{5EB2759C-EE87-10D0-5948-EBCC79FFD75A}"/>
              </a:ext>
            </a:extLst>
          </p:cNvPr>
          <p:cNvPicPr>
            <a:picLocks noGrp="1" noChangeAspect="1"/>
          </p:cNvPicPr>
          <p:nvPr>
            <p:ph idx="1"/>
          </p:nvPr>
        </p:nvPicPr>
        <p:blipFill>
          <a:blip r:embed="rId2"/>
          <a:stretch>
            <a:fillRect/>
          </a:stretch>
        </p:blipFill>
        <p:spPr>
          <a:xfrm>
            <a:off x="2803238" y="2095500"/>
            <a:ext cx="6575999" cy="3695700"/>
          </a:xfrm>
          <a:prstGeom prst="rect">
            <a:avLst/>
          </a:prstGeom>
        </p:spPr>
      </p:pic>
    </p:spTree>
    <p:extLst>
      <p:ext uri="{BB962C8B-B14F-4D97-AF65-F5344CB8AC3E}">
        <p14:creationId xmlns:p14="http://schemas.microsoft.com/office/powerpoint/2010/main" val="4279346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58F4-7892-9213-42F6-5ADE092A4F74}"/>
              </a:ext>
            </a:extLst>
          </p:cNvPr>
          <p:cNvSpPr>
            <a:spLocks noGrp="1"/>
          </p:cNvSpPr>
          <p:nvPr>
            <p:ph type="title"/>
          </p:nvPr>
        </p:nvSpPr>
        <p:spPr/>
        <p:txBody>
          <a:bodyPr>
            <a:normAutofit/>
          </a:bodyPr>
          <a:lstStyle/>
          <a:p>
            <a:r>
              <a:rPr lang="en-IN" dirty="0">
                <a:latin typeface="Algerian" panose="04020705040A02060702" pitchFamily="82" charset="0"/>
              </a:rPr>
              <a:t>DISADVANTAGES OF EXISTING SYSTEM</a:t>
            </a:r>
          </a:p>
        </p:txBody>
      </p:sp>
      <p:sp>
        <p:nvSpPr>
          <p:cNvPr id="3" name="Content Placeholder 2">
            <a:extLst>
              <a:ext uri="{FF2B5EF4-FFF2-40B4-BE49-F238E27FC236}">
                <a16:creationId xmlns:a16="http://schemas.microsoft.com/office/drawing/2014/main" id="{50DD785F-0E7D-4A95-0C06-9F05602AF56A}"/>
              </a:ext>
            </a:extLst>
          </p:cNvPr>
          <p:cNvSpPr>
            <a:spLocks noGrp="1"/>
          </p:cNvSpPr>
          <p:nvPr>
            <p:ph idx="1"/>
          </p:nvPr>
        </p:nvSpPr>
        <p:spPr>
          <a:xfrm>
            <a:off x="913794" y="2115535"/>
            <a:ext cx="10353762" cy="3695136"/>
          </a:xfrm>
        </p:spPr>
        <p:txBody>
          <a:bodyPr>
            <a:normAutofit fontScale="92500" lnSpcReduction="20000"/>
          </a:bodyPr>
          <a:lstStyle/>
          <a:p>
            <a:pPr>
              <a:buFont typeface="Wingdings" panose="05000000000000000000" pitchFamily="2" charset="2"/>
              <a:buChar char="ü"/>
            </a:pPr>
            <a:r>
              <a:rPr lang="en-US" sz="2800" dirty="0"/>
              <a:t>Some of the disadvantages of the existing system are</a:t>
            </a:r>
          </a:p>
          <a:p>
            <a:pPr>
              <a:buFont typeface="Wingdings" panose="05000000000000000000" pitchFamily="2" charset="2"/>
              <a:buChar char="ü"/>
            </a:pPr>
            <a:endParaRPr lang="en-US" sz="2800" dirty="0"/>
          </a:p>
          <a:p>
            <a:pPr>
              <a:buFont typeface="Wingdings" panose="05000000000000000000" pitchFamily="2" charset="2"/>
              <a:buChar char="ü"/>
            </a:pPr>
            <a:r>
              <a:rPr lang="en-US" sz="2800" dirty="0"/>
              <a:t>There is no leakage detection sensor.</a:t>
            </a:r>
          </a:p>
          <a:p>
            <a:pPr>
              <a:buFont typeface="Wingdings" panose="05000000000000000000" pitchFamily="2" charset="2"/>
              <a:buChar char="ü"/>
            </a:pPr>
            <a:endParaRPr lang="en-US" sz="2800" dirty="0"/>
          </a:p>
          <a:p>
            <a:pPr>
              <a:buFont typeface="Wingdings" panose="05000000000000000000" pitchFamily="2" charset="2"/>
              <a:buChar char="ü"/>
            </a:pPr>
            <a:r>
              <a:rPr lang="en-US" sz="2800" dirty="0"/>
              <a:t>The turn off and turn on process is manual.</a:t>
            </a:r>
          </a:p>
          <a:p>
            <a:pPr>
              <a:buFont typeface="Wingdings" panose="05000000000000000000" pitchFamily="2" charset="2"/>
              <a:buChar char="ü"/>
            </a:pPr>
            <a:endParaRPr lang="en-US" sz="2800" dirty="0"/>
          </a:p>
          <a:p>
            <a:pPr>
              <a:buFont typeface="Wingdings" panose="05000000000000000000" pitchFamily="2" charset="2"/>
              <a:buChar char="ü"/>
            </a:pPr>
            <a:r>
              <a:rPr lang="en-US" sz="2800" dirty="0"/>
              <a:t>The existing system causes to gas accidents.</a:t>
            </a:r>
          </a:p>
          <a:p>
            <a:pPr marL="0" indent="0">
              <a:buNone/>
            </a:pPr>
            <a:endParaRPr lang="en-IN" dirty="0"/>
          </a:p>
        </p:txBody>
      </p:sp>
    </p:spTree>
    <p:extLst>
      <p:ext uri="{BB962C8B-B14F-4D97-AF65-F5344CB8AC3E}">
        <p14:creationId xmlns:p14="http://schemas.microsoft.com/office/powerpoint/2010/main" val="41360271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3CCF-B2BD-6F23-F8D4-D10FA0EE597E}"/>
              </a:ext>
            </a:extLst>
          </p:cNvPr>
          <p:cNvSpPr>
            <a:spLocks noGrp="1"/>
          </p:cNvSpPr>
          <p:nvPr>
            <p:ph type="title"/>
          </p:nvPr>
        </p:nvSpPr>
        <p:spPr/>
        <p:txBody>
          <a:bodyPr>
            <a:normAutofit/>
          </a:bodyPr>
          <a:lstStyle/>
          <a:p>
            <a:pPr algn="ctr"/>
            <a:r>
              <a:rPr lang="en-IN" sz="6000" dirty="0">
                <a:latin typeface="Algerian" panose="04020705040A02060702" pitchFamily="82" charset="0"/>
              </a:rPr>
              <a:t>PROPOSED DIAGRAM</a:t>
            </a:r>
          </a:p>
        </p:txBody>
      </p:sp>
      <p:pic>
        <p:nvPicPr>
          <p:cNvPr id="4" name="Content Placeholder 3">
            <a:extLst>
              <a:ext uri="{FF2B5EF4-FFF2-40B4-BE49-F238E27FC236}">
                <a16:creationId xmlns:a16="http://schemas.microsoft.com/office/drawing/2014/main" id="{29C8D2F6-D087-917A-0C88-F33B54159850}"/>
              </a:ext>
            </a:extLst>
          </p:cNvPr>
          <p:cNvPicPr>
            <a:picLocks noGrp="1" noChangeAspect="1"/>
          </p:cNvPicPr>
          <p:nvPr>
            <p:ph idx="1"/>
          </p:nvPr>
        </p:nvPicPr>
        <p:blipFill>
          <a:blip r:embed="rId2"/>
          <a:stretch>
            <a:fillRect/>
          </a:stretch>
        </p:blipFill>
        <p:spPr>
          <a:xfrm>
            <a:off x="2240281" y="1905000"/>
            <a:ext cx="7184400" cy="4364159"/>
          </a:xfrm>
          <a:prstGeom prst="rect">
            <a:avLst/>
          </a:prstGeom>
        </p:spPr>
      </p:pic>
    </p:spTree>
    <p:extLst>
      <p:ext uri="{BB962C8B-B14F-4D97-AF65-F5344CB8AC3E}">
        <p14:creationId xmlns:p14="http://schemas.microsoft.com/office/powerpoint/2010/main" val="338144791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0578-AB41-DC42-9E50-507D99B11BDE}"/>
              </a:ext>
            </a:extLst>
          </p:cNvPr>
          <p:cNvSpPr>
            <a:spLocks noGrp="1"/>
          </p:cNvSpPr>
          <p:nvPr>
            <p:ph type="title"/>
          </p:nvPr>
        </p:nvSpPr>
        <p:spPr/>
        <p:txBody>
          <a:bodyPr>
            <a:normAutofit/>
          </a:bodyPr>
          <a:lstStyle/>
          <a:p>
            <a:r>
              <a:rPr lang="en-IN" dirty="0">
                <a:latin typeface="Algerian" panose="04020705040A02060702" pitchFamily="82" charset="0"/>
              </a:rPr>
              <a:t>EXPLANATION OF PROPOSED DIAGRAM</a:t>
            </a:r>
          </a:p>
        </p:txBody>
      </p:sp>
      <p:sp>
        <p:nvSpPr>
          <p:cNvPr id="3" name="Content Placeholder 2">
            <a:extLst>
              <a:ext uri="{FF2B5EF4-FFF2-40B4-BE49-F238E27FC236}">
                <a16:creationId xmlns:a16="http://schemas.microsoft.com/office/drawing/2014/main" id="{47F4ED42-7E1B-B838-335E-64546364EEF2}"/>
              </a:ext>
            </a:extLst>
          </p:cNvPr>
          <p:cNvSpPr>
            <a:spLocks noGrp="1"/>
          </p:cNvSpPr>
          <p:nvPr>
            <p:ph idx="1"/>
          </p:nvPr>
        </p:nvSpPr>
        <p:spPr/>
        <p:txBody>
          <a:bodyPr>
            <a:normAutofit lnSpcReduction="10000"/>
          </a:bodyPr>
          <a:lstStyle/>
          <a:p>
            <a:r>
              <a:rPr lang="en-US" dirty="0"/>
              <a:t>We proposed to control the LPG regulator in automatically by means of microcontroller.</a:t>
            </a:r>
          </a:p>
          <a:p>
            <a:r>
              <a:rPr lang="en-US" dirty="0"/>
              <a:t>In proposed system we use the Arduino Uno to control the servo motor and gas leakage sensor. The rotating switch is act as a stove knob. It gives the indication to the controller whether the stove is on or off. </a:t>
            </a:r>
          </a:p>
          <a:p>
            <a:r>
              <a:rPr lang="en-US" dirty="0"/>
              <a:t>When the stove knob is turned on it gives the indication to the Controller and it give the signal to servo motor to turn on the Gas regulator knob with same angle. The open of gas regulator knob is 0 degree and close regulator knob is 140 degree. </a:t>
            </a:r>
          </a:p>
          <a:p>
            <a:r>
              <a:rPr lang="en-US" dirty="0"/>
              <a:t>The gas leakage sensor sense the gas leakage while turn off of gas regulator.</a:t>
            </a:r>
          </a:p>
          <a:p>
            <a:endParaRPr lang="en-US" dirty="0"/>
          </a:p>
          <a:p>
            <a:endParaRPr lang="en-IN" dirty="0"/>
          </a:p>
        </p:txBody>
      </p:sp>
    </p:spTree>
    <p:extLst>
      <p:ext uri="{BB962C8B-B14F-4D97-AF65-F5344CB8AC3E}">
        <p14:creationId xmlns:p14="http://schemas.microsoft.com/office/powerpoint/2010/main" val="22843407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28</TotalTime>
  <Words>460</Words>
  <Application>Microsoft Office PowerPoint</Application>
  <PresentationFormat>Widescreen</PresentationFormat>
  <Paragraphs>65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Damask</vt:lpstr>
      <vt:lpstr>EXPNOS GAS CONTROL SYSTEM</vt:lpstr>
      <vt:lpstr>PowerPoint Presentation</vt:lpstr>
      <vt:lpstr>PROBLEM IDENTIFICATION </vt:lpstr>
      <vt:lpstr>OBJECTIVE</vt:lpstr>
      <vt:lpstr>ABSTRACT </vt:lpstr>
      <vt:lpstr>EXISITING DIAGRAM</vt:lpstr>
      <vt:lpstr>DISADVANTAGES OF EXISTING SYSTEM</vt:lpstr>
      <vt:lpstr>PROPOSED DIAGRAM</vt:lpstr>
      <vt:lpstr>EXPLANATION OF PROPOSED DIAGRAM</vt:lpstr>
      <vt:lpstr>ADVANTAGE OF PROPOSED SYSTEM</vt:lpstr>
      <vt:lpstr>RESULT </vt:lpstr>
      <vt:lpstr>FUTURE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EXPNOS GAS CONTROL SYSTEM</dc:title>
  <dc:creator>Kalai Kavin</dc:creator>
  <cp:lastModifiedBy>Kalai Kavin</cp:lastModifiedBy>
  <cp:revision>2</cp:revision>
  <dcterms:created xsi:type="dcterms:W3CDTF">2024-04-06T03:50:55Z</dcterms:created>
  <dcterms:modified xsi:type="dcterms:W3CDTF">2024-04-09T16:26:34Z</dcterms:modified>
</cp:coreProperties>
</file>