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9/28/2024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451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3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59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26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340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53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356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07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200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71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36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023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80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5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7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667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6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24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2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9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0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7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8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9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64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95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6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9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3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9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2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4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51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3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4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7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8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29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2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17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9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2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6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1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5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33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16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13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8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0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6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9/28/2024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5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8.jpe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>
            <a:off x="-1927399" y="568326"/>
            <a:ext cx="11201401" cy="21977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>
              <a:avLst/>
            </a:prstTxWarp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>
            <a:off x="362964" y="2523298"/>
            <a:ext cx="10844212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	:</a:t>
            </a:r>
            <a:r>
              <a:rPr lang="en-IN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A. Kishore Kumar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	</a:t>
            </a:r>
            <a:r>
              <a:rPr lang="en-IN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         :9445441892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			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	</a:t>
            </a:r>
            <a:r>
              <a:rPr lang="en-IN" altLang="zh-CN" sz="2400">
                <a:latin typeface="Trebuchet MS" charset="0"/>
                <a:ea typeface="华文新魏" charset="0"/>
                <a:cs typeface="Trebuchet MS" charset="0"/>
              </a:rPr>
              <a:t>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: B.Com (ISM)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 Agurchand Manmull Jain College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NM ID(username)     : </a:t>
            </a:r>
            <a:r>
              <a:rPr lang="en-IN" altLang="zh-CN" sz="24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9C57D06AEB0899DB520456D0D98FB0BD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85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marL="400050" lvl="1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19240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4B039B-2E1F-9A9F-AED0-D5AA6B8AF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4" y="1688492"/>
            <a:ext cx="6115046" cy="419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9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706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4092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6090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22507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>
            <a:off x="990600" y="2133600"/>
            <a:ext cx="6248400" cy="2263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7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6415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>
            <a:off x="677334" y="441206"/>
            <a:ext cx="3854528" cy="167545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1598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marL="742950" lvl="1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marL="400050" lvl="1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16396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6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030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355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AKishorekumar Vicky</cp:lastModifiedBy>
  <cp:revision>57</cp:revision>
  <dcterms:created xsi:type="dcterms:W3CDTF">2024-03-29T15:07:22Z</dcterms:created>
  <dcterms:modified xsi:type="dcterms:W3CDTF">2024-09-28T04:36:43Z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