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7010399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981200" y="5334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XG boost ( Gradient Boost)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524000"/>
            <a:ext cx="609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/>
              <a:t>Advantages of </a:t>
            </a:r>
            <a:r>
              <a:rPr lang="en-US" b="1" dirty="0" err="1" smtClean="0"/>
              <a:t>LightBGM</a:t>
            </a:r>
            <a:r>
              <a:rPr lang="en-US" b="1" dirty="0" smtClean="0"/>
              <a:t> Model </a:t>
            </a:r>
            <a:endParaRPr lang="en-US" b="1" dirty="0" smtClean="0"/>
          </a:p>
          <a:p>
            <a:pPr fontAlgn="base"/>
            <a:endParaRPr lang="en-US" b="1" dirty="0" smtClean="0"/>
          </a:p>
          <a:p>
            <a:pPr fontAlgn="base">
              <a:buFont typeface="Wingdings" pitchFamily="2" charset="2"/>
              <a:buChar char="v"/>
            </a:pPr>
            <a:r>
              <a:rPr lang="en-US" dirty="0" err="1" smtClean="0"/>
              <a:t>LightBGM</a:t>
            </a:r>
            <a:r>
              <a:rPr lang="en-US" dirty="0" smtClean="0"/>
              <a:t> Algorithm has faster speed and higher </a:t>
            </a:r>
            <a:r>
              <a:rPr lang="en-US" dirty="0" smtClean="0"/>
              <a:t>accuracy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>
              <a:buFont typeface="Wingdings" pitchFamily="2" charset="2"/>
              <a:buChar char="v"/>
            </a:pPr>
            <a:r>
              <a:rPr lang="en-US" dirty="0" smtClean="0"/>
              <a:t>It has lower Memory </a:t>
            </a:r>
            <a:r>
              <a:rPr lang="en-US" dirty="0" smtClean="0"/>
              <a:t>usage</a:t>
            </a:r>
          </a:p>
          <a:p>
            <a:pPr fontAlgn="base"/>
            <a:endParaRPr lang="en-US" dirty="0" smtClean="0"/>
          </a:p>
          <a:p>
            <a:pPr fontAlgn="base">
              <a:buFont typeface="Wingdings" pitchFamily="2" charset="2"/>
              <a:buChar char="v"/>
            </a:pPr>
            <a:r>
              <a:rPr lang="en-US" dirty="0" smtClean="0"/>
              <a:t>It has better </a:t>
            </a:r>
            <a:r>
              <a:rPr lang="en-US" dirty="0" smtClean="0"/>
              <a:t>accuracy </a:t>
            </a:r>
          </a:p>
          <a:p>
            <a:pPr fontAlgn="base"/>
            <a:endParaRPr lang="en-US" dirty="0" smtClean="0"/>
          </a:p>
          <a:p>
            <a:pPr fontAlgn="base">
              <a:buFont typeface="Wingdings" pitchFamily="2" charset="2"/>
              <a:buChar char="v"/>
            </a:pPr>
            <a:r>
              <a:rPr lang="en-US" dirty="0" smtClean="0"/>
              <a:t>It supports parallel and distributed GPU learning 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>
              <a:buFont typeface="Wingdings" pitchFamily="2" charset="2"/>
              <a:buChar char="v"/>
            </a:pPr>
            <a:r>
              <a:rPr lang="en-US" dirty="0" smtClean="0"/>
              <a:t>It is capable of handling large scale data </a:t>
            </a:r>
            <a:endParaRPr lang="en-US" dirty="0" smtClean="0"/>
          </a:p>
          <a:p>
            <a:pPr fontAlgn="base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162" y="1371600"/>
            <a:ext cx="8477038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475" y="381000"/>
            <a:ext cx="825967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300" y="1300163"/>
            <a:ext cx="7897813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788241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818463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2286000"/>
            <a:ext cx="480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LG BOOSTING ALGORIHM</a:t>
            </a:r>
            <a:endParaRPr 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8153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/>
              <a:t>Parameter Tuning of </a:t>
            </a:r>
            <a:r>
              <a:rPr lang="en-US" b="1" dirty="0" err="1" smtClean="0"/>
              <a:t>LightBGM</a:t>
            </a:r>
            <a:r>
              <a:rPr lang="en-US" b="1" dirty="0" smtClean="0"/>
              <a:t> Model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few important parameters and their usage is listed below : </a:t>
            </a:r>
          </a:p>
          <a:p>
            <a:pPr fontAlgn="base"/>
            <a:r>
              <a:rPr lang="en-US" b="1" dirty="0" err="1" smtClean="0"/>
              <a:t>max_depth</a:t>
            </a:r>
            <a:r>
              <a:rPr lang="en-US" b="1" dirty="0" smtClean="0"/>
              <a:t> </a:t>
            </a:r>
            <a:r>
              <a:rPr lang="en-US" b="1" dirty="0" smtClean="0"/>
              <a:t>:</a:t>
            </a:r>
          </a:p>
          <a:p>
            <a:pPr fontAlgn="base"/>
            <a:r>
              <a:rPr lang="en-US" b="1" dirty="0" smtClean="0"/>
              <a:t> </a:t>
            </a:r>
            <a:r>
              <a:rPr lang="en-US" dirty="0" smtClean="0"/>
              <a:t>It sets a limit on the depth of tree. The default value is 20. It is effective in controlling over fitting.</a:t>
            </a:r>
          </a:p>
          <a:p>
            <a:pPr fontAlgn="base"/>
            <a:r>
              <a:rPr lang="en-US" b="1" dirty="0" err="1" smtClean="0"/>
              <a:t>categorical_feature</a:t>
            </a:r>
            <a:r>
              <a:rPr lang="en-US" b="1" dirty="0" smtClean="0"/>
              <a:t> : </a:t>
            </a:r>
            <a:endParaRPr lang="en-US" b="1" dirty="0" smtClean="0"/>
          </a:p>
          <a:p>
            <a:pPr fontAlgn="base"/>
            <a:r>
              <a:rPr lang="en-US" dirty="0" smtClean="0"/>
              <a:t>It </a:t>
            </a:r>
            <a:r>
              <a:rPr lang="en-US" dirty="0" smtClean="0"/>
              <a:t>specifies the categorical feature used for training model.</a:t>
            </a:r>
          </a:p>
          <a:p>
            <a:pPr fontAlgn="base"/>
            <a:r>
              <a:rPr lang="en-US" b="1" dirty="0" err="1" smtClean="0"/>
              <a:t>bagging_fraction</a:t>
            </a:r>
            <a:r>
              <a:rPr lang="en-US" b="1" dirty="0" smtClean="0"/>
              <a:t> : </a:t>
            </a:r>
            <a:endParaRPr lang="en-US" b="1" dirty="0" smtClean="0"/>
          </a:p>
          <a:p>
            <a:pPr fontAlgn="base"/>
            <a:r>
              <a:rPr lang="en-US" dirty="0" smtClean="0"/>
              <a:t>It </a:t>
            </a:r>
            <a:r>
              <a:rPr lang="en-US" dirty="0" smtClean="0"/>
              <a:t>specifies the fraction of data to be considered for each iteration.</a:t>
            </a:r>
          </a:p>
          <a:p>
            <a:pPr fontAlgn="base"/>
            <a:r>
              <a:rPr lang="en-US" b="1" dirty="0" err="1" smtClean="0"/>
              <a:t>num_iterations</a:t>
            </a:r>
            <a:r>
              <a:rPr lang="en-US" b="1" dirty="0" smtClean="0"/>
              <a:t> : </a:t>
            </a:r>
            <a:endParaRPr lang="en-US" b="1" dirty="0" smtClean="0"/>
          </a:p>
          <a:p>
            <a:pPr fontAlgn="base"/>
            <a:r>
              <a:rPr lang="en-US" dirty="0" smtClean="0"/>
              <a:t>It </a:t>
            </a:r>
            <a:r>
              <a:rPr lang="en-US" dirty="0" smtClean="0"/>
              <a:t>specifies the number of iterations to be performed. The default value is 100.</a:t>
            </a:r>
          </a:p>
          <a:p>
            <a:pPr fontAlgn="base"/>
            <a:r>
              <a:rPr lang="en-US" b="1" dirty="0" err="1" smtClean="0"/>
              <a:t>num_leaves</a:t>
            </a:r>
            <a:r>
              <a:rPr lang="en-US" b="1" dirty="0" smtClean="0"/>
              <a:t> </a:t>
            </a:r>
            <a:r>
              <a:rPr lang="en-US" b="1" dirty="0" smtClean="0"/>
              <a:t>:</a:t>
            </a:r>
          </a:p>
          <a:p>
            <a:pPr fontAlgn="base"/>
            <a:r>
              <a:rPr lang="en-US" b="1" dirty="0" smtClean="0"/>
              <a:t> </a:t>
            </a:r>
            <a:r>
              <a:rPr lang="en-US" dirty="0" smtClean="0"/>
              <a:t>It specifies the number of leaves in a tree. It should be smaller than the square of </a:t>
            </a:r>
            <a:r>
              <a:rPr lang="en-US" i="1" dirty="0" err="1" smtClean="0"/>
              <a:t>max_depth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 err="1" smtClean="0"/>
              <a:t>max_bin</a:t>
            </a:r>
            <a:r>
              <a:rPr lang="en-US" b="1" dirty="0" smtClean="0"/>
              <a:t> </a:t>
            </a:r>
            <a:r>
              <a:rPr lang="en-US" b="1" dirty="0" smtClean="0"/>
              <a:t>:</a:t>
            </a:r>
          </a:p>
          <a:p>
            <a:pPr fontAlgn="base"/>
            <a:r>
              <a:rPr lang="en-US" b="1" dirty="0" smtClean="0"/>
              <a:t> </a:t>
            </a:r>
            <a:r>
              <a:rPr lang="en-US" dirty="0" smtClean="0"/>
              <a:t>It specifies the maximum number of bins to bucket the feature values.</a:t>
            </a:r>
          </a:p>
          <a:p>
            <a:pPr fontAlgn="base"/>
            <a:r>
              <a:rPr lang="en-US" b="1" dirty="0" err="1" smtClean="0"/>
              <a:t>min_data_in_bin</a:t>
            </a:r>
            <a:r>
              <a:rPr lang="en-US" b="1" dirty="0" smtClean="0"/>
              <a:t> </a:t>
            </a:r>
            <a:r>
              <a:rPr lang="en-US" b="1" dirty="0" smtClean="0"/>
              <a:t>:</a:t>
            </a:r>
            <a:r>
              <a:rPr lang="en-US" dirty="0" smtClean="0"/>
              <a:t>It </a:t>
            </a:r>
            <a:r>
              <a:rPr lang="en-US" dirty="0" smtClean="0"/>
              <a:t>specifies the minimum amount of data in one bin.</a:t>
            </a:r>
          </a:p>
          <a:p>
            <a:pPr fontAlgn="base"/>
            <a:r>
              <a:rPr lang="en-US" b="1" dirty="0" smtClean="0"/>
              <a:t>task </a:t>
            </a:r>
            <a:r>
              <a:rPr lang="en-US" b="1" dirty="0" smtClean="0"/>
              <a:t>:</a:t>
            </a:r>
            <a:r>
              <a:rPr lang="en-US" b="1" dirty="0" smtClean="0"/>
              <a:t> </a:t>
            </a:r>
            <a:r>
              <a:rPr lang="en-US" dirty="0" smtClean="0"/>
              <a:t>It specifies the task we wish to perform which is either train or prediction. The default entry is </a:t>
            </a:r>
            <a:r>
              <a:rPr lang="en-US" i="1" dirty="0" smtClean="0"/>
              <a:t>train</a:t>
            </a:r>
            <a:r>
              <a:rPr lang="en-US" dirty="0" smtClean="0"/>
              <a:t>. Another possible value for this parameter is </a:t>
            </a:r>
            <a:r>
              <a:rPr lang="en-US" i="1" dirty="0" smtClean="0"/>
              <a:t>prediction.</a:t>
            </a:r>
            <a:endParaRPr lang="en-US" dirty="0" smtClean="0"/>
          </a:p>
          <a:p>
            <a:pPr fontAlgn="base"/>
            <a:r>
              <a:rPr lang="en-US" b="1" dirty="0" err="1" smtClean="0"/>
              <a:t>feature_fraction</a:t>
            </a:r>
            <a:r>
              <a:rPr lang="en-US" b="1" dirty="0" smtClean="0"/>
              <a:t> </a:t>
            </a:r>
            <a:r>
              <a:rPr lang="en-US" dirty="0" smtClean="0"/>
              <a:t>: It specifies the fraction of features to be considered in each iteration. The default value is one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15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Kishore S. Kumar</dc:creator>
  <cp:lastModifiedBy>skishore.kumar</cp:lastModifiedBy>
  <cp:revision>7</cp:revision>
  <dcterms:created xsi:type="dcterms:W3CDTF">2006-08-16T00:00:00Z</dcterms:created>
  <dcterms:modified xsi:type="dcterms:W3CDTF">2023-09-05T12:51:08Z</dcterms:modified>
</cp:coreProperties>
</file>