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158914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05476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241739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365075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977235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744325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18668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541047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58042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560457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640509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805422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249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085992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722131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69001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802218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2157955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517465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24872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057116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509145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5791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770116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28804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204958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6107030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KISHORE KUMAR H</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01296</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20645194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4001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30001672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9586549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014845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3788810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4" cy="6858466"/>
            <a:chOff x="7448612" y="0"/>
            <a:chExt cx="4743794"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397558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8755464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87564732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41"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6128236" y="4785946"/>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7496175" y="4709746"/>
            <a:ext cx="203835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6273851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58521080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7366422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18205984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2024-09-13T08:21:58Z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