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type="screen16x9" cy="5143500" cx="9144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EB Garamond" panose="00000500000000000000" pitchFamily="2" charset="0"/>
      <p:regular r:id="rId19"/>
      <p:bold r:id="rId20"/>
      <p:italic r:id="rId21"/>
      <p:boldItalic r:id="rId22"/>
    </p:embeddedFont>
    <p:embeddedFont>
      <p:font typeface="EB Garamond ExtraBold" panose="00000900000000000000" pitchFamily="2" charset="0"/>
      <p:bold r:id="rId23"/>
      <p:boldItalic r:id="rId24"/>
    </p:embeddedFont>
    <p:embeddedFont>
      <p:font typeface="EB Garamond Medium" panose="00000600000000000000" pitchFamily="2" charset="0"/>
      <p:regular r:id="rId25"/>
      <p:bold r:id="rId26"/>
      <p:italic r:id="rId27"/>
      <p:boldItalic r:id="rId28"/>
    </p:embeddedFont>
    <p:embeddedFont>
      <p:font typeface="PUBLIC SANS" panose="020B0604020202020204" charset="0"/>
      <p:regular r:id="rId29"/>
      <p:bold r:id="rId30"/>
      <p:italic r:id="rId31"/>
      <p:boldItalic r:id="rId32"/>
    </p:embeddedFont>
    <p:embeddedFont>
      <p:font typeface="PUBLIC SANS" panose="020B0604020202020204" charset="0"/>
      <p:regular r:id="rId33"/>
      <p:bold r:id="rId34"/>
      <p:italic r:id="rId35"/>
      <p:boldItalic r:id="rId36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87BC87CF-A05D-4223-A3B3-9C00D10DC1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Relationship Id="rId23" Type="http://schemas.openxmlformats.org/officeDocument/2006/relationships/font" Target="fonts/font9.fntdata"/><Relationship Id="rId24" Type="http://schemas.openxmlformats.org/officeDocument/2006/relationships/font" Target="fonts/font10.fntdata"/><Relationship Id="rId25" Type="http://schemas.openxmlformats.org/officeDocument/2006/relationships/font" Target="fonts/font11.fntdata"/><Relationship Id="rId26" Type="http://schemas.openxmlformats.org/officeDocument/2006/relationships/font" Target="fonts/font12.fntdata"/><Relationship Id="rId27" Type="http://schemas.openxmlformats.org/officeDocument/2006/relationships/font" Target="fonts/font13.fntdata"/><Relationship Id="rId28" Type="http://schemas.openxmlformats.org/officeDocument/2006/relationships/font" Target="fonts/font14.fntdata"/><Relationship Id="rId29" Type="http://schemas.openxmlformats.org/officeDocument/2006/relationships/font" Target="fonts/font15.fntdata"/><Relationship Id="rId30" Type="http://schemas.openxmlformats.org/officeDocument/2006/relationships/font" Target="fonts/font16.fntdata"/><Relationship Id="rId31" Type="http://schemas.openxmlformats.org/officeDocument/2006/relationships/font" Target="fonts/font17.fntdata"/><Relationship Id="rId32" Type="http://schemas.openxmlformats.org/officeDocument/2006/relationships/font" Target="fonts/font18.fntdata"/><Relationship Id="rId33" Type="http://schemas.openxmlformats.org/officeDocument/2006/relationships/font" Target="fonts/font19.fntdata"/><Relationship Id="rId34" Type="http://schemas.openxmlformats.org/officeDocument/2006/relationships/font" Target="fonts/font20.fntdata"/><Relationship Id="rId35" Type="http://schemas.openxmlformats.org/officeDocument/2006/relationships/font" Target="fonts/font21.fntdata"/><Relationship Id="rId36" Type="http://schemas.openxmlformats.org/officeDocument/2006/relationships/font" Target="fonts/font22.fntdata"/><Relationship Id="rId37" Type="http://schemas.openxmlformats.org/officeDocument/2006/relationships/tableStyles" Target="tableStyle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945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67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0968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2984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9845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9845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9845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9845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9845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9845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9845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9845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48588" name="Google Shape;1837;p21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3667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8" name="Google Shape;3668;g1f5d965ad35_0_183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3684;g1f5d965ad35_0_3666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7" name="Google Shape;3685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7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48646" name="Google Shape;3699;p21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48648" name="Google Shape;3705;p21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00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1.xml"/></Relationships>
</file>

<file path=ppt/slideLayouts/_rels/slideLayout101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1.xml"/></Relationships>
</file>

<file path=ppt/slideLayouts/_rels/slideLayout102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1.xml"/></Relationships>
</file>

<file path=ppt/slideLayouts/_rels/slideLayout103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1.xml"/></Relationships>
</file>

<file path=ppt/slideLayouts/_rels/slideLayout104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Master" Target="../slideMasters/slideMaster1.xml"/></Relationships>
</file>

<file path=ppt/slideLayouts/_rels/slideLayout105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image" Target="../media/image31.png"/><Relationship Id="rId4" Type="http://schemas.openxmlformats.org/officeDocument/2006/relationships/slideMaster" Target="../slideMasters/slideMaster1.xml"/></Relationships>
</file>

<file path=ppt/slideLayouts/_rels/slideLayout106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7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8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jpeg"/><Relationship Id="rId3" Type="http://schemas.openxmlformats.org/officeDocument/2006/relationships/slideMaster" Target="../slideMasters/slideMaster1.xml"/></Relationships>
</file>

<file path=ppt/slideLayouts/_rels/slideLayout1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Master" Target="../slideMasters/slideMaster1.xml"/></Relationships>
</file>

<file path=ppt/slideLayouts/_rels/slideLayout1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Master" Target="../slideMasters/slideMaster2.xml"/></Relationships>
</file>

<file path=ppt/slideLayouts/_rels/slideLayout1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1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2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Master" Target="../slideMasters/slideMaster2.xml"/></Relationships>
</file>

<file path=ppt/slideLayouts/_rels/slideLayout1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Master" Target="../slideMasters/slideMaster2.xml"/></Relationships>
</file>

<file path=ppt/slideLayouts/_rels/slideLayout1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2.xml"/></Relationships>
</file>

<file path=ppt/slideLayouts/_rels/slideLayout1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2.xml"/></Relationships>
</file>

<file path=ppt/slideLayouts/_rels/slideLayout1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3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Master" Target="../slideMasters/slideMaster1.xml"/></Relationships>
</file>

<file path=ppt/slideLayouts/_rels/slideLayout14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4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4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4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Master" Target="../slideMasters/slideMaster2.xml"/></Relationships>
</file>

<file path=ppt/slideLayouts/_rels/slideLayout14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Master" Target="../slideMasters/slideMaster2.xml"/></Relationships>
</file>

<file path=ppt/slideLayouts/_rels/slideLayout148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Master" Target="../slideMasters/slideMaster2.xml"/></Relationships>
</file>

<file path=ppt/slideLayouts/_rels/slideLayout14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1.xml"/></Relationships>
</file>

<file path=ppt/slideLayouts/_rels/slideLayout15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5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Master" Target="../slideMasters/slideMaster1.xml"/></Relationships>
</file>

<file path=ppt/slideLayouts/_rels/slideLayout16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6.png"/><Relationship Id="rId3" Type="http://schemas.openxmlformats.org/officeDocument/2006/relationships/slideMaster" Target="../slideMasters/slideMaster2.xml"/></Relationships>
</file>

<file path=ppt/slideLayouts/_rels/slideLayout16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6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7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7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8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7.png"/><Relationship Id="rId3" Type="http://schemas.openxmlformats.org/officeDocument/2006/relationships/slideMaster" Target="../slideMasters/slideMaster2.xml"/></Relationships>
</file>

<file path=ppt/slideLayouts/_rels/slideLayout18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8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196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97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9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19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01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0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03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04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Master" Target="../slideMasters/slideMaster2.xml"/></Relationships>
</file>

<file path=ppt/slideLayouts/_rels/slideLayout20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0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2.xml"/></Relationships>
</file>

<file path=ppt/slideLayouts/_rels/slideLayout2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1.png"/><Relationship Id="rId3" Type="http://schemas.openxmlformats.org/officeDocument/2006/relationships/slideMaster" Target="../slideMasters/slideMaster2.xml"/></Relationships>
</file>

<file path=ppt/slideLayouts/_rels/slideLayout2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2.xml"/></Relationships>
</file>

<file path=ppt/slideLayouts/_rels/slideLayout2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2.png"/><Relationship Id="rId3" Type="http://schemas.openxmlformats.org/officeDocument/2006/relationships/slideMaster" Target="../slideMasters/slideMaster2.xml"/></Relationships>
</file>

<file path=ppt/slideLayouts/_rels/slideLayout2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2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.png"/><Relationship Id="rId4" Type="http://schemas.openxmlformats.org/officeDocument/2006/relationships/slideMaster" Target="../slideMasters/slideMaster2.xml"/></Relationships>
</file>

<file path=ppt/slideLayouts/_rels/slideLayout2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2.xml"/></Relationships>
</file>

<file path=ppt/slideLayouts/_rels/slideLayout2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6.png"/><Relationship Id="rId4" Type="http://schemas.openxmlformats.org/officeDocument/2006/relationships/slideMaster" Target="../slideMasters/slideMaster2.xml"/></Relationships>
</file>

<file path=ppt/slideLayouts/_rels/slideLayout2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.png"/><Relationship Id="rId3" Type="http://schemas.openxmlformats.org/officeDocument/2006/relationships/image" Target="../media/image27.png"/><Relationship Id="rId4" Type="http://schemas.openxmlformats.org/officeDocument/2006/relationships/slideMaster" Target="../slideMasters/slideMaster2.xml"/></Relationships>
</file>

<file path=ppt/slideLayouts/_rels/slideLayout2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Master" Target="../slideMasters/slideMaster2.xml"/></Relationships>
</file>

<file path=ppt/slideLayouts/_rels/slideLayout2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image" Target="../media/image31.png"/><Relationship Id="rId4" Type="http://schemas.openxmlformats.org/officeDocument/2006/relationships/slideMaster" Target="../slideMasters/slideMaster2.xml"/></Relationships>
</file>

<file path=ppt/slideLayouts/_rels/slideLayout224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25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26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2.xml"/></Relationships>
</file>

<file path=ppt/slideLayouts/_rels/slideLayout2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30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jpeg"/><Relationship Id="rId3" Type="http://schemas.openxmlformats.org/officeDocument/2006/relationships/slideMaster" Target="../slideMasters/slideMaster2.xml"/></Relationships>
</file>

<file path=ppt/slideLayouts/_rels/slideLayout231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Master" Target="../slideMasters/slideMaster2.xml"/></Relationships>
</file>

<file path=ppt/slideLayouts/_rels/slideLayout2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Master" Target="../slideMasters/slideMaster1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Master" Target="../slideMasters/slideMaster1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4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6.png"/><Relationship Id="rId3" Type="http://schemas.openxmlformats.org/officeDocument/2006/relationships/slideMaster" Target="../slideMasters/slideMaster1.xml"/></Relationships>
</file>

<file path=ppt/slideLayouts/_rels/slideLayout4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5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6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7.png"/><Relationship Id="rId3" Type="http://schemas.openxmlformats.org/officeDocument/2006/relationships/slideMaster" Target="../slideMasters/slideMaster1.xml"/></Relationships>
</file>

<file path=ppt/slideLayouts/_rels/slideLayout6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0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1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2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4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6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87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Master" Target="../slideMasters/slideMaster1.xml"/></Relationships>
</file>

<file path=ppt/slideLayouts/_rels/slideLayout8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9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1.xml"/></Relationships>
</file>

<file path=ppt/slideLayouts/_rels/slideLayout9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0.png"/><Relationship Id="rId3" Type="http://schemas.openxmlformats.org/officeDocument/2006/relationships/slideMaster" Target="../slideMasters/slideMaster1.xml"/></Relationships>
</file>

<file path=ppt/slideLayouts/_rels/slideLayout9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1.png"/><Relationship Id="rId3" Type="http://schemas.openxmlformats.org/officeDocument/2006/relationships/slideMaster" Target="../slideMasters/slideMaster1.xml"/></Relationships>
</file>

<file path=ppt/slideLayouts/_rels/slideLayout9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2.png"/><Relationship Id="rId3" Type="http://schemas.openxmlformats.org/officeDocument/2006/relationships/slideMaster" Target="../slideMasters/slideMaster1.xml"/></Relationships>
</file>

<file path=ppt/slideLayouts/_rels/slideLayout9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9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33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11;p215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/>
          <a:noFill/>
          <a:ln>
            <a:noFill/>
          </a:ln>
        </p:spPr>
      </p:pic>
      <p:pic>
        <p:nvPicPr>
          <p:cNvPr id="2097155" name="Google Shape;12;p21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/>
          <a:noFill/>
          <a:ln>
            <a:noFill/>
          </a:ln>
        </p:spPr>
      </p:pic>
      <p:sp>
        <p:nvSpPr>
          <p:cNvPr id="1048581" name="Google Shape;13;p215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2" name="Google Shape;14;p215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3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4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854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02" name="Google Shape;84;p224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34" name="Google Shape;85;p22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03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/>
          <a:noFill/>
          <a:ln>
            <a:noFill/>
          </a:ln>
        </p:spPr>
      </p:sp>
      <p:sp>
        <p:nvSpPr>
          <p:cNvPr id="1050704" name="Google Shape;87;p224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05" name="Google Shape;88;p224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06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07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693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1" name="Google Shape;1726;p316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362" name="Google Shape;1727;p31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94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5009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913" name="Google Shape;1730;p316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63" name="Google Shape;1731;p31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/>
          <a:noFill/>
          <a:ln>
            <a:noFill/>
          </a:ln>
        </p:spPr>
      </p:pic>
      <p:sp>
        <p:nvSpPr>
          <p:cNvPr id="1050100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844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5" name="Google Shape;1734;p317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426" name="Google Shape;1735;p31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978" name="Google Shape;1736;p317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649" name="Google Shape;1737;p317"/>
          <p:cNvSpPr/>
          <p:nvPr/>
        </p:nvSpPr>
        <p:spPr>
          <a:xfrm>
            <a:off x="0" y="1037770"/>
            <a:ext cx="9144000" cy="1613989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27" name="Google Shape;1738;p31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/>
          <a:noFill/>
          <a:ln>
            <a:noFill/>
          </a:ln>
        </p:spPr>
      </p:pic>
      <p:sp>
        <p:nvSpPr>
          <p:cNvPr id="1050650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634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6" name="Google Shape;1741;p318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337" name="Google Shape;1742;p3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35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49911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87" name="Google Shape;1745;p31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38" name="Google Shape;1746;p31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/>
          <a:noFill/>
          <a:ln>
            <a:noFill/>
          </a:ln>
        </p:spPr>
      </p:pic>
      <p:sp>
        <p:nvSpPr>
          <p:cNvPr id="1049912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820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8" name="Google Shape;1749;p319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409" name="Google Shape;1750;p31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970" name="Google Shape;1751;p319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32" name="Google Shape;1752;p319"/>
          <p:cNvSpPr/>
          <p:nvPr/>
        </p:nvSpPr>
        <p:spPr>
          <a:xfrm>
            <a:off x="0" y="1037770"/>
            <a:ext cx="9144000" cy="1613989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10" name="Google Shape;1753;p31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/>
          <a:noFill/>
          <a:ln>
            <a:noFill/>
          </a:ln>
        </p:spPr>
      </p:pic>
      <p:sp>
        <p:nvSpPr>
          <p:cNvPr id="1050533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618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0" name="Google Shape;1756;p32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321" name="Google Shape;1757;p32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/>
          <a:noFill/>
          <a:ln>
            <a:noFill/>
          </a:ln>
        </p:spPr>
      </p:pic>
      <p:pic>
        <p:nvPicPr>
          <p:cNvPr id="2097322" name="Google Shape;1758;p320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/>
          <a:noFill/>
          <a:ln>
            <a:noFill/>
          </a:ln>
        </p:spPr>
      </p:pic>
      <p:pic>
        <p:nvPicPr>
          <p:cNvPr id="2097323" name="Google Shape;1759;p320" descr="Char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4">
            <a:alphaModFix/>
          </a:blip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/>
          <a:noFill/>
          <a:ln>
            <a:noFill/>
          </a:ln>
        </p:spPr>
      </p:pic>
      <p:sp>
        <p:nvSpPr>
          <p:cNvPr id="1049825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b="1" cap="none" sz="2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817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03" name="Google Shape;1763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404" name="Google Shape;1764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405" name="Google Shape;1765;p32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pic>
        <p:nvPicPr>
          <p:cNvPr id="2097406" name="Google Shape;1766;p321" descr="A picture containing tex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/>
          <a:noFill/>
          <a:ln>
            <a:noFill/>
          </a:ln>
        </p:spPr>
      </p:pic>
      <p:sp>
        <p:nvSpPr>
          <p:cNvPr id="1050515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16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630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3" name="Google Shape;1770;p32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/>
          <a:noFill/>
          <a:ln>
            <a:noFill/>
          </a:ln>
        </p:spPr>
      </p:pic>
      <p:pic>
        <p:nvPicPr>
          <p:cNvPr id="2097334" name="Google Shape;1771;p32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75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76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77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84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423" name="Google Shape;1777;p32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/>
            <a:noFill/>
            <a:ln>
              <a:noFill/>
            </a:ln>
          </p:spPr>
        </p:pic>
        <p:sp>
          <p:nvSpPr>
            <p:cNvPr id="1050644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/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424" name="Google Shape;1779;p3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843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645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46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47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48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690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359" name="Google Shape;1787;p324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/>
            <a:noFill/>
            <a:ln>
              <a:noFill/>
            </a:ln>
          </p:spPr>
        </p:pic>
        <p:sp>
          <p:nvSpPr>
            <p:cNvPr id="1050094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/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360" name="Google Shape;1789;p32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692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095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96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97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98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697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3" name="Google Shape;1796;p325"/>
          <p:cNvSpPr/>
          <p:nvPr/>
        </p:nvSpPr>
        <p:spPr>
          <a:xfrm>
            <a:off x="4690334" y="0"/>
            <a:ext cx="4453668" cy="5139879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14" name="Google Shape;1797;p32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15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/>
          <a:noFill/>
          <a:ln>
            <a:noFill/>
          </a:ln>
        </p:spPr>
      </p:sp>
      <p:sp>
        <p:nvSpPr>
          <p:cNvPr id="1050116" name="Google Shape;1799;p325"/>
          <p:cNvSpPr/>
          <p:nvPr/>
        </p:nvSpPr>
        <p:spPr>
          <a:xfrm>
            <a:off x="4548336" y="420700"/>
            <a:ext cx="4595664" cy="428172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117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18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698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9" name="Google Shape;92;p225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65" name="Google Shape;93;p22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120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/>
          <a:noFill/>
          <a:ln>
            <a:noFill/>
          </a:ln>
        </p:spPr>
      </p:sp>
      <p:sp>
        <p:nvSpPr>
          <p:cNvPr id="1050121" name="Google Shape;95;p225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22" name="Google Shape;96;p225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23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24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778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87" name="Google Shape;1803;p326"/>
          <p:cNvSpPr/>
          <p:nvPr/>
        </p:nvSpPr>
        <p:spPr>
          <a:xfrm>
            <a:off x="4690334" y="0"/>
            <a:ext cx="4453668" cy="5139879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88" name="Google Shape;1804;p32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89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/>
          <a:noFill/>
          <a:ln>
            <a:noFill/>
          </a:ln>
        </p:spPr>
      </p:sp>
      <p:sp>
        <p:nvSpPr>
          <p:cNvPr id="1050390" name="Google Shape;1806;p326"/>
          <p:cNvSpPr/>
          <p:nvPr/>
        </p:nvSpPr>
        <p:spPr>
          <a:xfrm>
            <a:off x="4548336" y="420700"/>
            <a:ext cx="4595664" cy="428172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91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92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82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4" name="Google Shape;1810;p327"/>
          <p:cNvSpPr/>
          <p:nvPr/>
        </p:nvSpPr>
        <p:spPr>
          <a:xfrm>
            <a:off x="4690334" y="0"/>
            <a:ext cx="4453668" cy="5139879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35" name="Google Shape;1811;p32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36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/>
          <a:noFill/>
          <a:ln>
            <a:noFill/>
          </a:ln>
        </p:spPr>
      </p:sp>
      <p:sp>
        <p:nvSpPr>
          <p:cNvPr id="1050537" name="Google Shape;1813;p327"/>
          <p:cNvSpPr/>
          <p:nvPr/>
        </p:nvSpPr>
        <p:spPr>
          <a:xfrm>
            <a:off x="4548336" y="420700"/>
            <a:ext cx="4595664" cy="428172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38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39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62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40" name="Google Shape;1817;p328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1" cap="none" sz="1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26" name="Google Shape;1818;p328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/>
          <a:solidFill>
            <a:schemeClr val="dk2"/>
          </a:solidFill>
          <a:ln>
            <a:noFill/>
          </a:ln>
        </p:spPr>
      </p:pic>
      <p:sp>
        <p:nvSpPr>
          <p:cNvPr id="1049841" name="Google Shape;1819;p328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77" name="Google Shape;1820;p328"/>
          <p:cNvCxnSpPr>
            <a:cxnSpLocks/>
          </p:cNvCxnSpPr>
          <p:nvPr/>
        </p:nvCxnSpPr>
        <p:spPr>
          <a:xfrm>
            <a:off x="777369" y="2062045"/>
            <a:ext cx="0" cy="1882258"/>
          </a:xfrm>
          <a:prstGeom prst="straightConnector1"/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327" name="Google Shape;1821;p328" descr="A picture containing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/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84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4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866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6" name="Google Shape;1825;p329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50730" name="Google Shape;1826;p32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</p:bgPr>
    </p:bg>
    <p:spTree>
      <p:nvGrpSpPr>
        <p:cNvPr id="652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10485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594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0" name="Google Shape;1830;g1f5d965ad35_0_1844" descr="Diagram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/>
          <a:noFill/>
          <a:ln>
            <a:noFill/>
          </a:ln>
        </p:spPr>
      </p:pic>
      <p:cxnSp>
        <p:nvCxnSpPr>
          <p:cNvPr id="3145861" name="Google Shape;1831;g1f5d965ad35_0_1844"/>
          <p:cNvCxnSpPr>
            <a:cxnSpLocks/>
          </p:cNvCxnSpPr>
          <p:nvPr/>
        </p:nvCxnSpPr>
        <p:spPr>
          <a:xfrm>
            <a:off x="343814" y="3257405"/>
            <a:ext cx="527100" cy="0"/>
          </a:xfrm>
          <a:prstGeom prst="straightConnector1"/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31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44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7" name="Google Shape;1834;g1f5d965ad35_0_1848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/>
          <a:noFill/>
          <a:ln>
            <a:noFill/>
          </a:ln>
        </p:spPr>
      </p:pic>
      <p:pic>
        <p:nvPicPr>
          <p:cNvPr id="2097238" name="Google Shape;1835;g1f5d965ad35_0_18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/>
          <a:noFill/>
          <a:ln>
            <a:noFill/>
          </a:ln>
        </p:spPr>
      </p:pic>
      <p:sp>
        <p:nvSpPr>
          <p:cNvPr id="1049211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12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13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14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255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1841;g1f5d965ad35_0_18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grpSp>
        <p:nvGrpSpPr>
          <p:cNvPr id="256" name="Google Shape;1842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257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048589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28" name="Google Shape;1845;g1f5d965ad35_0_1855"/>
              <p:cNvCxnSpPr>
                <a:cxnSpLocks/>
              </p:cNvCxnSpPr>
              <p:nvPr/>
            </p:nvCxnSpPr>
            <p:spPr>
              <a:xfrm>
                <a:off x="216745" y="4817772"/>
                <a:ext cx="0" cy="1112700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58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3145729" name="Google Shape;1847;g1f5d965ad35_0_1855"/>
              <p:cNvCxnSpPr>
                <a:cxnSpLocks/>
              </p:cNvCxnSpPr>
              <p:nvPr/>
            </p:nvCxnSpPr>
            <p:spPr>
              <a:xfrm>
                <a:off x="216745" y="1402852"/>
                <a:ext cx="0" cy="281250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590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397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3" name="Google Shape;1850;g1f5d965ad35_0_1864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/>
          <a:noFill/>
          <a:ln>
            <a:noFill/>
          </a:ln>
        </p:spPr>
      </p:pic>
      <p:pic>
        <p:nvPicPr>
          <p:cNvPr id="2097214" name="Google Shape;1851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46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/>
          <a:solidFill>
            <a:srgbClr val="F0C8CE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15" name="Google Shape;1853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/>
          <a:noFill/>
          <a:ln>
            <a:noFill/>
          </a:ln>
        </p:spPr>
      </p:pic>
      <p:sp>
        <p:nvSpPr>
          <p:cNvPr id="1049047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48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cap="none" sz="1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49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14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87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83" name="Google Shape;100;p226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47" name="Google Shape;101;p22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84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/>
          <a:noFill/>
          <a:ln>
            <a:noFill/>
          </a:ln>
        </p:spPr>
      </p:sp>
      <p:sp>
        <p:nvSpPr>
          <p:cNvPr id="1050785" name="Google Shape;103;p226"/>
          <p:cNvSpPr/>
          <p:nvPr/>
        </p:nvSpPr>
        <p:spPr>
          <a:xfrm>
            <a:off x="0" y="638171"/>
            <a:ext cx="4734046" cy="4030832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86" name="Google Shape;104;p226"/>
          <p:cNvSpPr/>
          <p:nvPr/>
        </p:nvSpPr>
        <p:spPr>
          <a:xfrm>
            <a:off x="0" y="819942"/>
            <a:ext cx="144711" cy="32353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87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88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288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Google Shape;1858;g1f5d965ad35_0_1872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pic>
        <p:nvPicPr>
          <p:cNvPr id="2097172" name="Google Shape;1859;g1f5d965ad35_0_187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445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0" name="Google Shape;1861;g1f5d965ad35_0_187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/>
          <a:noFill/>
          <a:ln>
            <a:noFill/>
          </a:ln>
        </p:spPr>
      </p:pic>
      <p:pic>
        <p:nvPicPr>
          <p:cNvPr id="2097241" name="Google Shape;1862;g1f5d965ad35_0_187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34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5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6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7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60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5" name="Google Shape;1868;g1f5d965ad35_0_188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/>
          <a:noFill/>
          <a:ln>
            <a:noFill/>
          </a:ln>
        </p:spPr>
      </p:pic>
      <p:pic>
        <p:nvPicPr>
          <p:cNvPr id="2097316" name="Google Shape;1869;g1f5d965ad35_0_188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66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7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8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9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418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25" name="Google Shape;1876;g1f5d965ad35_0_188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46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/>
          <a:noFill/>
          <a:ln>
            <a:noFill/>
          </a:ln>
        </p:spPr>
      </p:sp>
      <p:sp>
        <p:nvSpPr>
          <p:cNvPr id="1049147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8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9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577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9" name="Google Shape;1882;g1f5d965ad35_0_189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37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/>
          <a:noFill/>
          <a:ln>
            <a:noFill/>
          </a:ln>
        </p:spPr>
      </p:sp>
      <p:sp>
        <p:nvSpPr>
          <p:cNvPr id="1049638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39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40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384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0489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/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b="1" cap="none" sz="105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204" name="Google Shape;1890;g1f5d965ad35_0_1902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/>
            <a:noFill/>
            <a:ln>
              <a:noFill/>
            </a:ln>
          </p:spPr>
        </p:pic>
      </p:grpSp>
      <p:pic>
        <p:nvPicPr>
          <p:cNvPr id="2097205" name="Google Shape;1891;g1f5d965ad35_0_190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90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91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92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55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40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76" name="Google Shape;1897;g1f5d965ad35_0_191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41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/>
          <a:noFill/>
          <a:ln>
            <a:noFill/>
          </a:ln>
        </p:spPr>
      </p:sp>
      <p:sp>
        <p:nvSpPr>
          <p:cNvPr id="1049542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43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44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45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576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1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98" name="Google Shape;1905;g1f5d965ad35_0_19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32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/>
          <a:noFill/>
          <a:ln>
            <a:noFill/>
          </a:ln>
        </p:spPr>
      </p:sp>
      <p:sp>
        <p:nvSpPr>
          <p:cNvPr id="1049633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34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35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36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40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1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22" name="Google Shape;1913;g1f5d965ad35_0_192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72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/>
          <a:noFill/>
          <a:ln>
            <a:noFill/>
          </a:ln>
        </p:spPr>
      </p:sp>
      <p:sp>
        <p:nvSpPr>
          <p:cNvPr id="1049073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74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75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76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59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6" name="Google Shape;1920;g1f5d965ad35_0_193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26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27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728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772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9" name="Google Shape;108;p22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347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8" name="Google Shape;110;p22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349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37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Google Shape;1925;g1f5d965ad35_0_193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18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9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20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766" name="Google Shape;1929;g1f5d965ad35_0_1939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197" name="Google Shape;1930;g1f5d965ad35_0_1939" descr="Application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/>
          <a:noFill/>
          <a:ln>
            <a:noFill/>
          </a:ln>
        </p:spPr>
      </p:pic>
      <p:sp>
        <p:nvSpPr>
          <p:cNvPr id="104892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510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6" name="Google Shape;1933;g1f5d965ad35_0_194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40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0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40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829" name="Google Shape;1937;g1f5d965ad35_0_1947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67" name="Google Shape;1938;g1f5d965ad35_0_1947" descr="Application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/>
          <a:noFill/>
          <a:ln>
            <a:noFill/>
          </a:ln>
        </p:spPr>
      </p:pic>
      <p:sp>
        <p:nvSpPr>
          <p:cNvPr id="1049407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398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6" name="Google Shape;1941;g1f5d965ad35_0_19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50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51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52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785" name="Google Shape;1945;g1f5d965ad35_0_1955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17" name="Google Shape;1946;g1f5d965ad35_0_195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/>
          <a:noFill/>
          <a:ln>
            <a:noFill/>
          </a:ln>
        </p:spPr>
      </p:pic>
      <p:sp>
        <p:nvSpPr>
          <p:cNvPr id="1049053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563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8" name="Google Shape;1949;g1f5d965ad35_0_196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82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83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584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845" name="Google Shape;1953;g1f5d965ad35_0_1963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89" name="Google Shape;1954;g1f5d965ad35_0_196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/>
          <a:noFill/>
          <a:ln>
            <a:noFill/>
          </a:ln>
        </p:spPr>
      </p:pic>
      <p:sp>
        <p:nvSpPr>
          <p:cNvPr id="104958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379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Google Shape;1957;g1f5d965ad35_0_197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60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/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61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/>
          <a:noFill/>
          <a:ln>
            <a:noFill/>
          </a:ln>
        </p:spPr>
      </p:sp>
      <p:sp>
        <p:nvSpPr>
          <p:cNvPr id="1048962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63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64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598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2" name="Google Shape;1964;g1f5d965ad35_0_197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4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/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4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/>
          <a:noFill/>
          <a:ln>
            <a:noFill/>
          </a:ln>
        </p:spPr>
      </p:sp>
      <p:sp>
        <p:nvSpPr>
          <p:cNvPr id="104974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4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4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407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8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09" name="Google Shape;1972;g1f5d965ad35_0_198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110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/>
          <a:noFill/>
          <a:ln>
            <a:noFill/>
          </a:ln>
        </p:spPr>
      </p:sp>
      <p:sp>
        <p:nvSpPr>
          <p:cNvPr id="1049111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12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13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14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/>
          <a:noFill/>
          <a:ln>
            <a:noFill/>
          </a:ln>
        </p:spPr>
      </p:sp>
      <p:sp>
        <p:nvSpPr>
          <p:cNvPr id="1049115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16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17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/>
          <a:noFill/>
          <a:ln>
            <a:noFill/>
          </a:ln>
        </p:spPr>
      </p:sp>
      <p:sp>
        <p:nvSpPr>
          <p:cNvPr id="1049118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313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1" name="Google Shape;1984;g1f5d965ad35_0_199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8742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/>
          <a:noFill/>
          <a:ln>
            <a:noFill/>
          </a:ln>
        </p:spPr>
      </p:sp>
      <p:sp>
        <p:nvSpPr>
          <p:cNvPr id="1048743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44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45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6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/>
          <a:noFill/>
          <a:ln>
            <a:noFill/>
          </a:ln>
        </p:spPr>
      </p:sp>
      <p:sp>
        <p:nvSpPr>
          <p:cNvPr id="1048747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48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9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/>
          <a:noFill/>
          <a:ln>
            <a:noFill/>
          </a:ln>
        </p:spPr>
      </p:sp>
      <p:sp>
        <p:nvSpPr>
          <p:cNvPr id="1048750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545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2" name="Google Shape;1995;g1f5d965ad35_0_20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4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04951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/>
            <a:solidFill>
              <a:srgbClr val="C4CFE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51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/>
            <a:solidFill>
              <a:srgbClr val="5575C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51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952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/>
          <a:noFill/>
          <a:ln>
            <a:noFill/>
          </a:ln>
        </p:spPr>
      </p:sp>
      <p:sp>
        <p:nvSpPr>
          <p:cNvPr id="104952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2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2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283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Google Shape;2005;g1f5d965ad35_0_201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650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/>
          <a:noFill/>
          <a:ln>
            <a:noFill/>
          </a:ln>
        </p:spPr>
      </p:sp>
      <p:sp>
        <p:nvSpPr>
          <p:cNvPr id="1048651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/>
          <a:solidFill>
            <a:srgbClr val="C4CFEE">
              <a:alpha val="200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52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53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54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939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8" name="Google Shape;121;p22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941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42" name="Google Shape;123;p22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943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6018" name="Google Shape;125;p229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459" name="Google Shape;126;p229" descr="Application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/>
          <a:noFill/>
          <a:ln>
            <a:noFill/>
          </a:ln>
        </p:spPr>
      </p:pic>
      <p:sp>
        <p:nvSpPr>
          <p:cNvPr id="1050944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423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0" name="Google Shape;2012;g1f5d965ad35_0_202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58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59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/>
          <a:noFill/>
          <a:ln>
            <a:noFill/>
          </a:ln>
        </p:spPr>
      </p:sp>
      <p:sp>
        <p:nvSpPr>
          <p:cNvPr id="1049160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61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62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565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4" name="Google Shape;2019;g1f5d965ad35_0_20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87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588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/>
          <a:noFill/>
          <a:ln>
            <a:noFill/>
          </a:ln>
        </p:spPr>
      </p:sp>
      <p:sp>
        <p:nvSpPr>
          <p:cNvPr id="1049589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90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393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8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29" name="Google Shape;2026;g1f5d965ad35_0_203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030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31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/>
          <a:noFill/>
          <a:ln>
            <a:noFill/>
          </a:ln>
        </p:spPr>
      </p:sp>
      <p:sp>
        <p:nvSpPr>
          <p:cNvPr id="1049032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33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375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05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98" name="Google Shape;2033;g1f5d965ad35_0_204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/>
          <a:noFill/>
          <a:ln>
            <a:noFill/>
          </a:ln>
        </p:spPr>
      </p:pic>
      <p:pic>
        <p:nvPicPr>
          <p:cNvPr id="2097199" name="Google Shape;2034;g1f5d965ad35_0_204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23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b="0" cap="none" sz="1013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24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25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26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b="1" cap="none" sz="15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505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1049380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381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7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508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1049382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83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84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9385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386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387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315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1048761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62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17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318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1048763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4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5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8766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767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768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475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0" name="Google Shape;2064;g1f5d965ad35_0_207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/>
          <a:noFill/>
          <a:ln>
            <a:noFill/>
          </a:ln>
        </p:spPr>
      </p:pic>
      <p:sp>
        <p:nvSpPr>
          <p:cNvPr id="1049308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82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Google Shape;2067;g1f5d965ad35_0_208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/>
          <a:noFill/>
          <a:ln>
            <a:noFill/>
          </a:ln>
        </p:spPr>
      </p:pic>
      <p:sp>
        <p:nvSpPr>
          <p:cNvPr id="1048649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600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4" name="Google Shape;2070;g1f5d965ad35_0_2084" descr="Ic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/>
          <a:noFill/>
          <a:ln>
            <a:noFill/>
          </a:ln>
        </p:spPr>
      </p:pic>
      <p:sp>
        <p:nvSpPr>
          <p:cNvPr id="1049764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5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314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Google Shape;2074;g1f5d965ad35_0_208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751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2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3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4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5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6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7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58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59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60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809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6" name="Google Shape;129;p2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8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81" name="Google Shape;131;p23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8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966" name="Google Shape;133;p230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97" name="Google Shape;134;p23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/>
          <a:noFill/>
          <a:ln>
            <a:noFill/>
          </a:ln>
        </p:spPr>
      </p:pic>
      <p:sp>
        <p:nvSpPr>
          <p:cNvPr id="1050483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5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3" name="Google Shape;2086;g1f5d965ad35_0_210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89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90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1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2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93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4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5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96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97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98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386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6" name="Google Shape;2098;g1f5d965ad35_0_211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774" name="Google Shape;2099;g1f5d965ad35_0_2112"/>
          <p:cNvCxnSpPr>
            <a:cxnSpLocks/>
          </p:cNvCxnSpPr>
          <p:nvPr/>
        </p:nvCxnSpPr>
        <p:spPr>
          <a:xfrm>
            <a:off x="0" y="2140589"/>
            <a:ext cx="9144000" cy="0"/>
          </a:xfrm>
          <a:prstGeom prst="straightConnector1"/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87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1048993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4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75" name="Google Shape;2103;g1f5d965ad35_0_2112"/>
            <p:cNvCxnSpPr>
              <a:cxnSpLocks/>
            </p:cNvCxnSpPr>
            <p:nvPr/>
          </p:nvCxnSpPr>
          <p:spPr>
            <a:xfrm>
              <a:off x="2537525" y="2088797"/>
              <a:ext cx="0" cy="548400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95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/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88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104899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76" name="Google Shape;2108;g1f5d965ad35_0_2112"/>
            <p:cNvCxnSpPr>
              <a:cxnSpLocks/>
            </p:cNvCxnSpPr>
            <p:nvPr/>
          </p:nvCxnSpPr>
          <p:spPr>
            <a:xfrm>
              <a:off x="6606476" y="2088797"/>
              <a:ext cx="0" cy="548400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98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/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99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0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1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2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3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4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599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3" name="Google Shape;2117;g1f5d965ad35_0_213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50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1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2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3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54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5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6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7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58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9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60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61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2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63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40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3" name="Google Shape;2133;g1f5d965ad35_0_214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403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077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078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79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80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081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82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83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84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85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086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087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088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89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485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5" name="Google Shape;2150;g1f5d965ad35_0_216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486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325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326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27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28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329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30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31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32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33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334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335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336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37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29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Google Shape;2167;g1f5d965ad35_0_218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297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8695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8696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97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98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8699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00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01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02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03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8704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8705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8706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07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547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3" name="Google Shape;2184;g1f5d965ad35_0_219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548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524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9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525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526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527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528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29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0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1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2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533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534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535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6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347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Google Shape;2201;g1f5d965ad35_0_221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36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54" name="Google Shape;2203;g1f5d965ad35_0_221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37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8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39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40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1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42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3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8844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8845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8846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7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8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49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50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399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8" name="Google Shape;2219;g1f5d965ad35_0_22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54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86" name="Google Shape;2221;g1f5d965ad35_0_2233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55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6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57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8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59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60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1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9062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9063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/>
          <a:noFill/>
          <a:ln>
            <a:noFill/>
          </a:ln>
        </p:spPr>
      </p:sp>
      <p:sp>
        <p:nvSpPr>
          <p:cNvPr id="1049064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5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6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7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68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56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5" name="Google Shape;2237;g1f5d965ad35_0_22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91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67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568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3145846" name="Google Shape;2241;g1f5d965ad35_0_2251"/>
              <p:cNvCxnSpPr>
                <a:cxnSpLocks/>
                <a:endCxn id="1049593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2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3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569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3145847" name="Google Shape;2245;g1f5d965ad35_0_2251"/>
              <p:cNvCxnSpPr>
                <a:cxnSpLocks/>
                <a:endCxn id="1049595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4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5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570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3145848" name="Google Shape;2249;g1f5d965ad35_0_2251"/>
              <p:cNvCxnSpPr>
                <a:cxnSpLocks/>
                <a:endCxn id="1049597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6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7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571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3145849" name="Google Shape;2253;g1f5d965ad35_0_2251"/>
              <p:cNvCxnSpPr>
                <a:cxnSpLocks/>
                <a:endCxn id="1049599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8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9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1049600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1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2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3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4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5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6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7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8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09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6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9" name="Google Shape;137;p23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13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14" name="Google Shape;139;p23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915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888" name="Google Shape;141;p231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40" name="Google Shape;142;p23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/>
          <a:noFill/>
          <a:ln>
            <a:noFill/>
          </a:ln>
        </p:spPr>
      </p:pic>
      <p:sp>
        <p:nvSpPr>
          <p:cNvPr id="1049916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540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1" name="Google Shape;2267;g1f5d965ad35_0_228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41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1049503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40" name="Google Shape;2270;g1f5d965ad35_0_2281"/>
            <p:cNvCxnSpPr>
              <a:cxnSpLocks/>
            </p:cNvCxnSpPr>
            <p:nvPr/>
          </p:nvCxnSpPr>
          <p:spPr>
            <a:xfrm>
              <a:off x="1060806" y="3403616"/>
              <a:ext cx="0" cy="914100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42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1049504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41" name="Google Shape;2273;g1f5d965ad35_0_2281"/>
            <p:cNvCxnSpPr>
              <a:cxnSpLocks/>
            </p:cNvCxnSpPr>
            <p:nvPr/>
          </p:nvCxnSpPr>
          <p:spPr>
            <a:xfrm>
              <a:off x="4979664" y="1698859"/>
              <a:ext cx="0" cy="914100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43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3145842" name="Google Shape;2275;g1f5d965ad35_0_2281"/>
            <p:cNvCxnSpPr>
              <a:cxnSpLocks/>
            </p:cNvCxnSpPr>
            <p:nvPr/>
          </p:nvCxnSpPr>
          <p:spPr>
            <a:xfrm>
              <a:off x="1060806" y="1698859"/>
              <a:ext cx="0" cy="914100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505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3145843" name="Google Shape;2278;g1f5d965ad35_0_2281"/>
            <p:cNvCxnSpPr>
              <a:cxnSpLocks/>
            </p:cNvCxnSpPr>
            <p:nvPr/>
          </p:nvCxnSpPr>
          <p:spPr>
            <a:xfrm>
              <a:off x="4979664" y="3403616"/>
              <a:ext cx="0" cy="914100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506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507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08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09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0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1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2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3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4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5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16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32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Google Shape;2291;g1f5d965ad35_0_230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grpSp>
        <p:nvGrpSpPr>
          <p:cNvPr id="321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322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8771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42" name="Google Shape;2295;g1f5d965ad35_0_2305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23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743" name="Google Shape;2297;g1f5d965ad35_0_2305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772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8773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400" i="0" lang="en-US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1048774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400" i="0" lang="en-US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1048775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76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477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1" name="Google Shape;2304;g1f5d965ad35_0_23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grpSp>
        <p:nvGrpSpPr>
          <p:cNvPr id="478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479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9315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818" name="Google Shape;2308;g1f5d965ad35_0_2318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0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819" name="Google Shape;2310;g1f5d965ad35_0_2318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316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317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18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19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20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31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Google Shape;2317;g1f5d965ad35_0_233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312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097180" name="Google Shape;2319;g1f5d965ad35_0_2331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/>
            <a:noFill/>
            <a:ln>
              <a:noFill/>
            </a:ln>
          </p:spPr>
        </p:pic>
        <p:sp>
          <p:nvSpPr>
            <p:cNvPr id="104873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73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3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3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3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3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3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446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2" name="Google Shape;2331;g1f5d965ad35_0_234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49238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39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40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41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42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43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44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45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46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/>
          <a:noFill/>
          <a:ln>
            <a:noFill/>
          </a:ln>
        </p:spPr>
      </p:sp>
      <p:sp>
        <p:nvSpPr>
          <p:cNvPr id="1049247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/>
          <a:noFill/>
          <a:ln>
            <a:noFill/>
          </a:ln>
        </p:spPr>
      </p:sp>
      <p:sp>
        <p:nvSpPr>
          <p:cNvPr id="1049248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/>
          <a:noFill/>
          <a:ln>
            <a:noFill/>
          </a:ln>
        </p:spPr>
      </p:sp>
      <p:sp>
        <p:nvSpPr>
          <p:cNvPr id="1049249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/>
          <a:noFill/>
          <a:ln>
            <a:noFill/>
          </a:ln>
        </p:spPr>
      </p:sp>
      <p:sp>
        <p:nvSpPr>
          <p:cNvPr id="1049250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51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595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1" name="Google Shape;2347;g1f5d965ad35_0_236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596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732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7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733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734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735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736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37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38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39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40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741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742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/>
          <a:noFill/>
          <a:ln>
            <a:noFill/>
          </a:ln>
        </p:spPr>
      </p:sp>
      <p:sp>
        <p:nvSpPr>
          <p:cNvPr id="1049743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44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405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9090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1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2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3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4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95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96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97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98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99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0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1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2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3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4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5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6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07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587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9704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5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6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7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8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709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0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1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2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3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4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5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6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7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8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19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20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21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380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Google Shape;2404;g1f5d965ad35_0_24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381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8965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6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7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8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9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70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71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72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73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74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75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76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55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4" name="Google Shape;2419;g1f5d965ad35_0_24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59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9560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1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2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3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4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5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66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67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68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69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70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71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846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8" name="Google Shape;145;p23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62" name="Google Shape;146;p232"/>
          <p:cNvSpPr/>
          <p:nvPr/>
        </p:nvSpPr>
        <p:spPr>
          <a:xfrm>
            <a:off x="4109012" y="748626"/>
            <a:ext cx="327256" cy="3808292"/>
          </a:xfrm>
          <a:prstGeom prst="rect"/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63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/>
          <a:noFill/>
          <a:ln>
            <a:noFill/>
          </a:ln>
        </p:spPr>
      </p:sp>
      <p:sp>
        <p:nvSpPr>
          <p:cNvPr id="1050664" name="Google Shape;148;p232"/>
          <p:cNvSpPr/>
          <p:nvPr/>
        </p:nvSpPr>
        <p:spPr>
          <a:xfrm>
            <a:off x="4436268" y="973867"/>
            <a:ext cx="4707732" cy="513923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65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66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424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1" name="Google Shape;2434;g1f5d965ad35_0_24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63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64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5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426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65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66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5" name="Google Shape;2441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67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27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428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68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69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6" name="Google Shape;2447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0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2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43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7" name="Google Shape;2453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3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31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432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4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5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8" name="Google Shape;2459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6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33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434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7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8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9" name="Google Shape;2465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9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80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81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82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83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84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299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Google Shape;2473;g1f5d965ad35_0_248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708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09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301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2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0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1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7" name="Google Shape;2481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3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4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8" name="Google Shape;2487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5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6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7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9" name="Google Shape;2493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8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8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9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20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0" name="Google Shape;2499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21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0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22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23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1" name="Google Shape;2505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24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25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26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27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28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29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444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9" name="Google Shape;2513;g1f5d965ad35_0_252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15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16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17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18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1049219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1049220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1049221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1049222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1049223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1049224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1049225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1049226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27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28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29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0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1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2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33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35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Google Shape;2534;g1f5d965ad35_0_25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56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57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58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59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1048860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1048861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1048862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1048863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1048864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1048865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1048866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1048867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68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69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0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1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2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3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4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509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5" name="Google Shape;2555;g1f5d965ad35_0_256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388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89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828" name="Google Shape;2558;g1f5d965ad35_0_2569"/>
          <p:cNvCxnSpPr>
            <a:cxnSpLocks/>
            <a:stCxn id="1049390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9390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1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2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3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4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5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6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7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98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99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00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01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02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03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345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Google Shape;2574;g1f5d965ad35_0_258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1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1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753" name="Google Shape;2577;g1f5d965ad35_0_2588"/>
          <p:cNvCxnSpPr>
            <a:cxnSpLocks/>
            <a:stCxn id="1048817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8817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8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9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0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1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2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3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4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5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6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7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8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29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30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578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0" name="Google Shape;2593;g1f5d965ad35_0_260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41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42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9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850" name="Google Shape;2597;g1f5d965ad35_0_2607"/>
            <p:cNvCxnSpPr>
              <a:cxnSpLocks/>
              <a:stCxn id="1049643" idx="6"/>
              <a:endCxn id="1049647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1" name="Google Shape;2600;g1f5d965ad35_0_2607"/>
            <p:cNvCxnSpPr>
              <a:cxnSpLocks/>
              <a:stCxn id="1049643" idx="6"/>
              <a:endCxn id="1049653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2" name="Google Shape;2602;g1f5d965ad35_0_2607"/>
            <p:cNvCxnSpPr>
              <a:cxnSpLocks/>
              <a:stCxn id="1049643" idx="6"/>
              <a:endCxn id="1049656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3" name="Google Shape;2604;g1f5d965ad35_0_2607"/>
            <p:cNvCxnSpPr>
              <a:cxnSpLocks/>
              <a:stCxn id="1049643" idx="6"/>
              <a:endCxn id="104966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4" name="Google Shape;2606;g1f5d965ad35_0_2607"/>
            <p:cNvCxnSpPr>
              <a:cxnSpLocks/>
              <a:stCxn id="1049643" idx="6"/>
              <a:endCxn id="1049662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5" name="Google Shape;2608;g1f5d965ad35_0_2607"/>
            <p:cNvCxnSpPr>
              <a:cxnSpLocks/>
              <a:stCxn id="1049643" idx="6"/>
              <a:endCxn id="104965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6" name="Google Shape;2610;g1f5d965ad35_0_2607"/>
            <p:cNvCxnSpPr>
              <a:cxnSpLocks/>
              <a:stCxn id="1049643" idx="6"/>
              <a:endCxn id="1049650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80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9643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44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645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6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7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8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9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0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1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2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3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4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5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6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7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8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0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1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2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3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4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66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67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68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69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70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71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72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73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37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Google Shape;2637;g1f5d965ad35_0_26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927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28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767" name="Google Shape;2641;g1f5d965ad35_0_2651"/>
            <p:cNvCxnSpPr>
              <a:cxnSpLocks/>
              <a:stCxn id="1048929" idx="6"/>
              <a:endCxn id="104893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8" name="Google Shape;2644;g1f5d965ad35_0_2651"/>
            <p:cNvCxnSpPr>
              <a:cxnSpLocks/>
              <a:stCxn id="1048929" idx="6"/>
              <a:endCxn id="1048939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9" name="Google Shape;2646;g1f5d965ad35_0_2651"/>
            <p:cNvCxnSpPr>
              <a:cxnSpLocks/>
              <a:stCxn id="1048929" idx="6"/>
              <a:endCxn id="1048942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0" name="Google Shape;2648;g1f5d965ad35_0_2651"/>
            <p:cNvCxnSpPr>
              <a:cxnSpLocks/>
              <a:stCxn id="1048929" idx="6"/>
              <a:endCxn id="1048951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1" name="Google Shape;2650;g1f5d965ad35_0_2651"/>
            <p:cNvCxnSpPr>
              <a:cxnSpLocks/>
              <a:stCxn id="1048929" idx="6"/>
              <a:endCxn id="1048948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2" name="Google Shape;2652;g1f5d965ad35_0_2651"/>
            <p:cNvCxnSpPr>
              <a:cxnSpLocks/>
              <a:stCxn id="1048929" idx="6"/>
              <a:endCxn id="1048945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3" name="Google Shape;2654;g1f5d965ad35_0_2651"/>
            <p:cNvCxnSpPr>
              <a:cxnSpLocks/>
              <a:stCxn id="1048929" idx="6"/>
              <a:endCxn id="1048936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78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8929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30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931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2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4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5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6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7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8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9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0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1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2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3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4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5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6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7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8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9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0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1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5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5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602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0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/>
          <a:solidFill>
            <a:srgbClr val="F2F2F2">
              <a:alpha val="949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17" name="Google Shape;2682;g1f5d965ad35_0_269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771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72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3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862" name="Google Shape;2686;g1f5d965ad35_0_2695"/>
            <p:cNvCxnSpPr>
              <a:cxnSpLocks/>
              <a:stCxn id="1049773" idx="6"/>
              <a:endCxn id="1049774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3" name="Google Shape;2689;g1f5d965ad35_0_2695"/>
            <p:cNvCxnSpPr>
              <a:cxnSpLocks/>
              <a:stCxn id="1049773" idx="6"/>
              <a:endCxn id="1049776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4" name="Google Shape;2691;g1f5d965ad35_0_2695"/>
            <p:cNvCxnSpPr>
              <a:cxnSpLocks/>
              <a:stCxn id="1049773" idx="6"/>
              <a:endCxn id="104978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5" name="Google Shape;2693;g1f5d965ad35_0_2695"/>
            <p:cNvCxnSpPr>
              <a:cxnSpLocks/>
              <a:stCxn id="1049773" idx="6"/>
              <a:endCxn id="1049786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6" name="Google Shape;2695;g1f5d965ad35_0_2695"/>
            <p:cNvCxnSpPr>
              <a:cxnSpLocks/>
              <a:stCxn id="1049773" idx="6"/>
              <a:endCxn id="104978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7" name="Google Shape;2697;g1f5d965ad35_0_2695"/>
            <p:cNvCxnSpPr>
              <a:cxnSpLocks/>
              <a:stCxn id="1049773" idx="6"/>
              <a:endCxn id="104977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8" name="Google Shape;2699;g1f5d965ad35_0_2695"/>
            <p:cNvCxnSpPr>
              <a:cxnSpLocks/>
              <a:endCxn id="104978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773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604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605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774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5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606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776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7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607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77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9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6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780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1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609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78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3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610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784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5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611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786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7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788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89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0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1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2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3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4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95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408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9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/>
          <a:solidFill>
            <a:srgbClr val="F2F2F2">
              <a:alpha val="949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24" name="Google Shape;2726;g1f5d965ad35_0_273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20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21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788" name="Google Shape;2730;g1f5d965ad35_0_2739"/>
            <p:cNvCxnSpPr>
              <a:cxnSpLocks/>
              <a:stCxn id="1049122" idx="6"/>
              <a:endCxn id="1049123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9" name="Google Shape;2733;g1f5d965ad35_0_2739"/>
            <p:cNvCxnSpPr>
              <a:cxnSpLocks/>
              <a:stCxn id="1049122" idx="6"/>
              <a:endCxn id="1049125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0" name="Google Shape;2735;g1f5d965ad35_0_2739"/>
            <p:cNvCxnSpPr>
              <a:cxnSpLocks/>
              <a:stCxn id="1049122" idx="6"/>
              <a:endCxn id="1049131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1" name="Google Shape;2737;g1f5d965ad35_0_2739"/>
            <p:cNvCxnSpPr>
              <a:cxnSpLocks/>
              <a:stCxn id="1049122" idx="6"/>
              <a:endCxn id="1049135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2" name="Google Shape;2739;g1f5d965ad35_0_2739"/>
            <p:cNvCxnSpPr>
              <a:cxnSpLocks/>
              <a:stCxn id="1049122" idx="6"/>
              <a:endCxn id="1049129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3" name="Google Shape;2741;g1f5d965ad35_0_2739"/>
            <p:cNvCxnSpPr>
              <a:cxnSpLocks/>
              <a:stCxn id="1049122" idx="6"/>
              <a:endCxn id="1049127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4" name="Google Shape;2743;g1f5d965ad35_0_2739"/>
            <p:cNvCxnSpPr>
              <a:cxnSpLocks/>
              <a:endCxn id="1049133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122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10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411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123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4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412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125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6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413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127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8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414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129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0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415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131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2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41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133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4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417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135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6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137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38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39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0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1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2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3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44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643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2" name="Google Shape;152;p23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36" name="Google Shape;153;p233"/>
          <p:cNvSpPr/>
          <p:nvPr/>
        </p:nvSpPr>
        <p:spPr>
          <a:xfrm>
            <a:off x="4109012" y="748626"/>
            <a:ext cx="327256" cy="3808292"/>
          </a:xfrm>
          <a:prstGeom prst="rect"/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37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/>
          <a:noFill/>
          <a:ln>
            <a:noFill/>
          </a:ln>
        </p:spPr>
      </p:sp>
      <p:sp>
        <p:nvSpPr>
          <p:cNvPr id="1049938" name="Google Shape;155;p233"/>
          <p:cNvSpPr/>
          <p:nvPr/>
        </p:nvSpPr>
        <p:spPr>
          <a:xfrm>
            <a:off x="4436268" y="973867"/>
            <a:ext cx="4707732" cy="513923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39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40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48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8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/>
          <a:solidFill>
            <a:srgbClr val="F2F2F2">
              <a:alpha val="949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56" name="Google Shape;2770;g1f5d965ad35_0_278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339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40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820" name="Google Shape;2774;g1f5d965ad35_0_2783"/>
            <p:cNvCxnSpPr>
              <a:cxnSpLocks/>
              <a:stCxn id="1049341" idx="6"/>
              <a:endCxn id="104934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1" name="Google Shape;2777;g1f5d965ad35_0_2783"/>
            <p:cNvCxnSpPr>
              <a:cxnSpLocks/>
              <a:stCxn id="1049341" idx="6"/>
              <a:endCxn id="104934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2" name="Google Shape;2779;g1f5d965ad35_0_2783"/>
            <p:cNvCxnSpPr>
              <a:cxnSpLocks/>
              <a:stCxn id="1049341" idx="6"/>
              <a:endCxn id="104935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3" name="Google Shape;2781;g1f5d965ad35_0_2783"/>
            <p:cNvCxnSpPr>
              <a:cxnSpLocks/>
              <a:stCxn id="1049341" idx="6"/>
              <a:endCxn id="104935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4" name="Google Shape;2783;g1f5d965ad35_0_2783"/>
            <p:cNvCxnSpPr>
              <a:cxnSpLocks/>
              <a:stCxn id="1049341" idx="6"/>
              <a:endCxn id="1049348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5" name="Google Shape;2785;g1f5d965ad35_0_2783"/>
            <p:cNvCxnSpPr>
              <a:cxnSpLocks/>
              <a:stCxn id="1049341" idx="6"/>
              <a:endCxn id="104934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6" name="Google Shape;2787;g1f5d965ad35_0_2783"/>
            <p:cNvCxnSpPr>
              <a:cxnSpLocks/>
              <a:endCxn id="1049352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341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90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491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342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3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4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344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5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493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34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7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494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348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9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495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35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1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496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352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3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497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354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5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356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57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58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59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60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61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62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63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289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Google Shape;2813;g1f5d965ad35_0_282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667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68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730" name="Google Shape;2817;g1f5d965ad35_0_2827"/>
            <p:cNvCxnSpPr>
              <a:cxnSpLocks/>
              <a:stCxn id="1048669" idx="6"/>
              <a:endCxn id="1048670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1" name="Google Shape;2820;g1f5d965ad35_0_2827"/>
            <p:cNvCxnSpPr>
              <a:cxnSpLocks/>
              <a:stCxn id="1048669" idx="6"/>
              <a:endCxn id="104867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2" name="Google Shape;2822;g1f5d965ad35_0_2827"/>
            <p:cNvCxnSpPr>
              <a:cxnSpLocks/>
              <a:stCxn id="1048669" idx="6"/>
              <a:endCxn id="1048674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3" name="Google Shape;2824;g1f5d965ad35_0_2827"/>
            <p:cNvCxnSpPr>
              <a:cxnSpLocks/>
              <a:stCxn id="1048669" idx="6"/>
              <a:endCxn id="1048676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4" name="Google Shape;2826;g1f5d965ad35_0_2827"/>
            <p:cNvCxnSpPr>
              <a:cxnSpLocks/>
              <a:stCxn id="1048669" idx="6"/>
              <a:endCxn id="104867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5" name="Google Shape;2828;g1f5d965ad35_0_2827"/>
            <p:cNvCxnSpPr>
              <a:cxnSpLocks/>
              <a:stCxn id="1048669" idx="6"/>
              <a:endCxn id="1048672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6" name="Google Shape;2830;g1f5d965ad35_0_2827"/>
            <p:cNvCxnSpPr>
              <a:cxnSpLocks/>
              <a:endCxn id="1048675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669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0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2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3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4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5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6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77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78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79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80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81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82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83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84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616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9" name="Google Shape;2841;g1f5d965ad35_0_28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807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08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7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70" name="Google Shape;2845;g1f5d965ad35_0_2855"/>
            <p:cNvCxnSpPr>
              <a:cxnSpLocks/>
              <a:stCxn id="1049809" idx="6"/>
              <a:endCxn id="1049810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1" name="Google Shape;2848;g1f5d965ad35_0_2855"/>
            <p:cNvCxnSpPr>
              <a:cxnSpLocks/>
              <a:stCxn id="1049809" idx="6"/>
              <a:endCxn id="104981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2" name="Google Shape;2850;g1f5d965ad35_0_2855"/>
            <p:cNvCxnSpPr>
              <a:cxnSpLocks/>
              <a:stCxn id="1049809" idx="6"/>
              <a:endCxn id="1049814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3" name="Google Shape;2852;g1f5d965ad35_0_2855"/>
            <p:cNvCxnSpPr>
              <a:cxnSpLocks/>
              <a:stCxn id="1049809" idx="6"/>
              <a:endCxn id="1049816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4" name="Google Shape;2854;g1f5d965ad35_0_2855"/>
            <p:cNvCxnSpPr>
              <a:cxnSpLocks/>
              <a:stCxn id="1049809" idx="6"/>
              <a:endCxn id="104981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5" name="Google Shape;2856;g1f5d965ad35_0_2855"/>
            <p:cNvCxnSpPr>
              <a:cxnSpLocks/>
              <a:stCxn id="1049809" idx="6"/>
              <a:endCxn id="1049812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6" name="Google Shape;2858;g1f5d965ad35_0_2855"/>
            <p:cNvCxnSpPr>
              <a:cxnSpLocks/>
              <a:endCxn id="1049815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09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0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1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2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3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4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5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6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17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18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19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0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1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2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3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4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435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2" name="Google Shape;2869;g1f5d965ad35_0_288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85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86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6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00" name="Google Shape;2873;g1f5d965ad35_0_2883"/>
            <p:cNvCxnSpPr>
              <a:cxnSpLocks/>
              <a:stCxn id="1049187" idx="6"/>
              <a:endCxn id="1049188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1" name="Google Shape;2876;g1f5d965ad35_0_2883"/>
            <p:cNvCxnSpPr>
              <a:cxnSpLocks/>
              <a:stCxn id="1049187" idx="6"/>
              <a:endCxn id="104918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2" name="Google Shape;2878;g1f5d965ad35_0_2883"/>
            <p:cNvCxnSpPr>
              <a:cxnSpLocks/>
              <a:stCxn id="1049187" idx="6"/>
              <a:endCxn id="1049192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3" name="Google Shape;2880;g1f5d965ad35_0_2883"/>
            <p:cNvCxnSpPr>
              <a:cxnSpLocks/>
              <a:stCxn id="1049187" idx="6"/>
              <a:endCxn id="1049194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4" name="Google Shape;2882;g1f5d965ad35_0_2883"/>
            <p:cNvCxnSpPr>
              <a:cxnSpLocks/>
              <a:stCxn id="1049187" idx="6"/>
              <a:endCxn id="1049191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5" name="Google Shape;2884;g1f5d965ad35_0_2883"/>
            <p:cNvCxnSpPr>
              <a:cxnSpLocks/>
              <a:stCxn id="1049187" idx="6"/>
              <a:endCxn id="1049190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6" name="Google Shape;2886;g1f5d965ad35_0_2883"/>
            <p:cNvCxnSpPr>
              <a:cxnSpLocks/>
              <a:endCxn id="1049193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187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/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8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9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0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1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2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3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4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95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6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7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8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99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00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01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02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572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6" name="Google Shape;2897;g1f5d965ad35_0_291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610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11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3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097297" name="Google Shape;2901;g1f5d965ad35_0_2911" descr="Icon  Description automatically generated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/>
            <a:noFill/>
            <a:ln>
              <a:noFill/>
            </a:ln>
          </p:spPr>
        </p:pic>
        <p:grpSp>
          <p:nvGrpSpPr>
            <p:cNvPr id="574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1049612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3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4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5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6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7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8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9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75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1049620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21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622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3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4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5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6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7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8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29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630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389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7" name="Google Shape;2924;g1f5d965ad35_0_293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00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0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1049007" name="Google Shape;2928;g1f5d965ad35_0_2938" descr="A picture containing icon  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/>
            <a:solidFill>
              <a:srgbClr val="FFFFFF"/>
            </a:solidFill>
            <a:ln>
              <a:noFill/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1049008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1049009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1049010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1049011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1049012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1049013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1049014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1049015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1049016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17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18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19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20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21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22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23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24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353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Google Shape;2947;g1f5d965ad35_0_296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80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81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4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55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6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2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3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7" name="Google Shape;2955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4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5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6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8" name="Google Shape;2961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7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9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60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8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9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9" name="Google Shape;2967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90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1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62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9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9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0" name="Google Shape;2973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93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94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95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96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97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63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64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5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98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99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1" name="Google Shape;2984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0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1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2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2" name="Google Shape;2990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3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8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9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3" name="Google Shape;2996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6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70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71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7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8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4" name="Google Shape;3002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9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72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73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10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11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5" name="Google Shape;3008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12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913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4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5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6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917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51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8" name="Google Shape;3016;g1f5d965ad35_0_30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408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09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513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4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0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1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0" name="Google Shape;3024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2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5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6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3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4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1" name="Google Shape;3030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5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7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8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6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7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2" name="Google Shape;3036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8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9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20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9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20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3" name="Google Shape;3042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21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22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23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24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25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21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522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3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26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27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4" name="Google Shape;3053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28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4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5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29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0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5" name="Google Shape;3059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1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6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7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2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3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6" name="Google Shape;3065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4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8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9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5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6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7" name="Google Shape;3071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7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30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31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8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9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8" name="Google Shape;3077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40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41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42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43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44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45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32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Google Shape;3085;g1f5d965ad35_0_309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777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78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26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27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79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0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4" name="Google Shape;3093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1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8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29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2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3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5" name="Google Shape;3099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4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0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31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5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6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6" name="Google Shape;3105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7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2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33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8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9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7" name="Google Shape;3111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90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91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92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93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94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34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35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36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95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96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8" name="Google Shape;3122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97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7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38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98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99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9" name="Google Shape;3128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0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9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0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1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2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0" name="Google Shape;3134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3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41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2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4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5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1" name="Google Shape;3140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6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43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4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7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8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2" name="Google Shape;3146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9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10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11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12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13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14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448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6" name="Google Shape;3154;g1f5d965ad35_0_316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54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55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450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1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56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7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8" name="Google Shape;316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58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2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3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59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0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9" name="Google Shape;316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1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4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5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0" name="Google Shape;317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4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5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6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1" name="Google Shape;318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7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8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9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8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9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2" name="Google Shape;318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70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71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72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73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74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75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60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461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2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7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7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3" name="Google Shape;319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78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3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4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79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0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4" name="Google Shape;320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1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5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6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2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3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5" name="Google Shape;321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4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7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8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5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6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6" name="Google Shape;321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9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70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8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9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7" name="Google Shape;322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90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91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92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93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94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95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845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51" name="Google Shape;159;p234"/>
          <p:cNvSpPr/>
          <p:nvPr/>
        </p:nvSpPr>
        <p:spPr>
          <a:xfrm>
            <a:off x="4572000" y="0"/>
            <a:ext cx="4572000" cy="5143494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2" name="Google Shape;160;p23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3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/>
          <a:noFill/>
          <a:ln>
            <a:noFill/>
          </a:ln>
        </p:spPr>
      </p:sp>
      <p:sp>
        <p:nvSpPr>
          <p:cNvPr id="1050654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55" name="Google Shape;163;p234"/>
          <p:cNvSpPr/>
          <p:nvPr/>
        </p:nvSpPr>
        <p:spPr>
          <a:xfrm>
            <a:off x="4879819" y="656889"/>
            <a:ext cx="90534" cy="344091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656" name="Google Shape;164;p234"/>
          <p:cNvSpPr/>
          <p:nvPr/>
        </p:nvSpPr>
        <p:spPr>
          <a:xfrm>
            <a:off x="4241543" y="1368179"/>
            <a:ext cx="660903" cy="660903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7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/>
          <a:noFill/>
          <a:ln>
            <a:noFill/>
          </a:ln>
        </p:spPr>
      </p:sp>
      <p:sp>
        <p:nvSpPr>
          <p:cNvPr id="1050658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59" name="Google Shape;167;p234"/>
          <p:cNvSpPr/>
          <p:nvPr/>
        </p:nvSpPr>
        <p:spPr>
          <a:xfrm>
            <a:off x="4241543" y="2951688"/>
            <a:ext cx="660903" cy="660903"/>
          </a:xfrm>
          <a:prstGeom prst="ellipse"/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60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/>
          <a:noFill/>
          <a:ln>
            <a:noFill/>
          </a:ln>
        </p:spPr>
      </p:sp>
      <p:sp>
        <p:nvSpPr>
          <p:cNvPr id="1050661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534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0" name="Google Shape;3230;g1f5d965ad35_0_324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449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50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5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536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537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1049451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2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3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4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5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538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1049456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7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8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9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60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539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1049461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ah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2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ah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3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ah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4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ah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5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ah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6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ah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7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ah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8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ah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9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ah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0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ah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1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ah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2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3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4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5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6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7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8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9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ah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0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1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2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ah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algn="ctr" blurRad="812800" rotWithShape="0" sx="116000" sy="116000">
                  <a:srgbClr val="000000">
                    <a:alpha val="1569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3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ah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4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ah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5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ah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6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ah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7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ah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8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ah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9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ah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90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ah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91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ah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92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ah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93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4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5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6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7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8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499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00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01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02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319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Google Shape;3291;g1f5d965ad35_0_330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769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770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532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6" name="Google Shape;3295;g1f5d965ad35_0_3309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269" name="Google Shape;3296;g1f5d965ad35_0_33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33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39" name="Google Shape;3298;g1f5d965ad35_0_3309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/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447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4800" i="1" lang="en-US" strike="noStrike" u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448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583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6" name="Google Shape;3302;g1f5d965ad35_0_3316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302" name="Google Shape;3303;g1f5d965ad35_0_331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8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57" name="Google Shape;3305;g1f5d965ad35_0_3316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/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687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4800" i="1" lang="en-US" strike="noStrike" u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88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39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5" name="Google Shape;3309;g1f5d965ad35_0_3323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208" name="Google Shape;3310;g1f5d965ad35_0_33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392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777" name="Google Shape;3312;g1f5d965ad35_0_3323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/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026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cap="none" sz="4800" i="1" lang="en-US" strike="noStrike" u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27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613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02" name="Google Shape;3316;g1f5d965ad35_0_33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318" name="Google Shape;3317;g1f5d965ad35_0_33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614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145869" name="Google Shape;3319;g1f5d965ad35_0_3330"/>
            <p:cNvCxnSpPr>
              <a:cxnSpLocks/>
            </p:cNvCxnSpPr>
            <p:nvPr/>
          </p:nvCxnSpPr>
          <p:spPr>
            <a:xfrm>
              <a:off x="1492092" y="1449493"/>
              <a:ext cx="63378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03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cap="none" sz="9600" i="0" lang="en-US" strike="noStrike" u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9600" i="0" strike="noStrike" u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15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1049804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05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06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437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33" name="Google Shape;3327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34" name="Google Shape;3328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35" name="Google Shape;3329;g1f5d965ad35_0_334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439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9203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40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9204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05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06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48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52" name="Google Shape;3338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53" name="Google Shape;3339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54" name="Google Shape;3340;g1f5d965ad35_0_33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483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9321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84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9322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323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324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29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74" name="Google Shape;3349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175" name="Google Shape;3350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176" name="Google Shape;3351;g1f5d965ad35_0_336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293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8685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9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8686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87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88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552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77" name="Google Shape;3360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78" name="Google Shape;3361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79" name="Google Shape;3362;g1f5d965ad35_0_337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46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47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48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54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549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0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1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2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555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553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4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5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6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57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823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46" name="Google Shape;27;p311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b="0" cap="none" sz="1013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11" name="Google Shape;28;p31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412" name="Google Shape;29;p311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/>
          <a:noFill/>
          <a:ln>
            <a:noFill/>
          </a:ln>
        </p:spPr>
      </p:pic>
      <p:sp>
        <p:nvSpPr>
          <p:cNvPr id="1050547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b="1" cap="none" sz="16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971" name="Google Shape;31;p311"/>
          <p:cNvCxnSpPr>
            <a:cxnSpLocks/>
          </p:cNvCxnSpPr>
          <p:nvPr/>
        </p:nvCxnSpPr>
        <p:spPr>
          <a:xfrm>
            <a:off x="4069889" y="1814037"/>
            <a:ext cx="987552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972" name="Google Shape;32;p311"/>
          <p:cNvCxnSpPr>
            <a:cxnSpLocks/>
          </p:cNvCxnSpPr>
          <p:nvPr/>
        </p:nvCxnSpPr>
        <p:spPr>
          <a:xfrm>
            <a:off x="3996377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3" name="Google Shape;33;p311"/>
          <p:cNvCxnSpPr>
            <a:cxnSpLocks/>
          </p:cNvCxnSpPr>
          <p:nvPr/>
        </p:nvCxnSpPr>
        <p:spPr>
          <a:xfrm>
            <a:off x="4033133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4" name="Google Shape;34;p311"/>
          <p:cNvCxnSpPr>
            <a:cxnSpLocks/>
          </p:cNvCxnSpPr>
          <p:nvPr/>
        </p:nvCxnSpPr>
        <p:spPr>
          <a:xfrm>
            <a:off x="5075539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5" name="Google Shape;35;p311"/>
          <p:cNvCxnSpPr>
            <a:cxnSpLocks/>
          </p:cNvCxnSpPr>
          <p:nvPr/>
        </p:nvCxnSpPr>
        <p:spPr>
          <a:xfrm>
            <a:off x="5107533" y="1814037"/>
            <a:ext cx="18658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48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903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31" name="Google Shape;171;p235"/>
          <p:cNvSpPr/>
          <p:nvPr/>
        </p:nvSpPr>
        <p:spPr>
          <a:xfrm>
            <a:off x="4572000" y="0"/>
            <a:ext cx="4572000" cy="5143494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2" name="Google Shape;172;p23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/>
          <a:noFill/>
          <a:ln>
            <a:noFill/>
          </a:ln>
        </p:spPr>
      </p:sp>
      <p:sp>
        <p:nvSpPr>
          <p:cNvPr id="105083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35" name="Google Shape;175;p235"/>
          <p:cNvSpPr/>
          <p:nvPr/>
        </p:nvSpPr>
        <p:spPr>
          <a:xfrm>
            <a:off x="4879819" y="656889"/>
            <a:ext cx="90534" cy="344091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836" name="Google Shape;176;p235"/>
          <p:cNvSpPr/>
          <p:nvPr/>
        </p:nvSpPr>
        <p:spPr>
          <a:xfrm>
            <a:off x="4241543" y="1368179"/>
            <a:ext cx="660903" cy="660903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/>
          <a:noFill/>
          <a:ln>
            <a:noFill/>
          </a:ln>
        </p:spPr>
      </p:sp>
      <p:sp>
        <p:nvSpPr>
          <p:cNvPr id="105083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39" name="Google Shape;179;p235"/>
          <p:cNvSpPr/>
          <p:nvPr/>
        </p:nvSpPr>
        <p:spPr>
          <a:xfrm>
            <a:off x="4241543" y="2951688"/>
            <a:ext cx="660903" cy="660903"/>
          </a:xfrm>
          <a:prstGeom prst="ellipse"/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4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/>
          <a:noFill/>
          <a:ln>
            <a:noFill/>
          </a:ln>
        </p:spPr>
      </p:sp>
      <p:sp>
        <p:nvSpPr>
          <p:cNvPr id="105084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47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47" name="Google Shape;3379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48" name="Google Shape;3380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49" name="Google Shape;3381;g1f5d965ad35_0_339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96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97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98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73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299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0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1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2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74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303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4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5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6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07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284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68" name="Google Shape;3398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169" name="Google Shape;3399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170" name="Google Shape;3400;g1f5d965ad35_0_341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655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56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57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86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8658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9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0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1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87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8662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3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4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5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66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442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7" name="Google Shape;3416;g1f5d965ad35_0_34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pic>
        <p:nvPicPr>
          <p:cNvPr id="2097236" name="Google Shape;3417;g1f5d965ad35_0_343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20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54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104920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21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589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04" name="Google Shape;3424;g1f5d965ad35_0_343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/>
          <a:noFill/>
          <a:ln>
            <a:noFill/>
          </a:ln>
        </p:spPr>
      </p:pic>
      <p:pic>
        <p:nvPicPr>
          <p:cNvPr id="2097305" name="Google Shape;3425;g1f5d965ad35_0_343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90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9724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145859" name="Google Shape;3428;g1f5d965ad35_0_3436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725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502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0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71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61" name="Google Shape;3433;g1f5d965ad35_0_344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/>
          <a:noFill/>
          <a:ln>
            <a:noFill/>
          </a:ln>
        </p:spPr>
      </p:pic>
      <p:sp>
        <p:nvSpPr>
          <p:cNvPr id="1049372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73" name="Google Shape;3435;g1f5d965ad35_0_344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grpSp>
        <p:nvGrpSpPr>
          <p:cNvPr id="503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9374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145827" name="Google Shape;3438;g1f5d965ad35_0_3445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375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352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76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94" name="Google Shape;3443;g1f5d965ad35_0_34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756" name="Google Shape;3444;g1f5d965ad35_0_3455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77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78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sp>
        <p:nvSpPr>
          <p:cNvPr id="1048879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560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2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73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74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75" name="Google Shape;3452;g1f5d965ad35_0_346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576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77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cxnSp>
        <p:nvCxnSpPr>
          <p:cNvPr id="3145844" name="Google Shape;3455;g1f5d965ad35_0_3463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578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395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7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38" name="Google Shape;3459;g1f5d965ad35_0_347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039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40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cxnSp>
        <p:nvCxnSpPr>
          <p:cNvPr id="3145783" name="Google Shape;3462;g1f5d965ad35_0_3472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41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586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99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00" name="Google Shape;3466;g1f5d965ad35_0_347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701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702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/>
          <a:noFill/>
          <a:ln>
            <a:noFill/>
          </a:ln>
        </p:spPr>
      </p:sp>
      <p:cxnSp>
        <p:nvCxnSpPr>
          <p:cNvPr id="3145858" name="Google Shape;3469;g1f5d965ad35_0_3479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03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419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6" name="Google Shape;3472;g1f5d965ad35_0_348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150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/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51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52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97227" name="Google Shape;3476;g1f5d965ad35_0_348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839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2" name="Google Shape;183;p23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40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050637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/>
            <a:solidFill>
              <a:srgbClr val="C4CFE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38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/>
            <a:solidFill>
              <a:srgbClr val="5575C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39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640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/>
          <a:noFill/>
          <a:ln>
            <a:noFill/>
          </a:ln>
        </p:spPr>
      </p:sp>
      <p:sp>
        <p:nvSpPr>
          <p:cNvPr id="1050641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42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43" name="Google Shape;191;p23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550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4" name="Google Shape;3478;g1f5d965ad35_0_349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9537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/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38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39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97275" name="Google Shape;3482;g1f5d965ad35_0_349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346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86" name="Google Shape;3485;g1f5d965ad35_0_349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32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3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4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35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/>
          <a:noFill/>
          <a:ln>
            <a:noFill/>
          </a:ln>
        </p:spPr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50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9" name="Google Shape;3491;g1f5d965ad35_0_350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pic>
        <p:nvPicPr>
          <p:cNvPr id="2097260" name="Google Shape;3492;g1f5d965ad35_0_350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/>
          <a:noFill/>
          <a:ln>
            <a:noFill/>
          </a:ln>
        </p:spPr>
      </p:pic>
      <p:sp>
        <p:nvSpPr>
          <p:cNvPr id="1049369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3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4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b="0" cap="none" sz="1013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9" name="Google Shape;3496;g1f5d965ad35_0_35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210" name="Google Shape;3497;g1f5d965ad35_0_3509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/>
          <a:noFill/>
          <a:ln>
            <a:noFill/>
          </a:ln>
        </p:spPr>
      </p:pic>
      <p:sp>
        <p:nvSpPr>
          <p:cNvPr id="1049035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b="1" cap="none" sz="16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145778" name="Google Shape;3499;g1f5d965ad35_0_3509"/>
          <p:cNvCxnSpPr>
            <a:cxnSpLocks/>
          </p:cNvCxnSpPr>
          <p:nvPr/>
        </p:nvCxnSpPr>
        <p:spPr>
          <a:xfrm>
            <a:off x="4069889" y="1814037"/>
            <a:ext cx="987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779" name="Google Shape;3500;g1f5d965ad35_0_3509"/>
          <p:cNvCxnSpPr>
            <a:cxnSpLocks/>
          </p:cNvCxnSpPr>
          <p:nvPr/>
        </p:nvCxnSpPr>
        <p:spPr>
          <a:xfrm>
            <a:off x="3996377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0" name="Google Shape;3501;g1f5d965ad35_0_3509"/>
          <p:cNvCxnSpPr>
            <a:cxnSpLocks/>
          </p:cNvCxnSpPr>
          <p:nvPr/>
        </p:nvCxnSpPr>
        <p:spPr>
          <a:xfrm>
            <a:off x="4033133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1" name="Google Shape;3502;g1f5d965ad35_0_3509"/>
          <p:cNvCxnSpPr>
            <a:cxnSpLocks/>
          </p:cNvCxnSpPr>
          <p:nvPr/>
        </p:nvCxnSpPr>
        <p:spPr>
          <a:xfrm>
            <a:off x="5075539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2" name="Google Shape;3503;g1f5d965ad35_0_3509"/>
          <p:cNvCxnSpPr>
            <a:cxnSpLocks/>
          </p:cNvCxnSpPr>
          <p:nvPr/>
        </p:nvCxnSpPr>
        <p:spPr>
          <a:xfrm>
            <a:off x="5107533" y="1814037"/>
            <a:ext cx="18600" cy="0"/>
          </a:xfrm>
          <a:prstGeom prst="straightConnector1"/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36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562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80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86" name="Google Shape;3507;g1f5d965ad35_0_352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287" name="Google Shape;3508;g1f5d965ad35_0_3520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/>
          <a:noFill/>
          <a:ln>
            <a:noFill/>
          </a:ln>
        </p:spPr>
      </p:pic>
      <p:sp>
        <p:nvSpPr>
          <p:cNvPr id="1049581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382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7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3" name="Google Shape;3512;g1f5d965ad35_0_352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38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1048978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79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0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1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2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3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4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5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6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7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988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58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4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01" name="Google Shape;3527;g1f5d965ad35_0_354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582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1049675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6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7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8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9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0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1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2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3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4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685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504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2" name="Google Shape;3541;g1f5d965ad35_0_355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/>
          <a:noFill/>
          <a:ln>
            <a:noFill/>
          </a:ln>
        </p:spPr>
      </p:pic>
      <p:pic>
        <p:nvPicPr>
          <p:cNvPr id="2097263" name="Google Shape;3542;g1f5d965ad35_0_355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/>
          <a:noFill/>
          <a:ln>
            <a:noFill/>
          </a:ln>
        </p:spPr>
      </p:pic>
      <p:pic>
        <p:nvPicPr>
          <p:cNvPr id="2097264" name="Google Shape;3543;g1f5d965ad35_0_35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49376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77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/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378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20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79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3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Google Shape;3549;g1f5d965ad35_0_3563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189" name="Google Shape;3550;g1f5d965ad35_0_356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349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8851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55" name="Google Shape;3553;g1f5d965ad35_0_3563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190" name="Google Shape;3554;g1f5d965ad35_0_356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/>
          <a:noFill/>
          <a:ln>
            <a:noFill/>
          </a:ln>
        </p:spPr>
      </p:pic>
      <p:sp>
        <p:nvSpPr>
          <p:cNvPr id="1048852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447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3" name="Google Shape;3557;g1f5d965ad35_0_3571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244" name="Google Shape;3558;g1f5d965ad35_0_357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807" name="Google Shape;3559;g1f5d965ad35_0_3571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252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45" name="Google Shape;3561;g1f5d965ad35_0_357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/>
          <a:noFill/>
          <a:ln>
            <a:noFill/>
          </a:ln>
        </p:spPr>
      </p:pic>
      <p:sp>
        <p:nvSpPr>
          <p:cNvPr id="1049253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644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3" name="Google Shape;193;p23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41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/>
          <a:noFill/>
          <a:ln>
            <a:noFill/>
          </a:ln>
        </p:spPr>
      </p:sp>
      <p:sp>
        <p:nvSpPr>
          <p:cNvPr id="1049942" name="Google Shape;195;p237"/>
          <p:cNvSpPr/>
          <p:nvPr/>
        </p:nvSpPr>
        <p:spPr>
          <a:xfrm>
            <a:off x="-1" y="1178120"/>
            <a:ext cx="4781551" cy="3333750"/>
          </a:xfrm>
          <a:prstGeom prst="rect"/>
          <a:solidFill>
            <a:srgbClr val="C4CFEE">
              <a:alpha val="20000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43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44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45" name="Google Shape;198;p23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592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7" name="Google Shape;3564;g1f5d965ad35_0_3578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308" name="Google Shape;3565;g1f5d965ad35_0_357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grpSp>
        <p:nvGrpSpPr>
          <p:cNvPr id="593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9729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60" name="Google Shape;3568;g1f5d965ad35_0_357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/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09" name="Google Shape;3569;g1f5d965ad35_0_357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/>
          <a:noFill/>
          <a:ln>
            <a:noFill/>
          </a:ln>
        </p:spPr>
      </p:pic>
      <p:sp>
        <p:nvSpPr>
          <p:cNvPr id="104973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400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9" name="Google Shape;3572;g1f5d965ad35_0_3586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/>
          <a:noFill/>
          <a:ln>
            <a:noFill/>
          </a:ln>
        </p:spPr>
      </p:pic>
      <p:pic>
        <p:nvPicPr>
          <p:cNvPr id="2097220" name="Google Shape;3573;g1f5d965ad35_0_358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cxnSp>
        <p:nvCxnSpPr>
          <p:cNvPr id="3145787" name="Google Shape;3574;g1f5d965ad35_0_3586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/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69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21" name="Google Shape;3576;g1f5d965ad35_0_358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/>
          <a:noFill/>
          <a:ln>
            <a:noFill/>
          </a:ln>
        </p:spPr>
      </p:pic>
      <p:sp>
        <p:nvSpPr>
          <p:cNvPr id="1049070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564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0" name="Google Shape;3579;g1f5d965ad35_0_359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/>
          <a:noFill/>
          <a:ln>
            <a:noFill/>
          </a:ln>
        </p:spPr>
      </p:pic>
      <p:pic>
        <p:nvPicPr>
          <p:cNvPr id="2097291" name="Google Shape;3580;g1f5d965ad35_0_359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/>
          <a:noFill/>
          <a:ln>
            <a:noFill/>
          </a:ln>
        </p:spPr>
      </p:pic>
      <p:pic>
        <p:nvPicPr>
          <p:cNvPr id="2097292" name="Google Shape;3581;g1f5d965ad35_0_3593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/>
          <a:noFill/>
          <a:ln>
            <a:noFill/>
          </a:ln>
        </p:spPr>
      </p:pic>
      <p:pic>
        <p:nvPicPr>
          <p:cNvPr id="2097293" name="Google Shape;3582;g1f5d965ad35_0_3593" descr="Char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4">
            <a:alphaModFix/>
          </a:blip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/>
          <a:noFill/>
          <a:ln>
            <a:noFill/>
          </a:ln>
        </p:spPr>
      </p:pic>
      <p:sp>
        <p:nvSpPr>
          <p:cNvPr id="1049586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b="1" cap="none" sz="2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556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80" name="Google Shape;3586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/>
            <a:noFill/>
            <a:ln>
              <a:noFill/>
            </a:ln>
          </p:spPr>
        </p:pic>
        <p:pic>
          <p:nvPicPr>
            <p:cNvPr id="2097281" name="Google Shape;3587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282" name="Google Shape;3588;g1f5d965ad35_0_359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pic>
        <p:nvPicPr>
          <p:cNvPr id="2097283" name="Google Shape;3589;g1f5d965ad35_0_3599" descr="A picture containing text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/>
          <a:noFill/>
          <a:ln>
            <a:noFill/>
          </a:ln>
        </p:spPr>
      </p:pic>
      <p:sp>
        <p:nvSpPr>
          <p:cNvPr id="1049558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559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350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Google Shape;3593;g1f5d965ad35_0_360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/>
          <a:noFill/>
          <a:ln>
            <a:noFill/>
          </a:ln>
        </p:spPr>
      </p:pic>
      <p:pic>
        <p:nvPicPr>
          <p:cNvPr id="2097192" name="Google Shape;3594;g1f5d965ad35_0_360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/>
          <a:noFill/>
          <a:ln>
            <a:noFill/>
          </a:ln>
        </p:spPr>
      </p:pic>
      <p:sp>
        <p:nvSpPr>
          <p:cNvPr id="1048853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54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855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4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257" name="Google Shape;3600;g1f5d965ad35_0_361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/>
            <a:noFill/>
            <a:ln>
              <a:noFill/>
            </a:ln>
          </p:spPr>
        </p:pic>
        <p:sp>
          <p:nvSpPr>
            <p:cNvPr id="1049364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/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58" name="Google Shape;3602;g1f5d965ad35_0_361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500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9365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66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67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68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420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228" name="Google Shape;3610;g1f5d965ad35_0_362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/>
            <a:noFill/>
            <a:ln>
              <a:noFill/>
            </a:ln>
          </p:spPr>
        </p:pic>
        <p:sp>
          <p:nvSpPr>
            <p:cNvPr id="1049153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/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29" name="Google Shape;3612;g1f5d965ad35_0_36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/>
          <a:noFill/>
          <a:ln>
            <a:noFill/>
          </a:ln>
        </p:spPr>
      </p:pic>
      <p:grpSp>
        <p:nvGrpSpPr>
          <p:cNvPr id="422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915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5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b="0" cap="none" sz="16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5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15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612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6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97" name="Google Shape;3620;g1f5d965ad35_0_363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798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/>
          <a:noFill/>
          <a:ln>
            <a:noFill/>
          </a:ln>
        </p:spPr>
      </p:sp>
      <p:sp>
        <p:nvSpPr>
          <p:cNvPr id="1049799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00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01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29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90" name="Google Shape;3627;g1f5d965ad35_0_36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8691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/>
          <a:noFill/>
          <a:ln>
            <a:noFill/>
          </a:ln>
        </p:spPr>
      </p:sp>
      <p:sp>
        <p:nvSpPr>
          <p:cNvPr id="1048692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93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94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476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9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10" name="Google Shape;3634;g1f5d965ad35_0_364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sp>
        <p:nvSpPr>
          <p:cNvPr id="1049311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/>
          <a:noFill/>
          <a:ln>
            <a:noFill/>
          </a:ln>
        </p:spPr>
      </p:sp>
      <p:sp>
        <p:nvSpPr>
          <p:cNvPr id="1049312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b="0" cap="none" sz="20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13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314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853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3" name="Google Shape;200;p23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97" name="Google Shape;201;p238"/>
          <p:cNvSpPr/>
          <p:nvPr/>
        </p:nvSpPr>
        <p:spPr>
          <a:xfrm>
            <a:off x="4135880" y="856040"/>
            <a:ext cx="142497" cy="879326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698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/>
          <a:noFill/>
          <a:ln>
            <a:noFill/>
          </a:ln>
        </p:spPr>
      </p:sp>
      <p:sp>
        <p:nvSpPr>
          <p:cNvPr id="1050699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00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01" name="Google Shape;205;p23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396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2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1" cap="none" sz="1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11" name="Google Shape;3641;g1f5d965ad35_0_3654" descr="Background patter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/>
          <a:solidFill>
            <a:schemeClr val="dk2"/>
          </a:solidFill>
          <a:ln>
            <a:noFill/>
          </a:ln>
        </p:spPr>
      </p:pic>
      <p:sp>
        <p:nvSpPr>
          <p:cNvPr id="1049043" name="Google Shape;3642;g1f5d965ad35_0_365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  <p:cxnSp>
        <p:nvCxnSpPr>
          <p:cNvPr id="3145784" name="Google Shape;3643;g1f5d965ad35_0_3654"/>
          <p:cNvCxnSpPr>
            <a:cxnSpLocks/>
          </p:cNvCxnSpPr>
          <p:nvPr/>
        </p:nvCxnSpPr>
        <p:spPr>
          <a:xfrm>
            <a:off x="777369" y="2062045"/>
            <a:ext cx="0" cy="1882200"/>
          </a:xfrm>
          <a:prstGeom prst="straightConnector1"/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212" name="Google Shape;3644;g1f5d965ad35_0_3654" descr="A picture containing indoor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/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044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045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56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5" name="Google Shape;3648;g1f5d965ad35_0_3662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49579" name="Google Shape;3649;g1f5d965ad35_0_366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</p:bgPr>
    </p:bg>
    <p:spTree>
      <p:nvGrpSpPr>
        <p:cNvPr id="44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619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4" name="Google Shape;207;p23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26" name="Google Shape;208;p239"/>
          <p:cNvSpPr/>
          <p:nvPr/>
        </p:nvSpPr>
        <p:spPr>
          <a:xfrm>
            <a:off x="3817856" y="656889"/>
            <a:ext cx="143829" cy="344091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827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/>
          <a:noFill/>
          <a:ln>
            <a:noFill/>
          </a:ln>
        </p:spPr>
      </p:sp>
      <p:sp>
        <p:nvSpPr>
          <p:cNvPr id="1049828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29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82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40" name="Google Shape;213;p240"/>
          <p:cNvSpPr/>
          <p:nvPr/>
        </p:nvSpPr>
        <p:spPr>
          <a:xfrm>
            <a:off x="5312964" y="0"/>
            <a:ext cx="3831036" cy="5143494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1" name="Google Shape;214;p2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2" name="Google Shape;215;p240"/>
          <p:cNvSpPr/>
          <p:nvPr/>
        </p:nvSpPr>
        <p:spPr>
          <a:xfrm>
            <a:off x="5302804" y="575609"/>
            <a:ext cx="143829" cy="344091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543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/>
          <a:noFill/>
          <a:ln>
            <a:noFill/>
          </a:ln>
        </p:spPr>
      </p:sp>
      <p:sp>
        <p:nvSpPr>
          <p:cNvPr id="1050544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45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782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06" name="Google Shape;220;p241"/>
          <p:cNvSpPr/>
          <p:nvPr/>
        </p:nvSpPr>
        <p:spPr>
          <a:xfrm>
            <a:off x="0" y="-1"/>
            <a:ext cx="4898780" cy="5143498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34275" lIns="68550" rIns="68550" spcFirstLastPara="1" tIns="3427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05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84" name="Google Shape;221;p24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/>
          <a:noFill/>
          <a:ln>
            <a:noFill/>
          </a:ln>
        </p:spPr>
      </p:pic>
      <p:pic>
        <p:nvPicPr>
          <p:cNvPr id="2097385" name="Google Shape;222;p24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07" name="Google Shape;223;p241"/>
          <p:cNvSpPr/>
          <p:nvPr/>
        </p:nvSpPr>
        <p:spPr>
          <a:xfrm>
            <a:off x="0" y="378373"/>
            <a:ext cx="3866493" cy="461141"/>
          </a:xfrm>
          <a:prstGeom prst="rect"/>
          <a:solidFill>
            <a:srgbClr val="BD873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b="0" cap="none" sz="1013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08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17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09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10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38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b="1" cap="none" sz="15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935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1050933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934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7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938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935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36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37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938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939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940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738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1050213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14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40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741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21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/>
                <a:solidFill>
                  <a:srgbClr val="F2F2F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1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1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21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21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ah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22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919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3" name="Google Shape;252;p24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/>
          <a:noFill/>
          <a:ln>
            <a:noFill/>
          </a:ln>
        </p:spPr>
      </p:pic>
      <p:sp>
        <p:nvSpPr>
          <p:cNvPr id="1050891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274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Google Shape;38;p217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/>
          <a:noFill/>
          <a:ln>
            <a:noFill/>
          </a:ln>
        </p:spPr>
      </p:pic>
      <p:pic>
        <p:nvPicPr>
          <p:cNvPr id="2097161" name="Google Shape;39;p21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8638" name="Google Shape;40;p217"/>
          <p:cNvSpPr/>
          <p:nvPr/>
        </p:nvSpPr>
        <p:spPr>
          <a:xfrm>
            <a:off x="2240495" y="1407885"/>
            <a:ext cx="4811571" cy="76670"/>
          </a:xfrm>
          <a:prstGeom prst="rect"/>
          <a:solidFill>
            <a:srgbClr val="F0C8CE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62" name="Google Shape;41;p21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/>
          <a:noFill/>
          <a:ln>
            <a:noFill/>
          </a:ln>
        </p:spPr>
      </p:pic>
      <p:sp>
        <p:nvSpPr>
          <p:cNvPr id="1048639" name="Google Shape;42;p217"/>
          <p:cNvSpPr/>
          <p:nvPr/>
        </p:nvSpPr>
        <p:spPr>
          <a:xfrm>
            <a:off x="2233323" y="613458"/>
            <a:ext cx="4818743" cy="794427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0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cap="none" sz="18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41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14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785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1" name="Google Shape;255;p24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/>
          <a:noFill/>
          <a:ln>
            <a:noFill/>
          </a:ln>
        </p:spPr>
      </p:pic>
      <p:sp>
        <p:nvSpPr>
          <p:cNvPr id="1050419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920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4" name="Google Shape;258;p246" descr="Ic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/>
          <a:noFill/>
          <a:ln>
            <a:noFill/>
          </a:ln>
        </p:spPr>
      </p:pic>
      <p:sp>
        <p:nvSpPr>
          <p:cNvPr id="1050892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93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620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5" name="Google Shape;262;p24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30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31" name="Google Shape;264;p247"/>
          <p:cNvSpPr/>
          <p:nvPr/>
        </p:nvSpPr>
        <p:spPr>
          <a:xfrm>
            <a:off x="919659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2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3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34" name="Google Shape;267;p247"/>
          <p:cNvSpPr/>
          <p:nvPr/>
        </p:nvSpPr>
        <p:spPr>
          <a:xfrm>
            <a:off x="5373397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5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6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37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38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39" name="Google Shape;272;p24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824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3" name="Google Shape;274;p24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49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50" name="Google Shape;276;p248"/>
          <p:cNvSpPr/>
          <p:nvPr/>
        </p:nvSpPr>
        <p:spPr>
          <a:xfrm>
            <a:off x="919659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1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2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53" name="Google Shape;279;p248"/>
          <p:cNvSpPr/>
          <p:nvPr/>
        </p:nvSpPr>
        <p:spPr>
          <a:xfrm>
            <a:off x="5373397" y="1739452"/>
            <a:ext cx="3360175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4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5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56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57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58" name="Google Shape;284;p24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647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5" name="Google Shape;286;p24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893" name="Google Shape;287;p249"/>
          <p:cNvCxnSpPr>
            <a:cxnSpLocks/>
          </p:cNvCxnSpPr>
          <p:nvPr/>
        </p:nvCxnSpPr>
        <p:spPr>
          <a:xfrm rot="10800000" flipH="1">
            <a:off x="0" y="2140588"/>
            <a:ext cx="9143999" cy="1"/>
          </a:xfrm>
          <a:prstGeom prst="straightConnector1"/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4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1049958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9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94" name="Google Shape;291;p249"/>
            <p:cNvCxnSpPr>
              <a:cxnSpLocks/>
            </p:cNvCxnSpPr>
            <p:nvPr/>
          </p:nvCxnSpPr>
          <p:spPr>
            <a:xfrm>
              <a:off x="2537525" y="2088797"/>
              <a:ext cx="0" cy="548435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960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/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1049961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62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/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95" name="Google Shape;296;p249"/>
            <p:cNvCxnSpPr>
              <a:cxnSpLocks/>
            </p:cNvCxnSpPr>
            <p:nvPr/>
          </p:nvCxnSpPr>
          <p:spPr>
            <a:xfrm>
              <a:off x="6606476" y="2088797"/>
              <a:ext cx="0" cy="548435"/>
            </a:xfrm>
            <a:prstGeom prst="straightConnector1"/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963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/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64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65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66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67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68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69" name="Google Shape;303;p24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835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0" name="Google Shape;305;p25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18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19" name="Google Shape;307;p250"/>
          <p:cNvSpPr/>
          <p:nvPr/>
        </p:nvSpPr>
        <p:spPr>
          <a:xfrm>
            <a:off x="919659" y="1739452"/>
            <a:ext cx="1944138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0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1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22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23" name="Google Shape;311;p250"/>
          <p:cNvSpPr/>
          <p:nvPr/>
        </p:nvSpPr>
        <p:spPr>
          <a:xfrm>
            <a:off x="3889103" y="1739452"/>
            <a:ext cx="1944138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4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5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26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27" name="Google Shape;315;p250"/>
          <p:cNvSpPr/>
          <p:nvPr/>
        </p:nvSpPr>
        <p:spPr>
          <a:xfrm>
            <a:off x="6858546" y="1739452"/>
            <a:ext cx="1944138" cy="1856806"/>
          </a:xfrm>
          <a:prstGeom prst="rect"/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8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cap="none" sz="1600" i="1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600" i="1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9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30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31" name="Google Shape;319;p25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66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3" name="Google Shape;321;p25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66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016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3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017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18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19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020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21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22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23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24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025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026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027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28" name="Google Shape;336;p25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699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6" name="Google Shape;338;p25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700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125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126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127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128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129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30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31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32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33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134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135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136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37" name="Google Shape;353;p25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90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9" name="Google Shape;355;p25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905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842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6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843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844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845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846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47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48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49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50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851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852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853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54" name="Google Shape;370;p25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779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3" name="Google Shape;372;p25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780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393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chemeClr val="accent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1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394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395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396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chemeClr val="lt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397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98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99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00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01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402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403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404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05" name="Google Shape;387;p254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278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46;p218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164" name="Google Shape;47;p21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664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4" name="Google Shape;389;p25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029" name="Google Shape;390;p255"/>
          <p:cNvSpPr/>
          <p:nvPr/>
        </p:nvSpPr>
        <p:spPr>
          <a:xfrm>
            <a:off x="0" y="2091264"/>
            <a:ext cx="9144000" cy="2197931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03" name="Google Shape;391;p25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030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1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32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3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34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5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36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037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038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039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40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41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42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43" name="Google Shape;405;p255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819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7" name="Google Shape;407;p25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17" name="Google Shape;408;p256"/>
          <p:cNvSpPr/>
          <p:nvPr/>
        </p:nvSpPr>
        <p:spPr>
          <a:xfrm>
            <a:off x="0" y="2091264"/>
            <a:ext cx="9144000" cy="2197931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69" name="Google Shape;409;p256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/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18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19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20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21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22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23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24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525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526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/>
          <a:noFill/>
          <a:ln>
            <a:noFill/>
          </a:ln>
        </p:spPr>
      </p:sp>
      <p:sp>
        <p:nvSpPr>
          <p:cNvPr id="1050527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28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29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30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31" name="Google Shape;423;p25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637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1" name="Google Shape;425;p25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17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638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639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3145889" name="Google Shape;429;p257"/>
              <p:cNvCxnSpPr>
                <a:cxnSpLocks/>
                <a:endCxn id="1049919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18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19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3145890" name="Google Shape;433;p257"/>
              <p:cNvCxnSpPr>
                <a:cxnSpLocks/>
                <a:endCxn id="1049921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20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1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1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3145891" name="Google Shape;437;p257"/>
              <p:cNvCxnSpPr>
                <a:cxnSpLocks/>
                <a:endCxn id="1049923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22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3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2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3145892" name="Google Shape;441;p257"/>
              <p:cNvCxnSpPr>
                <a:cxnSpLocks/>
                <a:endCxn id="1049925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24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5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cap="none" sz="1400" i="0" lang="en-US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926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27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28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29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0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1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2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3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4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35" name="Google Shape;453;p25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76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7" name="Google Shape;455;p25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762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1050279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5" name="Google Shape;458;p258"/>
            <p:cNvCxnSpPr>
              <a:cxnSpLocks/>
            </p:cNvCxnSpPr>
            <p:nvPr/>
          </p:nvCxnSpPr>
          <p:spPr>
            <a:xfrm>
              <a:off x="1060806" y="3403616"/>
              <a:ext cx="0" cy="914162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3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105028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6" name="Google Shape;461;p258"/>
            <p:cNvCxnSpPr>
              <a:cxnSpLocks/>
            </p:cNvCxnSpPr>
            <p:nvPr/>
          </p:nvCxnSpPr>
          <p:spPr>
            <a:xfrm>
              <a:off x="4979664" y="1698859"/>
              <a:ext cx="0" cy="914162"/>
            </a:xfrm>
            <a:prstGeom prst="straightConnector1"/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4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3145947" name="Google Shape;463;p258"/>
            <p:cNvCxnSpPr>
              <a:cxnSpLocks/>
            </p:cNvCxnSpPr>
            <p:nvPr/>
          </p:nvCxnSpPr>
          <p:spPr>
            <a:xfrm>
              <a:off x="1060806" y="1698859"/>
              <a:ext cx="0" cy="914162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81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3145948" name="Google Shape;466;p258"/>
            <p:cNvCxnSpPr>
              <a:cxnSpLocks/>
            </p:cNvCxnSpPr>
            <p:nvPr/>
          </p:nvCxnSpPr>
          <p:spPr>
            <a:xfrm>
              <a:off x="4979664" y="3403616"/>
              <a:ext cx="0" cy="914162"/>
            </a:xfrm>
            <a:prstGeom prst="straightConnector1"/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82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283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4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5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6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7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8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89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90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91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92" name="Google Shape;477;p25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940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0" name="Google Shape;479;p25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/>
          <a:noFill/>
          <a:ln>
            <a:noFill/>
          </a:ln>
        </p:spPr>
      </p:pic>
      <p:grpSp>
        <p:nvGrpSpPr>
          <p:cNvPr id="941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942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945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6019" name="Google Shape;483;p259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43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6020" name="Google Shape;485;p259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94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94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cap="none" sz="1400" i="0" lang="en-US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4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cap="none" sz="1400" i="0" lang="en-US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4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b="0" cap="none" sz="1200" i="0" strike="noStrike" u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713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9" name="Google Shape;492;p26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/>
          <a:noFill/>
          <a:ln>
            <a:noFill/>
          </a:ln>
        </p:spPr>
      </p:pic>
      <p:grpSp>
        <p:nvGrpSpPr>
          <p:cNvPr id="714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715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169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922" name="Google Shape;496;p260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/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716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5923" name="Google Shape;498;p260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/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170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171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72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73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0000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74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917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1" name="Google Shape;505;p26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918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2097452" name="Google Shape;507;p261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/>
            <a:noFill/>
            <a:ln>
              <a:noFill/>
            </a:ln>
          </p:spPr>
        </p:pic>
        <p:sp>
          <p:nvSpPr>
            <p:cNvPr id="1050881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2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3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4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/>
            <a:noFill/>
            <a:ln>
              <a:noFill/>
            </a:ln>
          </p:spPr>
          <p:txBody>
            <a:bodyPr anchor="ctr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13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cap="none" sz="13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885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86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87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88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89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90" name="Google Shape;517;p26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754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2" name="Google Shape;519;p26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50243" name="Google Shape;520;p262"/>
          <p:cNvSpPr/>
          <p:nvPr/>
        </p:nvSpPr>
        <p:spPr>
          <a:xfrm>
            <a:off x="775398" y="1631221"/>
            <a:ext cx="940529" cy="940529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4" name="Google Shape;521;p262"/>
          <p:cNvSpPr/>
          <p:nvPr/>
        </p:nvSpPr>
        <p:spPr>
          <a:xfrm>
            <a:off x="777473" y="3291039"/>
            <a:ext cx="940529" cy="940529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5" name="Google Shape;522;p262"/>
          <p:cNvSpPr/>
          <p:nvPr/>
        </p:nvSpPr>
        <p:spPr>
          <a:xfrm>
            <a:off x="5148140" y="1631221"/>
            <a:ext cx="940529" cy="940529"/>
          </a:xfrm>
          <a:prstGeom prst="ellipse"/>
          <a:solidFill>
            <a:schemeClr val="lt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6" name="Google Shape;523;p262"/>
          <p:cNvSpPr/>
          <p:nvPr/>
        </p:nvSpPr>
        <p:spPr>
          <a:xfrm>
            <a:off x="5150215" y="3291039"/>
            <a:ext cx="940529" cy="940529"/>
          </a:xfrm>
          <a:prstGeom prst="ellipse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7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8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9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50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51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/>
          <a:noFill/>
          <a:ln>
            <a:noFill/>
          </a:ln>
        </p:spPr>
      </p:sp>
      <p:sp>
        <p:nvSpPr>
          <p:cNvPr id="1050252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/>
          <a:noFill/>
          <a:ln>
            <a:noFill/>
          </a:ln>
        </p:spPr>
      </p:sp>
      <p:sp>
        <p:nvSpPr>
          <p:cNvPr id="1050253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/>
          <a:noFill/>
          <a:ln>
            <a:noFill/>
          </a:ln>
        </p:spPr>
      </p:sp>
      <p:sp>
        <p:nvSpPr>
          <p:cNvPr id="1050254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/>
          <a:noFill/>
          <a:ln>
            <a:noFill/>
          </a:ln>
        </p:spPr>
      </p:sp>
      <p:sp>
        <p:nvSpPr>
          <p:cNvPr id="1050255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56" name="Google Shape;533;p26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832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9" name="Google Shape;535;p26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833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605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/>
            <a:solidFill>
              <a:srgbClr val="22366A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4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606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607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608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/>
              <a:solidFill>
                <a:srgbClr val="F2F2F2"/>
              </a:solidFill>
              <a:ln>
                <a:noFill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b="0" cap="none" sz="1800" i="0" strike="noStrike" u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609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b="0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10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11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12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13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614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615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/>
          <a:noFill/>
          <a:ln>
            <a:noFill/>
          </a:ln>
        </p:spPr>
      </p:sp>
      <p:sp>
        <p:nvSpPr>
          <p:cNvPr id="1050616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17" name="Google Shape;550;p26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659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998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99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00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01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02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03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4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5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6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7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8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09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0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1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2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3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4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15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784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9" name="Google Shape;49;p21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/>
          <a:noFill/>
          <a:ln>
            <a:noFill/>
          </a:ln>
        </p:spPr>
      </p:pic>
      <p:pic>
        <p:nvPicPr>
          <p:cNvPr id="2097390" name="Google Shape;50;p21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15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16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17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18" name="Google Shape;54;p21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625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850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1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ah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2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ah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b="0" cap="none" sz="18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3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ah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4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ah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55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56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57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58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59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0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1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2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3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b="0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4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5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6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67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b="1" cap="none" sz="32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826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4" name="Google Shape;592;p26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27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5056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7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5" name="Google Shape;605;p26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645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4" name="Google Shape;607;p26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46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49946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/>
            <a:solidFill>
              <a:srgbClr val="F2F2F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7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8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9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0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1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/>
            <a:solidFill>
              <a:srgbClr val="F2F2F2"/>
            </a:solidFill>
            <a:ln>
              <a:noFill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1" cap="none" sz="13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52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3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4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5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6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57" name="Google Shape;620;p26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855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5" name="Google Shape;622;p26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08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09" name="Google Shape;624;p26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6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857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0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1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6" name="Google Shape;629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2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58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859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7" name="Google Shape;635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5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0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861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6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7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8" name="Google Shape;641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8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2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863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9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lt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20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9" name="Google Shape;647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21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4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865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22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/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23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/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90" name="Google Shape;653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/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2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72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2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2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2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2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742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1" name="Google Shape;661;p26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221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22" name="Google Shape;663;p26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3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744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5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3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4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3" name="Google Shape;669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25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6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7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6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7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4" name="Google Shape;675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28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8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9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5" name="Google Shape;681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1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0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1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32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3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6" name="Google Shape;687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4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2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3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35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6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7" name="Google Shape;693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7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38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39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0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1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42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872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2" name="Google Shape;701;p27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48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49" name="Google Shape;703;p27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750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51" name="Google Shape;705;p270"/>
          <p:cNvSpPr/>
          <p:nvPr/>
        </p:nvSpPr>
        <p:spPr>
          <a:xfrm>
            <a:off x="89548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2" name="Google Shape;706;p270"/>
          <p:cNvSpPr/>
          <p:nvPr/>
        </p:nvSpPr>
        <p:spPr>
          <a:xfrm>
            <a:off x="283282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3" name="Google Shape;707;p270"/>
          <p:cNvSpPr/>
          <p:nvPr/>
        </p:nvSpPr>
        <p:spPr>
          <a:xfrm>
            <a:off x="477016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4" name="Google Shape;708;p270"/>
          <p:cNvSpPr/>
          <p:nvPr/>
        </p:nvSpPr>
        <p:spPr>
          <a:xfrm>
            <a:off x="6707505" y="2047481"/>
            <a:ext cx="600740" cy="600740"/>
          </a:xfrm>
          <a:prstGeom prst="ellipse"/>
          <a:solidFill>
            <a:schemeClr val="dk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5" name="Google Shape;709;p270"/>
          <p:cNvSpPr/>
          <p:nvPr/>
        </p:nvSpPr>
        <p:spPr>
          <a:xfrm>
            <a:off x="186415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6" name="Google Shape;710;p270"/>
          <p:cNvSpPr/>
          <p:nvPr/>
        </p:nvSpPr>
        <p:spPr>
          <a:xfrm>
            <a:off x="380149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7" name="Google Shape;711;p270"/>
          <p:cNvSpPr/>
          <p:nvPr/>
        </p:nvSpPr>
        <p:spPr>
          <a:xfrm>
            <a:off x="573883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8" name="Google Shape;712;p270"/>
          <p:cNvSpPr/>
          <p:nvPr/>
        </p:nvSpPr>
        <p:spPr>
          <a:xfrm>
            <a:off x="7676175" y="2878423"/>
            <a:ext cx="600740" cy="600740"/>
          </a:xfrm>
          <a:prstGeom prst="ellipse"/>
          <a:solidFill>
            <a:schemeClr val="lt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9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0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1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2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3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4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5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66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807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3" name="Google Shape;722;p27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58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9" name="Google Shape;724;p27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60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b="0" cap="none" sz="13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61" name="Google Shape;726;p271"/>
          <p:cNvSpPr/>
          <p:nvPr/>
        </p:nvSpPr>
        <p:spPr>
          <a:xfrm>
            <a:off x="89548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2" name="Google Shape;727;p271"/>
          <p:cNvSpPr/>
          <p:nvPr/>
        </p:nvSpPr>
        <p:spPr>
          <a:xfrm>
            <a:off x="283282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3" name="Google Shape;728;p271"/>
          <p:cNvSpPr/>
          <p:nvPr/>
        </p:nvSpPr>
        <p:spPr>
          <a:xfrm>
            <a:off x="477016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4" name="Google Shape;729;p271"/>
          <p:cNvSpPr/>
          <p:nvPr/>
        </p:nvSpPr>
        <p:spPr>
          <a:xfrm>
            <a:off x="6707505" y="2047481"/>
            <a:ext cx="600740" cy="600740"/>
          </a:xfrm>
          <a:prstGeom prst="ellipse"/>
          <a:solidFill>
            <a:schemeClr val="accent4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5" name="Google Shape;730;p271"/>
          <p:cNvSpPr/>
          <p:nvPr/>
        </p:nvSpPr>
        <p:spPr>
          <a:xfrm>
            <a:off x="186415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6" name="Google Shape;731;p271"/>
          <p:cNvSpPr/>
          <p:nvPr/>
        </p:nvSpPr>
        <p:spPr>
          <a:xfrm>
            <a:off x="380149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7" name="Google Shape;732;p271"/>
          <p:cNvSpPr/>
          <p:nvPr/>
        </p:nvSpPr>
        <p:spPr>
          <a:xfrm>
            <a:off x="573883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8" name="Google Shape;733;p271"/>
          <p:cNvSpPr/>
          <p:nvPr/>
        </p:nvSpPr>
        <p:spPr>
          <a:xfrm>
            <a:off x="7676175" y="2878423"/>
            <a:ext cx="600740" cy="600740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cap="none" sz="13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9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0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1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2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3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4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5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6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944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1" name="Google Shape;743;p27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951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52" name="Google Shape;745;p27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6021" name="Google Shape;746;p272"/>
          <p:cNvCxnSpPr>
            <a:cxnSpLocks/>
            <a:stCxn id="1050953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0953" name="Google Shape;747;p272"/>
          <p:cNvSpPr/>
          <p:nvPr/>
        </p:nvSpPr>
        <p:spPr>
          <a:xfrm>
            <a:off x="4387355" y="874471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4" name="Google Shape;748;p272"/>
          <p:cNvSpPr/>
          <p:nvPr/>
        </p:nvSpPr>
        <p:spPr>
          <a:xfrm>
            <a:off x="4387355" y="1481023"/>
            <a:ext cx="369291" cy="369291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5" name="Google Shape;749;p272"/>
          <p:cNvSpPr/>
          <p:nvPr/>
        </p:nvSpPr>
        <p:spPr>
          <a:xfrm>
            <a:off x="4387355" y="2087575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6" name="Google Shape;750;p272"/>
          <p:cNvSpPr/>
          <p:nvPr/>
        </p:nvSpPr>
        <p:spPr>
          <a:xfrm>
            <a:off x="4387355" y="2694127"/>
            <a:ext cx="369291" cy="369291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7" name="Google Shape;751;p272"/>
          <p:cNvSpPr/>
          <p:nvPr/>
        </p:nvSpPr>
        <p:spPr>
          <a:xfrm>
            <a:off x="4387355" y="3300679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8" name="Google Shape;752;p272"/>
          <p:cNvSpPr/>
          <p:nvPr/>
        </p:nvSpPr>
        <p:spPr>
          <a:xfrm>
            <a:off x="4387355" y="3907231"/>
            <a:ext cx="369291" cy="369291"/>
          </a:xfrm>
          <a:prstGeom prst="ellipse"/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9" name="Google Shape;753;p272"/>
          <p:cNvSpPr/>
          <p:nvPr/>
        </p:nvSpPr>
        <p:spPr>
          <a:xfrm>
            <a:off x="4387355" y="4513786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60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1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2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3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4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5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66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812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9" name="Google Shape;762;p27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87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88" name="Google Shape;764;p27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968" name="Google Shape;765;p273"/>
          <p:cNvCxnSpPr>
            <a:cxnSpLocks/>
            <a:stCxn id="1050489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/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0489" name="Google Shape;766;p273"/>
          <p:cNvSpPr/>
          <p:nvPr/>
        </p:nvSpPr>
        <p:spPr>
          <a:xfrm>
            <a:off x="4387355" y="874471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0" name="Google Shape;767;p273"/>
          <p:cNvSpPr/>
          <p:nvPr/>
        </p:nvSpPr>
        <p:spPr>
          <a:xfrm>
            <a:off x="4387355" y="1481023"/>
            <a:ext cx="369291" cy="369291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1" name="Google Shape;768;p273"/>
          <p:cNvSpPr/>
          <p:nvPr/>
        </p:nvSpPr>
        <p:spPr>
          <a:xfrm>
            <a:off x="4387355" y="2087575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2" name="Google Shape;769;p273"/>
          <p:cNvSpPr/>
          <p:nvPr/>
        </p:nvSpPr>
        <p:spPr>
          <a:xfrm>
            <a:off x="4387355" y="2694127"/>
            <a:ext cx="369291" cy="369291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3" name="Google Shape;770;p273"/>
          <p:cNvSpPr/>
          <p:nvPr/>
        </p:nvSpPr>
        <p:spPr>
          <a:xfrm>
            <a:off x="4387355" y="3300679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4" name="Google Shape;771;p273"/>
          <p:cNvSpPr/>
          <p:nvPr/>
        </p:nvSpPr>
        <p:spPr>
          <a:xfrm>
            <a:off x="4387355" y="3907231"/>
            <a:ext cx="369291" cy="369291"/>
          </a:xfrm>
          <a:prstGeom prst="ellipse"/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5" name="Google Shape;772;p273"/>
          <p:cNvSpPr/>
          <p:nvPr/>
        </p:nvSpPr>
        <p:spPr>
          <a:xfrm>
            <a:off x="4387355" y="4513786"/>
            <a:ext cx="369291" cy="369291"/>
          </a:xfrm>
          <a:prstGeom prst="ellipse"/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algn="t" blurRad="50800" dir="54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cap="none" sz="8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b="1" cap="none" sz="8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6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97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98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99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00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01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02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63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5" name="Google Shape;781;p27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78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79" name="Google Shape;783;p274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2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880" name="Google Shape;785;p274"/>
            <p:cNvCxnSpPr>
              <a:cxnSpLocks/>
              <a:stCxn id="1049880" idx="6"/>
              <a:endCxn id="1049884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1" name="Google Shape;788;p274"/>
            <p:cNvCxnSpPr>
              <a:cxnSpLocks/>
              <a:stCxn id="1049880" idx="6"/>
              <a:endCxn id="1049890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2" name="Google Shape;790;p274"/>
            <p:cNvCxnSpPr>
              <a:cxnSpLocks/>
              <a:stCxn id="1049880" idx="6"/>
              <a:endCxn id="1049893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3" name="Google Shape;792;p274"/>
            <p:cNvCxnSpPr>
              <a:cxnSpLocks/>
              <a:stCxn id="1049880" idx="6"/>
              <a:endCxn id="1049902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4" name="Google Shape;794;p274"/>
            <p:cNvCxnSpPr>
              <a:cxnSpLocks/>
              <a:stCxn id="1049880" idx="6"/>
              <a:endCxn id="104989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5" name="Google Shape;796;p274"/>
            <p:cNvCxnSpPr>
              <a:cxnSpLocks/>
              <a:stCxn id="1049880" idx="6"/>
              <a:endCxn id="1049896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6" name="Google Shape;798;p274"/>
            <p:cNvCxnSpPr>
              <a:cxnSpLocks/>
              <a:stCxn id="1049880" idx="6"/>
              <a:endCxn id="1049887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33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49880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88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88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4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5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6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7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8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9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0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1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2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3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4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5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6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7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8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9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00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01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02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03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4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5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6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7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8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09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10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83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7" name="Google Shape;56;p22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/>
          <a:noFill/>
          <a:ln>
            <a:noFill/>
          </a:ln>
        </p:spPr>
      </p:pic>
      <p:pic>
        <p:nvPicPr>
          <p:cNvPr id="2097418" name="Google Shape;57;p22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01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cap="none" sz="1400" i="1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2385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2385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2385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2385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cap="none" sz="15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02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03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04" name="Google Shape;61;p22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775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2" name="Google Shape;825;p27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354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55" name="Google Shape;827;p275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6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950" name="Google Shape;829;p275"/>
            <p:cNvCxnSpPr>
              <a:cxnSpLocks/>
              <a:stCxn id="1050356" idx="6"/>
              <a:endCxn id="1050360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1" name="Google Shape;832;p275"/>
            <p:cNvCxnSpPr>
              <a:cxnSpLocks/>
              <a:stCxn id="1050356" idx="6"/>
              <a:endCxn id="1050366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2" name="Google Shape;834;p275"/>
            <p:cNvCxnSpPr>
              <a:cxnSpLocks/>
              <a:stCxn id="1050356" idx="6"/>
              <a:endCxn id="1050369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3" name="Google Shape;836;p275"/>
            <p:cNvCxnSpPr>
              <a:cxnSpLocks/>
              <a:stCxn id="1050356" idx="6"/>
              <a:endCxn id="1050378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4" name="Google Shape;838;p275"/>
            <p:cNvCxnSpPr>
              <a:cxnSpLocks/>
              <a:stCxn id="1050356" idx="6"/>
              <a:endCxn id="105037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5" name="Google Shape;840;p275"/>
            <p:cNvCxnSpPr>
              <a:cxnSpLocks/>
              <a:stCxn id="1050356" idx="6"/>
              <a:endCxn id="1050372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6" name="Google Shape;842;p275"/>
            <p:cNvCxnSpPr>
              <a:cxnSpLocks/>
              <a:stCxn id="1050356" idx="6"/>
              <a:endCxn id="105036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7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50356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/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57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/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l" blurRad="50800" dir="27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358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9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0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1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2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4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5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6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7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8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9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0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1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2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3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4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5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6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b="0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7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/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cap="none" sz="1200" i="1" lang="en-US" strike="noStrike" u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b="0" cap="none" sz="12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8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379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0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1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2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3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4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5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86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429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429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925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07" name="Google Shape;869;p276"/>
          <p:cNvSpPr/>
          <p:nvPr/>
        </p:nvSpPr>
        <p:spPr>
          <a:xfrm>
            <a:off x="0" y="1"/>
            <a:ext cx="9143999" cy="5143499"/>
          </a:xfrm>
          <a:prstGeom prst="rect"/>
          <a:solidFill>
            <a:srgbClr val="F2F2F2">
              <a:alpha val="93725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457" name="Google Shape;870;p27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908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09" name="Google Shape;872;p27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6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6011" name="Google Shape;874;p276"/>
            <p:cNvCxnSpPr>
              <a:cxnSpLocks/>
              <a:stCxn id="1050910" idx="6"/>
              <a:endCxn id="1050911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2" name="Google Shape;877;p276"/>
            <p:cNvCxnSpPr>
              <a:cxnSpLocks/>
              <a:stCxn id="1050910" idx="6"/>
              <a:endCxn id="1050913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3" name="Google Shape;879;p276"/>
            <p:cNvCxnSpPr>
              <a:cxnSpLocks/>
              <a:stCxn id="1050910" idx="6"/>
              <a:endCxn id="1050919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4" name="Google Shape;881;p276"/>
            <p:cNvCxnSpPr>
              <a:cxnSpLocks/>
              <a:stCxn id="1050910" idx="6"/>
              <a:endCxn id="1050923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5" name="Google Shape;883;p276"/>
            <p:cNvCxnSpPr>
              <a:cxnSpLocks/>
              <a:stCxn id="1050910" idx="6"/>
              <a:endCxn id="1050917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6" name="Google Shape;885;p276"/>
            <p:cNvCxnSpPr>
              <a:cxnSpLocks/>
              <a:stCxn id="1050910" idx="6"/>
              <a:endCxn id="1050915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7" name="Google Shape;887;p276"/>
            <p:cNvCxnSpPr>
              <a:cxnSpLocks/>
              <a:endCxn id="1050921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910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27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28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911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2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9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913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4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0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915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6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1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917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8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2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919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20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3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921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22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4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923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24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925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6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7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8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29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30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31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32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70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38" name="Google Shape;913;p277"/>
          <p:cNvSpPr/>
          <p:nvPr/>
        </p:nvSpPr>
        <p:spPr>
          <a:xfrm>
            <a:off x="0" y="1"/>
            <a:ext cx="9143999" cy="5143499"/>
          </a:xfrm>
          <a:prstGeom prst="rect"/>
          <a:solidFill>
            <a:srgbClr val="F2F2F2">
              <a:alpha val="93725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67" name="Google Shape;914;p27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139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40" name="Google Shape;916;p27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3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914" name="Google Shape;918;p277"/>
            <p:cNvCxnSpPr>
              <a:cxnSpLocks/>
              <a:stCxn id="1050141" idx="6"/>
              <a:endCxn id="1050142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5" name="Google Shape;921;p277"/>
            <p:cNvCxnSpPr>
              <a:cxnSpLocks/>
              <a:stCxn id="1050141" idx="6"/>
              <a:endCxn id="1050144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6" name="Google Shape;923;p277"/>
            <p:cNvCxnSpPr>
              <a:cxnSpLocks/>
              <a:stCxn id="1050141" idx="6"/>
              <a:endCxn id="105015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7" name="Google Shape;925;p277"/>
            <p:cNvCxnSpPr>
              <a:cxnSpLocks/>
              <a:stCxn id="1050141" idx="6"/>
              <a:endCxn id="1050154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8" name="Google Shape;927;p277"/>
            <p:cNvCxnSpPr>
              <a:cxnSpLocks/>
              <a:stCxn id="1050141" idx="6"/>
              <a:endCxn id="105014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9" name="Google Shape;929;p277"/>
            <p:cNvCxnSpPr>
              <a:cxnSpLocks/>
              <a:stCxn id="1050141" idx="6"/>
              <a:endCxn id="105014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20" name="Google Shape;931;p277"/>
            <p:cNvCxnSpPr>
              <a:cxnSpLocks/>
              <a:endCxn id="105015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141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04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705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142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3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144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5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7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146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7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8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14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9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9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150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1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0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15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3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/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1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154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5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/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156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57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58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59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60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61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62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63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907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55" name="Google Shape;957;p278"/>
          <p:cNvSpPr/>
          <p:nvPr/>
        </p:nvSpPr>
        <p:spPr>
          <a:xfrm>
            <a:off x="0" y="1"/>
            <a:ext cx="9143999" cy="5143499"/>
          </a:xfrm>
          <a:prstGeom prst="rect"/>
          <a:solidFill>
            <a:srgbClr val="F2F2F2">
              <a:alpha val="93725"/>
            </a:srgbClr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b="1" cap="none" sz="105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450" name="Google Shape;958;p27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856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57" name="Google Shape;960;p27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8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6002" name="Google Shape;962;p278"/>
            <p:cNvCxnSpPr>
              <a:cxnSpLocks/>
              <a:stCxn id="1050858" idx="6"/>
              <a:endCxn id="1050859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3" name="Google Shape;965;p278"/>
            <p:cNvCxnSpPr>
              <a:cxnSpLocks/>
              <a:stCxn id="1050858" idx="6"/>
              <a:endCxn id="1050861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4" name="Google Shape;967;p278"/>
            <p:cNvCxnSpPr>
              <a:cxnSpLocks/>
              <a:stCxn id="1050858" idx="6"/>
              <a:endCxn id="1050867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5" name="Google Shape;969;p278"/>
            <p:cNvCxnSpPr>
              <a:cxnSpLocks/>
              <a:stCxn id="1050858" idx="6"/>
              <a:endCxn id="1050871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6" name="Google Shape;971;p278"/>
            <p:cNvCxnSpPr>
              <a:cxnSpLocks/>
              <a:stCxn id="1050858" idx="6"/>
              <a:endCxn id="1050865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7" name="Google Shape;973;p278"/>
            <p:cNvCxnSpPr>
              <a:cxnSpLocks/>
              <a:stCxn id="1050858" idx="6"/>
              <a:endCxn id="1050863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8" name="Google Shape;975;p278"/>
            <p:cNvCxnSpPr>
              <a:cxnSpLocks/>
              <a:endCxn id="1050869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858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09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10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859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0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1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861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2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863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4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3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865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6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4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867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8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869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70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/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6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871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/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b="1" cap="none" sz="2000" i="1" strike="noStrike" u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72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/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b="1" cap="none" sz="900" i="1" lang="en-US" strike="noStrike" u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873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4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5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6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7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8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79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80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755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3" name="Google Shape;1001;p27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257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58" name="Google Shape;1003;p27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6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938" name="Google Shape;1005;p279"/>
            <p:cNvCxnSpPr>
              <a:cxnSpLocks/>
              <a:stCxn id="1050259" idx="6"/>
              <a:endCxn id="1050260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39" name="Google Shape;1008;p279"/>
            <p:cNvCxnSpPr>
              <a:cxnSpLocks/>
              <a:stCxn id="1050259" idx="6"/>
              <a:endCxn id="1050261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0" name="Google Shape;1010;p279"/>
            <p:cNvCxnSpPr>
              <a:cxnSpLocks/>
              <a:stCxn id="1050259" idx="6"/>
              <a:endCxn id="1050264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1" name="Google Shape;1012;p279"/>
            <p:cNvCxnSpPr>
              <a:cxnSpLocks/>
              <a:stCxn id="1050259" idx="6"/>
              <a:endCxn id="1050266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2" name="Google Shape;1014;p279"/>
            <p:cNvCxnSpPr>
              <a:cxnSpLocks/>
              <a:stCxn id="1050259" idx="6"/>
              <a:endCxn id="105026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3" name="Google Shape;1016;p279"/>
            <p:cNvCxnSpPr>
              <a:cxnSpLocks/>
              <a:stCxn id="1050259" idx="6"/>
              <a:endCxn id="1050262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4" name="Google Shape;1018;p279"/>
            <p:cNvCxnSpPr>
              <a:cxnSpLocks/>
              <a:endCxn id="105026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59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0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1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2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3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4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5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6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/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267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68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69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70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71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72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73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74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650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6" name="Google Shape;1029;p28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7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71" name="Google Shape;1031;p280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1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896" name="Google Shape;1033;p280"/>
            <p:cNvCxnSpPr>
              <a:cxnSpLocks/>
              <a:stCxn id="1049972" idx="6"/>
              <a:endCxn id="104997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7" name="Google Shape;1036;p280"/>
            <p:cNvCxnSpPr>
              <a:cxnSpLocks/>
              <a:stCxn id="1049972" idx="6"/>
              <a:endCxn id="1049974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8" name="Google Shape;1038;p280"/>
            <p:cNvCxnSpPr>
              <a:cxnSpLocks/>
              <a:stCxn id="1049972" idx="6"/>
              <a:endCxn id="104997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9" name="Google Shape;1040;p280"/>
            <p:cNvCxnSpPr>
              <a:cxnSpLocks/>
              <a:stCxn id="1049972" idx="6"/>
              <a:endCxn id="104997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0" name="Google Shape;1042;p280"/>
            <p:cNvCxnSpPr>
              <a:cxnSpLocks/>
              <a:stCxn id="1049972" idx="6"/>
              <a:endCxn id="1049976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1" name="Google Shape;1044;p280"/>
            <p:cNvCxnSpPr>
              <a:cxnSpLocks/>
              <a:stCxn id="1049972" idx="6"/>
              <a:endCxn id="104997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2" name="Google Shape;1046;p280"/>
            <p:cNvCxnSpPr>
              <a:cxnSpLocks/>
              <a:endCxn id="1049978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972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3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4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6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7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8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9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/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80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1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2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3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4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5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6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87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85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2" name="Google Shape;1057;p28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79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80" name="Google Shape;1059;p28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2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979" name="Google Shape;1061;p281"/>
            <p:cNvCxnSpPr>
              <a:cxnSpLocks/>
              <a:stCxn id="1050681" idx="6"/>
              <a:endCxn id="1050682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0" name="Google Shape;1064;p281"/>
            <p:cNvCxnSpPr>
              <a:cxnSpLocks/>
              <a:stCxn id="1050681" idx="6"/>
              <a:endCxn id="1050683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1" name="Google Shape;1066;p281"/>
            <p:cNvCxnSpPr>
              <a:cxnSpLocks/>
              <a:stCxn id="1050681" idx="6"/>
              <a:endCxn id="1050686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2" name="Google Shape;1068;p281"/>
            <p:cNvCxnSpPr>
              <a:cxnSpLocks/>
              <a:stCxn id="1050681" idx="6"/>
              <a:endCxn id="1050688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3" name="Google Shape;1070;p281"/>
            <p:cNvCxnSpPr>
              <a:cxnSpLocks/>
              <a:stCxn id="1050681" idx="6"/>
              <a:endCxn id="105068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4" name="Google Shape;1072;p281"/>
            <p:cNvCxnSpPr>
              <a:cxnSpLocks/>
              <a:stCxn id="1050681" idx="6"/>
              <a:endCxn id="1050684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5" name="Google Shape;1074;p281"/>
            <p:cNvCxnSpPr>
              <a:cxnSpLocks/>
              <a:endCxn id="105068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681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/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b="1" cap="none" sz="15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2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3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4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5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6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7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/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8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/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algn="t" blurRad="50800" dir="54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b="1" cap="none" sz="2000" i="1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89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0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1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2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3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4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5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96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2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267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1085;p28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8605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06" name="Google Shape;1087;p28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2097159" name="Google Shape;1089;p282" descr="Icon  Description automatically generated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/>
            <a:noFill/>
            <a:ln>
              <a:noFill/>
            </a:ln>
          </p:spPr>
        </p:pic>
        <p:grpSp>
          <p:nvGrpSpPr>
            <p:cNvPr id="269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48607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8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09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0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1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2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3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/>
              <a:solidFill>
                <a:srgbClr val="BC8638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4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/>
              <a:solidFill>
                <a:srgbClr val="03508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70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048615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16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17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18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19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0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1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2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3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4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25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828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5" name="Google Shape;1112;p28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76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77" name="Google Shape;1114;p28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9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050578" name="Google Shape;1116;p283" descr="A picture containing icon  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/>
            <a:solidFill>
              <a:srgbClr val="FFFFFF"/>
            </a:solidFill>
            <a:ln>
              <a:noFill/>
            </a:ln>
            <a:effectLst>
              <a:outerShdw algn="tl" blurRad="50800" dir="2700000" dist="38100" rotWithShape="0">
                <a:srgbClr val="000000">
                  <a:alpha val="40000"/>
                </a:srgbClr>
              </a:outerShdw>
            </a:effectLst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79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0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1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2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3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4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5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6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cap="none" sz="1400" i="1" lang="en-US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587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88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89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0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1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2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3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4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95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786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2" name="Google Shape;1135;p28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20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21" name="Google Shape;1137;p284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7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788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89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2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3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7" name="Google Shape;1143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0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1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5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6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8" name="Google Shape;1149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7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2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3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8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9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9" name="Google Shape;1155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30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4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5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31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2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0" name="Google Shape;1161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33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434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35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36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37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96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797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98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38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9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1" name="Google Shape;1172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0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9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0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1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2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2" name="Google Shape;1178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3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1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2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4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5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3" name="Google Shape;1184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6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3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4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7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8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4" name="Google Shape;1190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9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5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6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50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51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5" name="Google Shape;1196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52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453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4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5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6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57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653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88" name="Google Shape;63;p221"/>
          <p:cNvSpPr/>
          <p:nvPr/>
        </p:nvSpPr>
        <p:spPr>
          <a:xfrm>
            <a:off x="0" y="0"/>
            <a:ext cx="9143990" cy="5143494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47" name="Google Shape;64;p22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989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/>
          <a:noFill/>
          <a:ln>
            <a:noFill/>
          </a:ln>
        </p:spPr>
      </p:sp>
      <p:sp>
        <p:nvSpPr>
          <p:cNvPr id="1049990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91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992" name="Google Shape;68;p221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669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8" name="Google Shape;1204;p28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056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57" name="Google Shape;1206;p285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0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671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58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59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4" name="Google Shape;1212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0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3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4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1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2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5" name="Google Shape;1218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3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5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6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4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5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6" name="Google Shape;1224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6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7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8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7" name="Google Shape;1230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9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070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71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72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73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79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680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1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4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75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8" name="Google Shape;1241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76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2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3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7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78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9" name="Google Shape;1247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79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4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5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0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1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0" name="Google Shape;1253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2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6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7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3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4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4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1" name="Google Shape;1259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5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8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9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6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7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2" name="Google Shape;1265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8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089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90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91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92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093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717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0" name="Google Shape;1273;p28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175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76" name="Google Shape;1275;p286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8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719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0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77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78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4" name="Google Shape;1281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79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1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2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0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1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5" name="Google Shape;1287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2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3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4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3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4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6" name="Google Shape;1293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5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6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7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7" name="Google Shape;1299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8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189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90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91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92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27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728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29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3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4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8" name="Google Shape;1310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95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0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1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6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7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9" name="Google Shape;1316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98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2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3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9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00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0" name="Google Shape;1322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1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02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03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1" name="Google Shape;1328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4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6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7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05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06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2" name="Google Shape;1334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7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08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09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10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11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12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880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8" name="Google Shape;1342;p28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89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90" name="Google Shape;1344;p287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1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882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3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1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2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2" name="Google Shape;135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3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4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5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3" name="Google Shape;135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6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6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7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7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8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4" name="Google Shape;136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9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8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9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00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1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5" name="Google Shape;136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02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03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4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6" name="Google Shape;137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0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80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0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0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0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1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892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893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4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1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2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7" name="Google Shape;138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3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5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6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4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5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8" name="Google Shape;139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6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7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8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7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8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9" name="Google Shape;139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9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0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20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21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0" name="Google Shape;140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22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01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2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23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24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/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1" name="Google Shape;141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/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25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/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algn="t" blurRad="50800" dir="5400000" dist="38100" rotWithShape="0">
                  <a:srgbClr val="000000">
                    <a:alpha val="40000"/>
                  </a:srgbClr>
                </a:outerShdw>
              </a:effectLst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826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27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28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29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30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766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8" name="Google Shape;1418;p28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293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294" name="Google Shape;1420;p288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7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768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769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050295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6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7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8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9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770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05030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/>
                <a:solidFill>
                  <a:schemeClr val="dk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/>
                <a:solidFill>
                  <a:schemeClr val="accent1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/>
                <a:solidFill>
                  <a:schemeClr val="lt2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/>
                <a:solidFill>
                  <a:schemeClr val="accent3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/>
                <a:solidFill>
                  <a:srgbClr val="BFBFBF"/>
                </a:solidFill>
                <a:ln>
                  <a:noFill/>
                </a:ln>
              </p:spPr>
              <p:txBody>
                <a:bodyPr anchor="ctr" anchorCtr="0" bIns="45700" lIns="91425" rIns="91425" spcFirstLastPara="1" tIns="45700" wrap="square">
                  <a:noAutofit/>
                </a:bodyPr>
                <a:p>
                  <a:pPr algn="ctr" indent="0" lvl="0" marL="0" marR="0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b="0" cap="none" sz="1400" i="0" strike="noStrike" u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771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050305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ah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6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ah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7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ah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8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ah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9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ah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0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ah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1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ah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2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ah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3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ah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4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ah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5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ah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6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7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8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9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0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1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/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2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ah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3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ah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4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ah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5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ah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algn="ctr" blurRad="63500" rotWithShape="0" sx="102000" sy="102000">
                  <a:srgbClr val="000000">
                    <a:alpha val="40000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6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ah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algn="ctr" blurRad="812800" rotWithShape="0" sx="116000" sy="116000">
                  <a:srgbClr val="000000">
                    <a:alpha val="14509"/>
                  </a:srgbClr>
                </a:outerShdw>
              </a:effectLst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7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ah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8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ah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9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ah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0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ah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1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ah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2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ah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3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ah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4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ah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5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ah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6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ah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anchor="t" anchorCtr="0" bIns="34275" lIns="68575" rIns="68575" spcFirstLastPara="1" tIns="34275" wrap="square">
                <a:noAutofit/>
              </a:bodyPr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b="0" cap="none" sz="1350" i="0" strike="noStrike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337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38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39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0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1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2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3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4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5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346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3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924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6" name="Google Shape;1479;p28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905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906" name="Google Shape;1481;p289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62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44" name="Google Shape;1483;p29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28" name="Google Shape;1484;p29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23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78" name="Google Shape;1486;p290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/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45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cap="none" sz="4800" i="1" lang="en-US" strike="noStrike" u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46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810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84" name="Google Shape;1490;p291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98" name="Google Shape;1491;p29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11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967" name="Google Shape;1493;p291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/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485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cap="none" sz="4800" i="1" lang="en-US" strike="noStrike" u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486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628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72" name="Google Shape;1497;p292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32" name="Google Shape;1498;p29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2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79" name="Google Shape;1500;p292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/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73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1" cap="none" sz="4800" i="1" lang="en-US" strike="noStrike" u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4800" i="0" strike="noStrike" u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74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1" strike="noStrike" u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836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32" name="Google Shape;1504;p293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21" name="Google Shape;1505;p29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37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3145977" name="Google Shape;1507;p293"/>
            <p:cNvCxnSpPr>
              <a:cxnSpLocks/>
            </p:cNvCxnSpPr>
            <p:nvPr/>
          </p:nvCxnSpPr>
          <p:spPr>
            <a:xfrm>
              <a:off x="1492092" y="1449493"/>
              <a:ext cx="6337881" cy="0"/>
            </a:xfrm>
            <a:prstGeom prst="straightConnector1"/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633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/>
            <a:solidFill>
              <a:schemeClr val="lt1"/>
            </a:solidFill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cap="none" sz="9600" i="0" lang="en-US" strike="noStrike" u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b="0" cap="none" sz="9600" i="0" strike="noStrike" u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38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050634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35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36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655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50" name="Google Shape;1515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351" name="Google Shape;1516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352" name="Google Shape;1517;p29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657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49994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658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49995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96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997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868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9" name="Google Shape;70;p22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33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/>
          <a:noFill/>
          <a:ln>
            <a:noFill/>
          </a:ln>
        </p:spPr>
      </p:sp>
      <p:sp>
        <p:nvSpPr>
          <p:cNvPr id="1050734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35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36" name="Google Shape;74;p222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873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43" name="Google Shape;1526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444" name="Google Shape;1527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445" name="Google Shape;1528;p29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875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767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76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768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69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770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757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74" name="Google Shape;1537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375" name="Google Shape;1538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376" name="Google Shape;1539;p296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759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275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ah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60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276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277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ah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 anchorCtr="0" bIns="45700" lIns="91425" rIns="91425" spcFirstLastPara="1" tIns="45700" wrap="square">
                <a:noAutofit/>
              </a:bodyPr>
              <a:p>
                <a:pPr algn="ctr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b="0" cap="none" sz="1400" i="0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78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6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847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29" name="Google Shape;1548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430" name="Google Shape;1549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431" name="Google Shape;1550;p29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667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68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69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849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670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1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2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3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50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674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5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6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7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78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6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55" name="Google Shape;1567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356" name="Google Shape;1568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357" name="Google Shape;1569;p29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044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5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6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667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047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8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9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0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/>
            <a:solidFill>
              <a:srgbClr val="7F6EBE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6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051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2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3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4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55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813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00" name="Google Shape;1586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/>
            <a:noFill/>
            <a:ln>
              <a:noFill/>
            </a:ln>
          </p:spPr>
        </p:pic>
        <p:pic>
          <p:nvPicPr>
            <p:cNvPr id="2097401" name="Google Shape;1587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/>
            <a:noFill/>
            <a:ln>
              <a:noFill/>
            </a:ln>
          </p:spPr>
        </p:pic>
      </p:grpSp>
      <p:pic>
        <p:nvPicPr>
          <p:cNvPr id="2097402" name="Google Shape;1588;p29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03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04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05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815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506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7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8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9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/>
            <a:solidFill>
              <a:srgbClr val="D0607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16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510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1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2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3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/>
            <a:solidFill>
              <a:srgbClr val="50AFE6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14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627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68" name="Google Shape;1604;p30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31" name="Google Shape;1605;p30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69" name="Google Shape;1606;p300"/>
          <p:cNvSpPr/>
          <p:nvPr/>
        </p:nvSpPr>
        <p:spPr>
          <a:xfrm>
            <a:off x="1736279" y="1782808"/>
            <a:ext cx="1577884" cy="1577884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cap="none" sz="5400" i="0" lang="en-US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70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1700" i="1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71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/>
          <a:solidFill>
            <a:schemeClr val="lt1"/>
          </a:soli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773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50" name="Google Shape;1610;p301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51" name="Google Shape;1611;p301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80" name="Google Shape;1612;p30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/>
          <a:noFill/>
          <a:ln>
            <a:noFill/>
          </a:ln>
        </p:spPr>
      </p:pic>
      <p:pic>
        <p:nvPicPr>
          <p:cNvPr id="2097381" name="Google Shape;1613;p301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grpSp>
        <p:nvGrpSpPr>
          <p:cNvPr id="77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352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9" name="Google Shape;1616;p301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353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922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9" name="Google Shape;1619;p302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00" name="Google Shape;1620;p302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55" name="Google Shape;1621;p30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/>
          <a:noFill/>
          <a:ln>
            <a:noFill/>
          </a:ln>
        </p:spPr>
      </p:pic>
      <p:sp>
        <p:nvSpPr>
          <p:cNvPr id="1050901" name="Google Shape;1622;p302"/>
          <p:cNvSpPr/>
          <p:nvPr/>
        </p:nvSpPr>
        <p:spPr>
          <a:xfrm>
            <a:off x="4113765" y="0"/>
            <a:ext cx="5030235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02" name="Google Shape;1623;p30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3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903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/>
            <a:noFill/>
            <a:ln>
              <a:noFill/>
            </a:ln>
          </p:spPr>
          <p:txBody>
            <a:bodyPr anchor="t" anchorCtr="0" bIns="45700" lIns="91425" rIns="91425" spcFirstLastPara="1" tIns="45700" wrap="square">
              <a:sp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cap="none" sz="2800" i="0" lang="en-US" strike="noStrike" u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6010" name="Google Shape;1626;p302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/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904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712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64" name="Google Shape;1629;p303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165" name="Google Shape;1630;p303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68" name="Google Shape;1631;p30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cxnSp>
        <p:nvCxnSpPr>
          <p:cNvPr id="3145921" name="Google Shape;1632;p303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166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167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sp>
        <p:nvSpPr>
          <p:cNvPr id="1050168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869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7" name="Google Shape;1637;p304"/>
          <p:cNvSpPr/>
          <p:nvPr/>
        </p:nvSpPr>
        <p:spPr>
          <a:xfrm>
            <a:off x="-1" y="1"/>
            <a:ext cx="9144001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38" name="Google Shape;1638;p304"/>
          <p:cNvSpPr/>
          <p:nvPr/>
        </p:nvSpPr>
        <p:spPr>
          <a:xfrm>
            <a:off x="0" y="0"/>
            <a:ext cx="4113765" cy="1166969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39" name="Google Shape;1639;p304"/>
          <p:cNvSpPr/>
          <p:nvPr/>
        </p:nvSpPr>
        <p:spPr>
          <a:xfrm>
            <a:off x="4113765" y="0"/>
            <a:ext cx="5030235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40" name="Google Shape;1640;p30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cxnSp>
        <p:nvCxnSpPr>
          <p:cNvPr id="3145991" name="Google Shape;1643;p304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743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870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1050744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/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b="1" cap="none" sz="105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440" name="Google Shape;78;p223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/>
            <a:noFill/>
            <a:ln>
              <a:noFill/>
            </a:ln>
          </p:spPr>
        </p:pic>
      </p:grpSp>
      <p:pic>
        <p:nvPicPr>
          <p:cNvPr id="2097441" name="Google Shape;79;p22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745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46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7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747" name="Google Shape;82;p223"/>
          <p:cNvSpPr/>
          <p:nvPr/>
        </p:nvSpPr>
        <p:spPr>
          <a:xfrm>
            <a:off x="0" y="202405"/>
            <a:ext cx="135731" cy="344091"/>
          </a:xfrm>
          <a:prstGeom prst="rect"/>
          <a:solidFill>
            <a:srgbClr val="22366A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82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59" name="Google Shape;1646;p305"/>
          <p:cNvSpPr/>
          <p:nvPr/>
        </p:nvSpPr>
        <p:spPr>
          <a:xfrm>
            <a:off x="0" y="0"/>
            <a:ext cx="9144000" cy="5143497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60" name="Google Shape;1647;p30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61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562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cxnSp>
        <p:nvCxnSpPr>
          <p:cNvPr id="3145976" name="Google Shape;1650;p305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63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92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4" name="Google Shape;1653;p306"/>
          <p:cNvSpPr/>
          <p:nvPr/>
        </p:nvSpPr>
        <p:spPr>
          <a:xfrm>
            <a:off x="0" y="0"/>
            <a:ext cx="9144000" cy="5143497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95" name="Google Shape;1654;p30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FF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96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897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/>
          <a:noFill/>
          <a:ln>
            <a:noFill/>
          </a:ln>
        </p:spPr>
      </p:sp>
      <p:cxnSp>
        <p:nvCxnSpPr>
          <p:cNvPr id="3146009" name="Google Shape;1657;p306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/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89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cap="none" sz="20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808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4" name="Google Shape;1660;p307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477" name="Google Shape;1661;p307"/>
          <p:cNvSpPr/>
          <p:nvPr/>
        </p:nvSpPr>
        <p:spPr>
          <a:xfrm>
            <a:off x="-103694" y="1569006"/>
            <a:ext cx="4577142" cy="2005034"/>
          </a:xfrm>
          <a:prstGeom prst="rect"/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78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79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97395" name="Google Shape;1664;p30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624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9" name="Google Shape;1666;p308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49847" name="Google Shape;1667;p308"/>
          <p:cNvSpPr/>
          <p:nvPr/>
        </p:nvSpPr>
        <p:spPr>
          <a:xfrm>
            <a:off x="-103694" y="1569006"/>
            <a:ext cx="4577142" cy="2005034"/>
          </a:xfrm>
          <a:prstGeom prst="rect"/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cap="none" sz="1400" i="0" strike="noStrike" u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4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cap="none" sz="16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984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97330" name="Google Shape;1670;p30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830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96" name="Google Shape;1672;p309"/>
          <p:cNvSpPr/>
          <p:nvPr/>
        </p:nvSpPr>
        <p:spPr>
          <a:xfrm>
            <a:off x="-1" y="0"/>
            <a:ext cx="9143999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16" name="Google Shape;1673;p309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sp>
        <p:nvSpPr>
          <p:cNvPr id="1050597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98" name="Google Shape;1675;p309"/>
          <p:cNvSpPr/>
          <p:nvPr/>
        </p:nvSpPr>
        <p:spPr>
          <a:xfrm>
            <a:off x="0" y="2128758"/>
            <a:ext cx="168206" cy="885984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99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b="1" cap="none" sz="1800" i="0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600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/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654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8" name="Google Shape;1679;p310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/>
          <a:noFill/>
          <a:ln>
            <a:noFill/>
          </a:ln>
        </p:spPr>
      </p:pic>
      <p:pic>
        <p:nvPicPr>
          <p:cNvPr id="2097349" name="Google Shape;1680;p3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/>
          <a:noFill/>
          <a:ln>
            <a:noFill/>
          </a:ln>
        </p:spPr>
      </p:pic>
      <p:sp>
        <p:nvSpPr>
          <p:cNvPr id="1049993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867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1" name="Google Shape;1683;p312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37" name="Google Shape;1684;p312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438" name="Google Shape;1685;p312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/>
          <a:noFill/>
          <a:ln>
            <a:noFill/>
          </a:ln>
        </p:spPr>
      </p:pic>
      <p:sp>
        <p:nvSpPr>
          <p:cNvPr id="1050732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b="1" cap="none" sz="2400" i="1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406400" lvl="1" marL="914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406400" lvl="2" marL="1371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406400" lvl="3" marL="1828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406400" lvl="4" marL="22860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b="1" cap="none" sz="2800" i="0" strike="noStrike" u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695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01" name="Google Shape;1688;p313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64" name="Google Shape;1689;p313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696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050102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3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4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5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6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7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8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9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10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11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112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877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71" name="Google Shape;1703;p314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F2F2F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46" name="Google Shape;1704;p314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grpSp>
        <p:nvGrpSpPr>
          <p:cNvPr id="878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050772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3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4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5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6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7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/>
            <a:solidFill>
              <a:srgbClr val="BC7D2C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8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9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80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81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cap="none" sz="1400" i="0" strike="noStrik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782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ctr" indent="-228600" lvl="1" marL="914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ctr" indent="-228600" lvl="2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ctr" indent="-228600" lvl="3" marL="18288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ctr" indent="-228600" lvl="4" marL="22860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b="1" cap="none" sz="2000" i="1" strike="noStrike" u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783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6" name="Google Shape;1718;p31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pic>
        <p:nvPicPr>
          <p:cNvPr id="2097387" name="Google Shape;1719;p31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/>
          <a:noFill/>
          <a:ln>
            <a:noFill/>
          </a:ln>
        </p:spPr>
      </p:pic>
      <p:pic>
        <p:nvPicPr>
          <p:cNvPr id="2097388" name="Google Shape;1720;p315" descr="Shape  Description automatically generated with low confidence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  <p:sp>
        <p:nvSpPr>
          <p:cNvPr id="1050411" name="Google Shape;1721;p315"/>
          <p:cNvSpPr/>
          <p:nvPr/>
        </p:nvSpPr>
        <p:spPr>
          <a:xfrm>
            <a:off x="0" y="1107751"/>
            <a:ext cx="4864308" cy="2927999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b="0" cap="none" sz="14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12" name="Google Shape;1722;p315"/>
          <p:cNvSpPr/>
          <p:nvPr/>
        </p:nvSpPr>
        <p:spPr>
          <a:xfrm>
            <a:off x="185197" y="1339045"/>
            <a:ext cx="69448" cy="2465408"/>
          </a:xfrm>
          <a:prstGeom prst="rect"/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1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/>
          <a:noFill/>
          <a:ln>
            <a:noFill/>
          </a:ln>
        </p:spPr>
        <p:txBody>
          <a:bodyPr anchor="ctr" anchorCtr="0" bIns="45700" lIns="90000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b="1" cap="none" sz="2000" i="1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041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cap="none" sz="1400" i="0" strike="noStrike" u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2400" i="0" strike="noStrike" u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100" Type="http://schemas.openxmlformats.org/officeDocument/2006/relationships/slideLayout" Target="../slideLayouts/slideLayout100.xml"/><Relationship Id="rId101" Type="http://schemas.openxmlformats.org/officeDocument/2006/relationships/slideLayout" Target="../slideLayouts/slideLayout101.xml"/><Relationship Id="rId102" Type="http://schemas.openxmlformats.org/officeDocument/2006/relationships/slideLayout" Target="../slideLayouts/slideLayout102.xml"/><Relationship Id="rId103" Type="http://schemas.openxmlformats.org/officeDocument/2006/relationships/slideLayout" Target="../slideLayouts/slideLayout103.xml"/><Relationship Id="rId104" Type="http://schemas.openxmlformats.org/officeDocument/2006/relationships/slideLayout" Target="../slideLayouts/slideLayout104.xml"/><Relationship Id="rId105" Type="http://schemas.openxmlformats.org/officeDocument/2006/relationships/slideLayout" Target="../slideLayouts/slideLayout105.xml"/><Relationship Id="rId106" Type="http://schemas.openxmlformats.org/officeDocument/2006/relationships/slideLayout" Target="../slideLayouts/slideLayout106.xml"/><Relationship Id="rId107" Type="http://schemas.openxmlformats.org/officeDocument/2006/relationships/slideLayout" Target="../slideLayouts/slideLayout107.xml"/><Relationship Id="rId108" Type="http://schemas.openxmlformats.org/officeDocument/2006/relationships/slideLayout" Target="../slideLayouts/slideLayout108.xml"/><Relationship Id="rId109" Type="http://schemas.openxmlformats.org/officeDocument/2006/relationships/slideLayout" Target="../slideLayouts/slideLayout109.xml"/><Relationship Id="rId110" Type="http://schemas.openxmlformats.org/officeDocument/2006/relationships/slideLayout" Target="../slideLayouts/slideLayout110.xml"/><Relationship Id="rId111" Type="http://schemas.openxmlformats.org/officeDocument/2006/relationships/slideLayout" Target="../slideLayouts/slideLayout111.xml"/><Relationship Id="rId112" Type="http://schemas.openxmlformats.org/officeDocument/2006/relationships/slideLayout" Target="../slideLayouts/slideLayout112.xml"/><Relationship Id="rId113" Type="http://schemas.openxmlformats.org/officeDocument/2006/relationships/slideLayout" Target="../slideLayouts/slideLayout113.xml"/><Relationship Id="rId114" Type="http://schemas.openxmlformats.org/officeDocument/2006/relationships/slideLayout" Target="../slideLayouts/slideLayout114.xml"/><Relationship Id="rId115" Type="http://schemas.openxmlformats.org/officeDocument/2006/relationships/slideLayout" Target="../slideLayouts/slideLayout115.xml"/><Relationship Id="rId116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2.xml"/><Relationship Id="rId18" Type="http://schemas.openxmlformats.org/officeDocument/2006/relationships/slideLayout" Target="../slideLayouts/slideLayout133.xml"/><Relationship Id="rId19" Type="http://schemas.openxmlformats.org/officeDocument/2006/relationships/slideLayout" Target="../slideLayouts/slideLayout134.xml"/><Relationship Id="rId20" Type="http://schemas.openxmlformats.org/officeDocument/2006/relationships/slideLayout" Target="../slideLayouts/slideLayout135.xml"/><Relationship Id="rId21" Type="http://schemas.openxmlformats.org/officeDocument/2006/relationships/slideLayout" Target="../slideLayouts/slideLayout136.xml"/><Relationship Id="rId22" Type="http://schemas.openxmlformats.org/officeDocument/2006/relationships/slideLayout" Target="../slideLayouts/slideLayout137.xml"/><Relationship Id="rId23" Type="http://schemas.openxmlformats.org/officeDocument/2006/relationships/slideLayout" Target="../slideLayouts/slideLayout138.xml"/><Relationship Id="rId24" Type="http://schemas.openxmlformats.org/officeDocument/2006/relationships/slideLayout" Target="../slideLayouts/slideLayout139.xml"/><Relationship Id="rId25" Type="http://schemas.openxmlformats.org/officeDocument/2006/relationships/slideLayout" Target="../slideLayouts/slideLayout140.xml"/><Relationship Id="rId26" Type="http://schemas.openxmlformats.org/officeDocument/2006/relationships/slideLayout" Target="../slideLayouts/slideLayout141.xml"/><Relationship Id="rId27" Type="http://schemas.openxmlformats.org/officeDocument/2006/relationships/slideLayout" Target="../slideLayouts/slideLayout142.xml"/><Relationship Id="rId28" Type="http://schemas.openxmlformats.org/officeDocument/2006/relationships/slideLayout" Target="../slideLayouts/slideLayout143.xml"/><Relationship Id="rId29" Type="http://schemas.openxmlformats.org/officeDocument/2006/relationships/slideLayout" Target="../slideLayouts/slideLayout144.xml"/><Relationship Id="rId30" Type="http://schemas.openxmlformats.org/officeDocument/2006/relationships/slideLayout" Target="../slideLayouts/slideLayout145.xml"/><Relationship Id="rId31" Type="http://schemas.openxmlformats.org/officeDocument/2006/relationships/slideLayout" Target="../slideLayouts/slideLayout146.xml"/><Relationship Id="rId32" Type="http://schemas.openxmlformats.org/officeDocument/2006/relationships/slideLayout" Target="../slideLayouts/slideLayout147.xml"/><Relationship Id="rId33" Type="http://schemas.openxmlformats.org/officeDocument/2006/relationships/slideLayout" Target="../slideLayouts/slideLayout148.xml"/><Relationship Id="rId34" Type="http://schemas.openxmlformats.org/officeDocument/2006/relationships/slideLayout" Target="../slideLayouts/slideLayout149.xml"/><Relationship Id="rId35" Type="http://schemas.openxmlformats.org/officeDocument/2006/relationships/slideLayout" Target="../slideLayouts/slideLayout150.xml"/><Relationship Id="rId36" Type="http://schemas.openxmlformats.org/officeDocument/2006/relationships/slideLayout" Target="../slideLayouts/slideLayout151.xml"/><Relationship Id="rId37" Type="http://schemas.openxmlformats.org/officeDocument/2006/relationships/slideLayout" Target="../slideLayouts/slideLayout152.xml"/><Relationship Id="rId38" Type="http://schemas.openxmlformats.org/officeDocument/2006/relationships/slideLayout" Target="../slideLayouts/slideLayout153.xml"/><Relationship Id="rId39" Type="http://schemas.openxmlformats.org/officeDocument/2006/relationships/slideLayout" Target="../slideLayouts/slideLayout154.xml"/><Relationship Id="rId40" Type="http://schemas.openxmlformats.org/officeDocument/2006/relationships/slideLayout" Target="../slideLayouts/slideLayout155.xml"/><Relationship Id="rId41" Type="http://schemas.openxmlformats.org/officeDocument/2006/relationships/slideLayout" Target="../slideLayouts/slideLayout156.xml"/><Relationship Id="rId42" Type="http://schemas.openxmlformats.org/officeDocument/2006/relationships/slideLayout" Target="../slideLayouts/slideLayout157.xml"/><Relationship Id="rId43" Type="http://schemas.openxmlformats.org/officeDocument/2006/relationships/slideLayout" Target="../slideLayouts/slideLayout158.xml"/><Relationship Id="rId44" Type="http://schemas.openxmlformats.org/officeDocument/2006/relationships/slideLayout" Target="../slideLayouts/slideLayout159.xml"/><Relationship Id="rId45" Type="http://schemas.openxmlformats.org/officeDocument/2006/relationships/slideLayout" Target="../slideLayouts/slideLayout160.xml"/><Relationship Id="rId46" Type="http://schemas.openxmlformats.org/officeDocument/2006/relationships/slideLayout" Target="../slideLayouts/slideLayout161.xml"/><Relationship Id="rId47" Type="http://schemas.openxmlformats.org/officeDocument/2006/relationships/slideLayout" Target="../slideLayouts/slideLayout162.xml"/><Relationship Id="rId48" Type="http://schemas.openxmlformats.org/officeDocument/2006/relationships/slideLayout" Target="../slideLayouts/slideLayout163.xml"/><Relationship Id="rId49" Type="http://schemas.openxmlformats.org/officeDocument/2006/relationships/slideLayout" Target="../slideLayouts/slideLayout164.xml"/><Relationship Id="rId50" Type="http://schemas.openxmlformats.org/officeDocument/2006/relationships/slideLayout" Target="../slideLayouts/slideLayout165.xml"/><Relationship Id="rId51" Type="http://schemas.openxmlformats.org/officeDocument/2006/relationships/slideLayout" Target="../slideLayouts/slideLayout166.xml"/><Relationship Id="rId52" Type="http://schemas.openxmlformats.org/officeDocument/2006/relationships/slideLayout" Target="../slideLayouts/slideLayout167.xml"/><Relationship Id="rId53" Type="http://schemas.openxmlformats.org/officeDocument/2006/relationships/slideLayout" Target="../slideLayouts/slideLayout168.xml"/><Relationship Id="rId54" Type="http://schemas.openxmlformats.org/officeDocument/2006/relationships/slideLayout" Target="../slideLayouts/slideLayout169.xml"/><Relationship Id="rId55" Type="http://schemas.openxmlformats.org/officeDocument/2006/relationships/slideLayout" Target="../slideLayouts/slideLayout170.xml"/><Relationship Id="rId56" Type="http://schemas.openxmlformats.org/officeDocument/2006/relationships/slideLayout" Target="../slideLayouts/slideLayout171.xml"/><Relationship Id="rId57" Type="http://schemas.openxmlformats.org/officeDocument/2006/relationships/slideLayout" Target="../slideLayouts/slideLayout172.xml"/><Relationship Id="rId58" Type="http://schemas.openxmlformats.org/officeDocument/2006/relationships/slideLayout" Target="../slideLayouts/slideLayout173.xml"/><Relationship Id="rId59" Type="http://schemas.openxmlformats.org/officeDocument/2006/relationships/slideLayout" Target="../slideLayouts/slideLayout174.xml"/><Relationship Id="rId60" Type="http://schemas.openxmlformats.org/officeDocument/2006/relationships/slideLayout" Target="../slideLayouts/slideLayout175.xml"/><Relationship Id="rId61" Type="http://schemas.openxmlformats.org/officeDocument/2006/relationships/slideLayout" Target="../slideLayouts/slideLayout176.xml"/><Relationship Id="rId62" Type="http://schemas.openxmlformats.org/officeDocument/2006/relationships/slideLayout" Target="../slideLayouts/slideLayout177.xml"/><Relationship Id="rId63" Type="http://schemas.openxmlformats.org/officeDocument/2006/relationships/slideLayout" Target="../slideLayouts/slideLayout178.xml"/><Relationship Id="rId64" Type="http://schemas.openxmlformats.org/officeDocument/2006/relationships/slideLayout" Target="../slideLayouts/slideLayout179.xml"/><Relationship Id="rId65" Type="http://schemas.openxmlformats.org/officeDocument/2006/relationships/slideLayout" Target="../slideLayouts/slideLayout180.xml"/><Relationship Id="rId66" Type="http://schemas.openxmlformats.org/officeDocument/2006/relationships/slideLayout" Target="../slideLayouts/slideLayout181.xml"/><Relationship Id="rId67" Type="http://schemas.openxmlformats.org/officeDocument/2006/relationships/slideLayout" Target="../slideLayouts/slideLayout182.xml"/><Relationship Id="rId68" Type="http://schemas.openxmlformats.org/officeDocument/2006/relationships/slideLayout" Target="../slideLayouts/slideLayout183.xml"/><Relationship Id="rId69" Type="http://schemas.openxmlformats.org/officeDocument/2006/relationships/slideLayout" Target="../slideLayouts/slideLayout184.xml"/><Relationship Id="rId70" Type="http://schemas.openxmlformats.org/officeDocument/2006/relationships/slideLayout" Target="../slideLayouts/slideLayout185.xml"/><Relationship Id="rId71" Type="http://schemas.openxmlformats.org/officeDocument/2006/relationships/slideLayout" Target="../slideLayouts/slideLayout186.xml"/><Relationship Id="rId72" Type="http://schemas.openxmlformats.org/officeDocument/2006/relationships/slideLayout" Target="../slideLayouts/slideLayout187.xml"/><Relationship Id="rId73" Type="http://schemas.openxmlformats.org/officeDocument/2006/relationships/slideLayout" Target="../slideLayouts/slideLayout188.xml"/><Relationship Id="rId74" Type="http://schemas.openxmlformats.org/officeDocument/2006/relationships/slideLayout" Target="../slideLayouts/slideLayout189.xml"/><Relationship Id="rId75" Type="http://schemas.openxmlformats.org/officeDocument/2006/relationships/slideLayout" Target="../slideLayouts/slideLayout190.xml"/><Relationship Id="rId76" Type="http://schemas.openxmlformats.org/officeDocument/2006/relationships/slideLayout" Target="../slideLayouts/slideLayout191.xml"/><Relationship Id="rId77" Type="http://schemas.openxmlformats.org/officeDocument/2006/relationships/slideLayout" Target="../slideLayouts/slideLayout192.xml"/><Relationship Id="rId78" Type="http://schemas.openxmlformats.org/officeDocument/2006/relationships/slideLayout" Target="../slideLayouts/slideLayout193.xml"/><Relationship Id="rId79" Type="http://schemas.openxmlformats.org/officeDocument/2006/relationships/slideLayout" Target="../slideLayouts/slideLayout194.xml"/><Relationship Id="rId80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6.xml"/><Relationship Id="rId82" Type="http://schemas.openxmlformats.org/officeDocument/2006/relationships/slideLayout" Target="../slideLayouts/slideLayout197.xml"/><Relationship Id="rId83" Type="http://schemas.openxmlformats.org/officeDocument/2006/relationships/slideLayout" Target="../slideLayouts/slideLayout198.xml"/><Relationship Id="rId84" Type="http://schemas.openxmlformats.org/officeDocument/2006/relationships/slideLayout" Target="../slideLayouts/slideLayout199.xml"/><Relationship Id="rId85" Type="http://schemas.openxmlformats.org/officeDocument/2006/relationships/slideLayout" Target="../slideLayouts/slideLayout200.xml"/><Relationship Id="rId86" Type="http://schemas.openxmlformats.org/officeDocument/2006/relationships/slideLayout" Target="../slideLayouts/slideLayout201.xml"/><Relationship Id="rId87" Type="http://schemas.openxmlformats.org/officeDocument/2006/relationships/slideLayout" Target="../slideLayouts/slideLayout202.xml"/><Relationship Id="rId88" Type="http://schemas.openxmlformats.org/officeDocument/2006/relationships/slideLayout" Target="../slideLayouts/slideLayout203.xml"/><Relationship Id="rId89" Type="http://schemas.openxmlformats.org/officeDocument/2006/relationships/slideLayout" Target="../slideLayouts/slideLayout204.xml"/><Relationship Id="rId90" Type="http://schemas.openxmlformats.org/officeDocument/2006/relationships/slideLayout" Target="../slideLayouts/slideLayout205.xml"/><Relationship Id="rId91" Type="http://schemas.openxmlformats.org/officeDocument/2006/relationships/slideLayout" Target="../slideLayouts/slideLayout206.xml"/><Relationship Id="rId92" Type="http://schemas.openxmlformats.org/officeDocument/2006/relationships/slideLayout" Target="../slideLayouts/slideLayout207.xml"/><Relationship Id="rId93" Type="http://schemas.openxmlformats.org/officeDocument/2006/relationships/slideLayout" Target="../slideLayouts/slideLayout208.xml"/><Relationship Id="rId94" Type="http://schemas.openxmlformats.org/officeDocument/2006/relationships/slideLayout" Target="../slideLayouts/slideLayout209.xml"/><Relationship Id="rId95" Type="http://schemas.openxmlformats.org/officeDocument/2006/relationships/slideLayout" Target="../slideLayouts/slideLayout210.xml"/><Relationship Id="rId96" Type="http://schemas.openxmlformats.org/officeDocument/2006/relationships/slideLayout" Target="../slideLayouts/slideLayout211.xml"/><Relationship Id="rId97" Type="http://schemas.openxmlformats.org/officeDocument/2006/relationships/slideLayout" Target="../slideLayouts/slideLayout212.xml"/><Relationship Id="rId98" Type="http://schemas.openxmlformats.org/officeDocument/2006/relationships/slideLayout" Target="../slideLayouts/slideLayout213.xml"/><Relationship Id="rId99" Type="http://schemas.openxmlformats.org/officeDocument/2006/relationships/slideLayout" Target="../slideLayouts/slideLayout214.xml"/><Relationship Id="rId100" Type="http://schemas.openxmlformats.org/officeDocument/2006/relationships/slideLayout" Target="../slideLayouts/slideLayout215.xml"/><Relationship Id="rId101" Type="http://schemas.openxmlformats.org/officeDocument/2006/relationships/slideLayout" Target="../slideLayouts/slideLayout216.xml"/><Relationship Id="rId102" Type="http://schemas.openxmlformats.org/officeDocument/2006/relationships/slideLayout" Target="../slideLayouts/slideLayout217.xml"/><Relationship Id="rId103" Type="http://schemas.openxmlformats.org/officeDocument/2006/relationships/slideLayout" Target="../slideLayouts/slideLayout218.xml"/><Relationship Id="rId104" Type="http://schemas.openxmlformats.org/officeDocument/2006/relationships/slideLayout" Target="../slideLayouts/slideLayout219.xml"/><Relationship Id="rId105" Type="http://schemas.openxmlformats.org/officeDocument/2006/relationships/slideLayout" Target="../slideLayouts/slideLayout220.xml"/><Relationship Id="rId106" Type="http://schemas.openxmlformats.org/officeDocument/2006/relationships/slideLayout" Target="../slideLayouts/slideLayout221.xml"/><Relationship Id="rId107" Type="http://schemas.openxmlformats.org/officeDocument/2006/relationships/slideLayout" Target="../slideLayouts/slideLayout222.xml"/><Relationship Id="rId108" Type="http://schemas.openxmlformats.org/officeDocument/2006/relationships/slideLayout" Target="../slideLayouts/slideLayout223.xml"/><Relationship Id="rId109" Type="http://schemas.openxmlformats.org/officeDocument/2006/relationships/slideLayout" Target="../slideLayouts/slideLayout224.xml"/><Relationship Id="rId110" Type="http://schemas.openxmlformats.org/officeDocument/2006/relationships/slideLayout" Target="../slideLayouts/slideLayout225.xml"/><Relationship Id="rId111" Type="http://schemas.openxmlformats.org/officeDocument/2006/relationships/slideLayout" Target="../slideLayouts/slideLayout226.xml"/><Relationship Id="rId112" Type="http://schemas.openxmlformats.org/officeDocument/2006/relationships/slideLayout" Target="../slideLayouts/slideLayout227.xml"/><Relationship Id="rId113" Type="http://schemas.openxmlformats.org/officeDocument/2006/relationships/slideLayout" Target="../slideLayouts/slideLayout228.xml"/><Relationship Id="rId114" Type="http://schemas.openxmlformats.org/officeDocument/2006/relationships/slideLayout" Target="../slideLayouts/slideLayout229.xml"/><Relationship Id="rId115" Type="http://schemas.openxmlformats.org/officeDocument/2006/relationships/slideLayout" Target="../slideLayouts/slideLayout230.xml"/><Relationship Id="rId116" Type="http://schemas.openxmlformats.org/officeDocument/2006/relationships/slideLayout" Target="../slideLayouts/slideLayout231.xml"/><Relationship Id="rId117" Type="http://schemas.openxmlformats.org/officeDocument/2006/relationships/slideLayout" Target="../slideLayouts/slideLayout232.xml"/><Relationship Id="rId11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</p:bgPr>
    </p:bg>
    <p:spTree>
      <p:nvGrpSpPr>
        <p:cNvPr id="13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8" r:id="rId69"/>
    <p:sldLayoutId id="2147483719" r:id="rId70"/>
    <p:sldLayoutId id="2147483720" r:id="rId71"/>
    <p:sldLayoutId id="2147483721" r:id="rId72"/>
    <p:sldLayoutId id="2147483722" r:id="rId73"/>
    <p:sldLayoutId id="2147483723" r:id="rId74"/>
    <p:sldLayoutId id="2147483724" r:id="rId75"/>
    <p:sldLayoutId id="2147483725" r:id="rId76"/>
    <p:sldLayoutId id="2147483726" r:id="rId77"/>
    <p:sldLayoutId id="2147483727" r:id="rId78"/>
    <p:sldLayoutId id="2147483728" r:id="rId79"/>
    <p:sldLayoutId id="2147483729" r:id="rId80"/>
    <p:sldLayoutId id="2147483730" r:id="rId81"/>
    <p:sldLayoutId id="2147483731" r:id="rId82"/>
    <p:sldLayoutId id="2147483732" r:id="rId83"/>
    <p:sldLayoutId id="2147483733" r:id="rId84"/>
    <p:sldLayoutId id="2147483734" r:id="rId85"/>
    <p:sldLayoutId id="2147483735" r:id="rId86"/>
    <p:sldLayoutId id="2147483736" r:id="rId87"/>
    <p:sldLayoutId id="2147483737" r:id="rId88"/>
    <p:sldLayoutId id="2147483738" r:id="rId89"/>
    <p:sldLayoutId id="2147483739" r:id="rId90"/>
    <p:sldLayoutId id="2147483740" r:id="rId91"/>
    <p:sldLayoutId id="2147483741" r:id="rId92"/>
    <p:sldLayoutId id="2147483742" r:id="rId93"/>
    <p:sldLayoutId id="2147483743" r:id="rId94"/>
    <p:sldLayoutId id="2147483744" r:id="rId95"/>
    <p:sldLayoutId id="2147483745" r:id="rId96"/>
    <p:sldLayoutId id="2147483746" r:id="rId97"/>
    <p:sldLayoutId id="2147483747" r:id="rId98"/>
    <p:sldLayoutId id="2147483748" r:id="rId99"/>
    <p:sldLayoutId id="2147483749" r:id="rId100"/>
    <p:sldLayoutId id="2147483750" r:id="rId101"/>
    <p:sldLayoutId id="2147483751" r:id="rId102"/>
    <p:sldLayoutId id="2147483752" r:id="rId103"/>
    <p:sldLayoutId id="2147483753" r:id="rId104"/>
    <p:sldLayoutId id="2147483754" r:id="rId105"/>
    <p:sldLayoutId id="2147483755" r:id="rId106"/>
    <p:sldLayoutId id="2147483756" r:id="rId107"/>
    <p:sldLayoutId id="2147483757" r:id="rId108"/>
    <p:sldLayoutId id="2147483758" r:id="rId109"/>
    <p:sldLayoutId id="2147483759" r:id="rId110"/>
    <p:sldLayoutId id="2147483760" r:id="rId111"/>
    <p:sldLayoutId id="2147483761" r:id="rId112"/>
    <p:sldLayoutId id="2147483762" r:id="rId113"/>
    <p:sldLayoutId id="2147483763" r:id="rId114"/>
    <p:sldLayoutId id="2147483764" r:id="rId11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</p:bgPr>
    </p:bg>
    <p:spTree>
      <p:nvGrpSpPr>
        <p:cNvPr id="137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  <p:sldLayoutId id="2147483802" r:id="rId38"/>
    <p:sldLayoutId id="2147483803" r:id="rId39"/>
    <p:sldLayoutId id="2147483804" r:id="rId40"/>
    <p:sldLayoutId id="2147483805" r:id="rId41"/>
    <p:sldLayoutId id="2147483806" r:id="rId42"/>
    <p:sldLayoutId id="2147483807" r:id="rId43"/>
    <p:sldLayoutId id="2147483808" r:id="rId44"/>
    <p:sldLayoutId id="2147483809" r:id="rId45"/>
    <p:sldLayoutId id="2147483810" r:id="rId46"/>
    <p:sldLayoutId id="2147483811" r:id="rId47"/>
    <p:sldLayoutId id="2147483812" r:id="rId48"/>
    <p:sldLayoutId id="2147483813" r:id="rId49"/>
    <p:sldLayoutId id="2147483814" r:id="rId50"/>
    <p:sldLayoutId id="2147483815" r:id="rId51"/>
    <p:sldLayoutId id="2147483816" r:id="rId52"/>
    <p:sldLayoutId id="2147483817" r:id="rId53"/>
    <p:sldLayoutId id="2147483818" r:id="rId54"/>
    <p:sldLayoutId id="2147483819" r:id="rId55"/>
    <p:sldLayoutId id="2147483820" r:id="rId56"/>
    <p:sldLayoutId id="2147483821" r:id="rId57"/>
    <p:sldLayoutId id="2147483822" r:id="rId58"/>
    <p:sldLayoutId id="2147483823" r:id="rId59"/>
    <p:sldLayoutId id="2147483824" r:id="rId60"/>
    <p:sldLayoutId id="2147483825" r:id="rId61"/>
    <p:sldLayoutId id="2147483826" r:id="rId62"/>
    <p:sldLayoutId id="2147483827" r:id="rId63"/>
    <p:sldLayoutId id="2147483828" r:id="rId64"/>
    <p:sldLayoutId id="2147483829" r:id="rId65"/>
    <p:sldLayoutId id="2147483830" r:id="rId66"/>
    <p:sldLayoutId id="2147483831" r:id="rId67"/>
    <p:sldLayoutId id="2147483832" r:id="rId68"/>
    <p:sldLayoutId id="2147483833" r:id="rId69"/>
    <p:sldLayoutId id="2147483834" r:id="rId70"/>
    <p:sldLayoutId id="2147483835" r:id="rId71"/>
    <p:sldLayoutId id="2147483836" r:id="rId72"/>
    <p:sldLayoutId id="2147483837" r:id="rId73"/>
    <p:sldLayoutId id="2147483838" r:id="rId74"/>
    <p:sldLayoutId id="2147483839" r:id="rId75"/>
    <p:sldLayoutId id="2147483840" r:id="rId76"/>
    <p:sldLayoutId id="2147483841" r:id="rId77"/>
    <p:sldLayoutId id="2147483842" r:id="rId78"/>
    <p:sldLayoutId id="2147483843" r:id="rId79"/>
    <p:sldLayoutId id="2147483844" r:id="rId80"/>
    <p:sldLayoutId id="2147483845" r:id="rId81"/>
    <p:sldLayoutId id="2147483846" r:id="rId82"/>
    <p:sldLayoutId id="2147483847" r:id="rId83"/>
    <p:sldLayoutId id="2147483848" r:id="rId84"/>
    <p:sldLayoutId id="2147483849" r:id="rId85"/>
    <p:sldLayoutId id="2147483850" r:id="rId86"/>
    <p:sldLayoutId id="2147483851" r:id="rId87"/>
    <p:sldLayoutId id="2147483852" r:id="rId88"/>
    <p:sldLayoutId id="2147483853" r:id="rId89"/>
    <p:sldLayoutId id="2147483854" r:id="rId90"/>
    <p:sldLayoutId id="2147483855" r:id="rId91"/>
    <p:sldLayoutId id="2147483856" r:id="rId92"/>
    <p:sldLayoutId id="2147483857" r:id="rId93"/>
    <p:sldLayoutId id="2147483858" r:id="rId94"/>
    <p:sldLayoutId id="2147483859" r:id="rId95"/>
    <p:sldLayoutId id="2147483860" r:id="rId96"/>
    <p:sldLayoutId id="2147483861" r:id="rId97"/>
    <p:sldLayoutId id="2147483862" r:id="rId98"/>
    <p:sldLayoutId id="2147483863" r:id="rId99"/>
    <p:sldLayoutId id="2147483864" r:id="rId100"/>
    <p:sldLayoutId id="2147483865" r:id="rId101"/>
    <p:sldLayoutId id="2147483866" r:id="rId102"/>
    <p:sldLayoutId id="2147483867" r:id="rId103"/>
    <p:sldLayoutId id="2147483868" r:id="rId104"/>
    <p:sldLayoutId id="2147483869" r:id="rId105"/>
    <p:sldLayoutId id="2147483870" r:id="rId106"/>
    <p:sldLayoutId id="2147483871" r:id="rId107"/>
    <p:sldLayoutId id="2147483872" r:id="rId108"/>
    <p:sldLayoutId id="2147483873" r:id="rId109"/>
    <p:sldLayoutId id="2147483874" r:id="rId110"/>
    <p:sldLayoutId id="2147483875" r:id="rId111"/>
    <p:sldLayoutId id="2147483876" r:id="rId112"/>
    <p:sldLayoutId id="2147483877" r:id="rId113"/>
    <p:sldLayoutId id="2147483878" r:id="rId114"/>
    <p:sldLayoutId id="2147483879" r:id="rId115"/>
    <p:sldLayoutId id="2147483880" r:id="rId116"/>
    <p:sldLayoutId id="2147483881" r:id="rId117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1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hyperlink" Target="http://weightxreps.net/" TargetMode="Externa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object 2"/>
          <p:cNvGrpSpPr/>
          <p:nvPr/>
        </p:nvGrpSpPr>
        <p:grpSpPr>
          <a:xfrm>
            <a:off x="5638" y="3947"/>
            <a:ext cx="9132725" cy="5128913"/>
            <a:chOff x="0" y="3951"/>
            <a:chExt cx="9144000" cy="5135245"/>
          </a:xfrm>
        </p:grpSpPr>
        <p:pic>
          <p:nvPicPr>
            <p:cNvPr id="2097152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3951"/>
              <a:ext cx="9143631" cy="5134686"/>
            </a:xfrm>
            <a:prstGeom prst="rect"/>
          </p:spPr>
        </p:pic>
        <p:sp>
          <p:nvSpPr>
            <p:cNvPr id="1048579" name="object 4"/>
            <p:cNvSpPr/>
            <p:nvPr/>
          </p:nvSpPr>
          <p:spPr>
            <a:xfrm>
              <a:off x="343446" y="3256917"/>
              <a:ext cx="527050" cy="1270"/>
            </a:xfrm>
            <a:custGeom>
              <a:avLst/>
              <a:ahLst/>
              <a:rect l="l" t="t" r="r" b="b"/>
              <a:pathLst>
                <a:path w="527050" h="1270">
                  <a:moveTo>
                    <a:pt x="0" y="0"/>
                  </a:moveTo>
                  <a:lnTo>
                    <a:pt x="527037" y="723"/>
                  </a:lnTo>
                </a:path>
              </a:pathLst>
            </a:custGeom>
            <a:ln w="28439">
              <a:solidFill>
                <a:srgbClr val="213569"/>
              </a:solidFill>
            </a:ln>
          </p:spPr>
          <p:txBody>
            <a:bodyPr bIns="0" lIns="0" rIns="0" rtlCol="0" tIns="0" wrap="square"/>
            <a:p>
              <a:endParaRPr sz="1398"/>
            </a:p>
          </p:txBody>
        </p:sp>
      </p:grpSp>
      <p:sp>
        <p:nvSpPr>
          <p:cNvPr id="1048580" name="object 5"/>
          <p:cNvSpPr txBox="1"/>
          <p:nvPr/>
        </p:nvSpPr>
        <p:spPr>
          <a:xfrm>
            <a:off x="345679" y="2383402"/>
            <a:ext cx="3693579" cy="711185"/>
          </a:xfrm>
          <a:prstGeom prst="rect"/>
        </p:spPr>
        <p:txBody>
          <a:bodyPr bIns="0" lIns="0" rIns="0" rtlCol="0" tIns="12684" vert="horz" wrap="square">
            <a:spAutoFit/>
          </a:bodyPr>
          <a:p>
            <a:pPr marL="12685" marR="5074">
              <a:spcBef>
                <a:spcPts val="100"/>
              </a:spcBef>
            </a:pPr>
            <a:r>
              <a:rPr dirty="0" sz="2397" lang="en-IN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WORK OUT TRACKER</a:t>
            </a:r>
          </a:p>
          <a:p>
            <a:pPr marL="12685" marR="5074">
              <a:spcBef>
                <a:spcPts val="100"/>
              </a:spcBef>
            </a:pPr>
            <a:r>
              <a:rPr dirty="0" sz="2397" lang="en-IN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TASK -5</a:t>
            </a:r>
            <a:endParaRPr dirty="0" sz="2397">
              <a:latin typeface="PUBLIC SANS" panose="020B0604020202020204" charset="0"/>
              <a:cs typeface="Arial Black"/>
            </a:endParaRPr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972259" y="14"/>
            <a:ext cx="5165736" cy="5011837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5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1048643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2186610" y="1514162"/>
            <a:ext cx="4797286" cy="29460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spAutoFit/>
          </a:bodyPr>
          <a:p>
            <a:pPr indent="0" lvl="0" marL="0"/>
            <a:r>
              <a:rPr b="0" dirty="0" i="0" lang="en-IN">
                <a:solidFill>
                  <a:srgbClr val="BD8738"/>
                </a:solidFill>
                <a:latin typeface="+mn-lt"/>
                <a:ea typeface="EB Garamond SemiBold"/>
                <a:cs typeface="EB Garamond SemiBold"/>
                <a:sym typeface="EB Garamond SemiBold"/>
              </a:rPr>
              <a:t>https://github.com/Kishorekumar2003/GROUP_A53_1.git</a:t>
            </a:r>
            <a:endParaRPr b="0" dirty="0" i="0">
              <a:solidFill>
                <a:srgbClr val="BD8738"/>
              </a:solidFill>
              <a:latin typeface="+mn-lt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048644" name="TextBox 1"/>
          <p:cNvSpPr txBox="1"/>
          <p:nvPr/>
        </p:nvSpPr>
        <p:spPr>
          <a:xfrm>
            <a:off x="4029075" y="2185987"/>
            <a:ext cx="2114550" cy="904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HOSTING LINK:</a:t>
            </a:r>
          </a:p>
          <a:p>
            <a:r>
              <a:rPr b="0" dirty="0" i="0" lang="en-US" strike="noStrike" u="none">
                <a:solidFill>
                  <a:srgbClr val="D66565"/>
                </a:solidFill>
                <a:effectLst/>
                <a:latin typeface="-apple-system"/>
                <a:hlinkClick r:id="rId1"/>
              </a:rPr>
              <a:t>http://weightxreps.net/</a:t>
            </a:r>
            <a:endParaRPr b="0" dirty="0" i="0" lang="en-IN" strike="noStrike" u="none">
              <a:solidFill>
                <a:srgbClr val="D66565"/>
              </a:solidFill>
              <a:effectLst/>
              <a:latin typeface="-apple-system"/>
              <a:hlinkClick r:id="rId1"/>
            </a:endParaRPr>
          </a:p>
          <a:p>
            <a:endParaRPr dirty="0" lang="en-IN">
              <a:solidFill>
                <a:srgbClr val="FF0000"/>
              </a:solidFill>
              <a:latin typeface="-apple-system"/>
              <a:hlinkClick r:id="rId1"/>
            </a:endParaRPr>
          </a:p>
          <a:p>
            <a:r>
              <a:rPr b="0" dirty="0" i="0" lang="en-IN" strike="noStrike" u="none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-apple-system"/>
                <a:hlinkClick r:id="rId1"/>
              </a:rPr>
              <a:t>http://weightxreps.net/</a:t>
            </a:r>
            <a:endParaRPr dirty="0" lang="en-IN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Google Shape;3707;p21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1839;p210"/>
          <p:cNvSpPr txBox="1">
            <a:spLocks noGrp="1"/>
          </p:cNvSpPr>
          <p:nvPr>
            <p:ph type="title"/>
          </p:nvPr>
        </p:nvSpPr>
        <p:spPr>
          <a:xfrm>
            <a:off x="386168" y="843399"/>
            <a:ext cx="3417231" cy="343667"/>
          </a:xfrm>
          <a:prstGeom prst="rect"/>
          <a:noFill/>
          <a:ln>
            <a:noFill/>
          </a:ln>
        </p:spPr>
        <p:txBody>
          <a:bodyPr anchor="ctr" anchorCtr="0" bIns="45644" lIns="89889" rIns="91312" spcFirstLastPara="1" tIns="45644" wrap="square">
            <a:noAutofit/>
          </a:bodyPr>
          <a:p>
            <a:r>
              <a:rPr dirty="0" sz="1827" lang="en-US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Chat Application and Website</a:t>
            </a:r>
            <a:endParaRPr dirty="0" sz="1827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86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50171" y="1297233"/>
            <a:ext cx="4542978" cy="3032677"/>
          </a:xfrm>
          <a:prstGeom prst="rect"/>
          <a:noFill/>
          <a:ln>
            <a:noFill/>
          </a:ln>
        </p:spPr>
        <p:txBody>
          <a:bodyPr anchor="t" anchorCtr="0" bIns="45644" lIns="91312" rIns="91312" spcFirstLastPara="1" tIns="45644" wrap="square">
            <a:noAutofit/>
          </a:bodyPr>
          <a:p>
            <a:pPr indent="-285407" marL="285407">
              <a:buFont typeface="EB Garamond Medium"/>
              <a:buChar char="▪"/>
            </a:pPr>
            <a:r>
              <a:rPr dirty="0" lang="en-US">
                <a:latin typeface="EB Garamond Medium"/>
                <a:ea typeface="EB Garamond Medium"/>
                <a:cs typeface="EB Garamond Medium"/>
                <a:sym typeface="EB Garamond Medium"/>
              </a:rPr>
              <a:t>To create a to do planner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2097156" name="Google Shape;1841;p2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4952529" y="244990"/>
            <a:ext cx="8447846" cy="5137158"/>
          </a:xfrm>
          <a:prstGeom prst="rect"/>
          <a:noFill/>
          <a:ln>
            <a:noFill/>
          </a:ln>
        </p:spPr>
      </p:pic>
      <p:graphicFrame>
        <p:nvGraphicFramePr>
          <p:cNvPr id="4194304" name="Google Shape;1842;p210"/>
          <p:cNvGraphicFramePr>
            <a:graphicFrameLocks/>
          </p:cNvGraphicFramePr>
          <p:nvPr/>
        </p:nvGraphicFramePr>
        <p:xfrm>
          <a:off x="150171" y="1955580"/>
          <a:ext cx="4421830" cy="23759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6229"/>
                <a:gridCol w="2054198"/>
                <a:gridCol w="841403"/>
              </a:tblGrid>
              <a:tr h="395721">
                <a:tc>
                  <a:txBody>
                    <a:bodyPr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cap="none" dirty="0" sz="1400" lang="en-US" strike="noStrike" u="none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LMS Username</a:t>
                      </a:r>
                      <a:endParaRPr b="1" cap="none" dirty="0" sz="1400" strike="noStrike" u="none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cap="none" dirty="0" sz="1400" lang="en-US" strike="noStrike" u="none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Name </a:t>
                      </a:r>
                      <a:endParaRPr b="1" cap="none" dirty="0" sz="1400" strike="noStrike" u="none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ctr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cap="none" dirty="0" sz="1400" lang="en-US" strike="noStrike" u="none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Batch</a:t>
                      </a:r>
                      <a:r>
                        <a:rPr b="1" cap="none" dirty="0" sz="1400" lang="en-US" strike="noStrike" u="none">
                          <a:solidFill>
                            <a:schemeClr val="lt2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b="1" cap="none" dirty="0" sz="1400" strike="noStrike" u="none">
                        <a:solidFill>
                          <a:schemeClr val="lt2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2113a53249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NAVEEN D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2113a53242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KISHORE KUMAR R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2113a53216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ARAVIND GOSH S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2113a53222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DEEKAN S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  <a:tr h="395721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2113a53218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BALAMURUGAN R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cap="none" dirty="0" sz="1400" lang="en-IN" strike="noStrike" u="none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cap="none" dirty="0" sz="1400" strike="noStrike" u="none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3670;g1f5d965ad35_0_1833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Do database modelling and create models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Design schema for all the data to be stored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Start mongodb local server and point the backend to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mongoose schema at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Run test queries to set up the database</a:t>
            </a:r>
            <a:b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cap="none" sz="1100" i="0" strike="noStrike" u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Various APIs to ensure data flow within the website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Define all the routes for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authentication middleware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controllers for all the paths to handle api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Environment variables for all authentication keys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Note: Always handle all possible cases with the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2" name="Google Shape;3671;g1f5d965ad35_0_1833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Nosql databases modeling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Querying and filtering mongodb</a:t>
            </a:r>
            <a:endParaRPr cap="none" sz="1100" i="0" strike="noStrike" u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various req methods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cookies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algn="l" indent="-171450" lvl="0" marL="1714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cap="none" sz="1100" i="0" lang="en-US" strike="noStrike" u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Server side authentication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3" name="Google Shape;3672;g1f5d965ad35_0_1833"/>
          <p:cNvSpPr txBox="1"/>
          <p:nvPr/>
        </p:nvSpPr>
        <p:spPr>
          <a:xfrm>
            <a:off x="489450" y="3037177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lang="en-US" strike="noStrike" u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4" name="Google Shape;3673;g1f5d965ad35_0_1833"/>
          <p:cNvSpPr txBox="1"/>
          <p:nvPr/>
        </p:nvSpPr>
        <p:spPr>
          <a:xfrm>
            <a:off x="445780" y="3657889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400" i="0" lang="en-US" strike="noStrike" u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595" name="Google Shape;3674;g1f5d965ad35_0_1833"/>
          <p:cNvSpPr txBox="1"/>
          <p:nvPr/>
        </p:nvSpPr>
        <p:spPr>
          <a:xfrm>
            <a:off x="445779" y="237121"/>
            <a:ext cx="26298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lang="en-US" strike="noStrike" u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Backend (Module 4)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048596" name="Google Shape;3675;g1f5d965ad35_0_1833"/>
          <p:cNvSpPr txBox="1"/>
          <p:nvPr/>
        </p:nvSpPr>
        <p:spPr>
          <a:xfrm>
            <a:off x="489450" y="2758367"/>
            <a:ext cx="4593600" cy="31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1200" i="0" lang="en-US" strike="noStrike" u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b="1" cap="none" sz="1200" i="0" strike="noStrike" u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/>
          <p:nvPr/>
        </p:nvSpPr>
        <p:spPr>
          <a:xfrm>
            <a:off x="629478" y="351183"/>
            <a:ext cx="4399722" cy="3342640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import </a:t>
            </a:r>
            <a:r>
              <a:rPr dirty="0" lang="en-US" err="1"/>
              <a:t>java.util.ArrayList;import</a:t>
            </a:r>
            <a:r>
              <a:rPr dirty="0" lang="en-US"/>
              <a:t> </a:t>
            </a:r>
            <a:r>
              <a:rPr dirty="0" lang="en-US" err="1"/>
              <a:t>java.util.HashMap</a:t>
            </a:r>
            <a:r>
              <a:rPr dirty="0" lang="en-US"/>
              <a:t>;</a:t>
            </a:r>
          </a:p>
          <a:p>
            <a:r>
              <a:rPr dirty="0" lang="en-US"/>
              <a:t>import </a:t>
            </a:r>
            <a:r>
              <a:rPr dirty="0" lang="en-US" err="1"/>
              <a:t>java.util.List</a:t>
            </a:r>
            <a:r>
              <a:rPr dirty="0" lang="en-US"/>
              <a:t>;</a:t>
            </a:r>
          </a:p>
          <a:p>
            <a:r>
              <a:rPr dirty="0" lang="en-US"/>
              <a:t>import </a:t>
            </a:r>
            <a:r>
              <a:rPr dirty="0" lang="en-US" err="1"/>
              <a:t>java.util.Map</a:t>
            </a:r>
            <a:r>
              <a:rPr dirty="0" lang="en-US"/>
              <a:t>;</a:t>
            </a:r>
          </a:p>
          <a:p>
            <a:br>
              <a:rPr dirty="0" lang="en-US"/>
            </a:br>
            <a:endParaRPr dirty="0" lang="en-US"/>
          </a:p>
          <a:p>
            <a:r>
              <a:rPr dirty="0" lang="en-US"/>
              <a:t>public class </a:t>
            </a:r>
            <a:r>
              <a:rPr dirty="0" lang="en-US" err="1"/>
              <a:t>FoodDeliveryApp</a:t>
            </a:r>
            <a:r>
              <a:rPr dirty="0" lang="en-US"/>
              <a:t> {</a:t>
            </a:r>
          </a:p>
          <a:p>
            <a:r>
              <a:rPr dirty="0" lang="en-US"/>
              <a:t>    </a:t>
            </a:r>
          </a:p>
          <a:p>
            <a:r>
              <a:rPr dirty="0" lang="en-US"/>
              <a:t>    // Store all the restaurants in a </a:t>
            </a:r>
            <a:r>
              <a:rPr dirty="0" lang="en-US" err="1"/>
              <a:t>HashMap</a:t>
            </a:r>
            <a:endParaRPr dirty="0" lang="en-US"/>
          </a:p>
          <a:p>
            <a:r>
              <a:rPr dirty="0" lang="en-US"/>
              <a:t>    private Map&lt;String, Restaurant&gt; </a:t>
            </a:r>
            <a:r>
              <a:rPr dirty="0" lang="en-US" err="1"/>
              <a:t>restaurantMap</a:t>
            </a:r>
            <a:r>
              <a:rPr dirty="0" lang="en-US"/>
              <a:t>;</a:t>
            </a:r>
          </a:p>
          <a:p>
            <a:r>
              <a:rPr dirty="0" lang="en-US"/>
              <a:t>    </a:t>
            </a:r>
          </a:p>
          <a:p>
            <a:r>
              <a:rPr dirty="0" lang="en-US"/>
              <a:t>    // Store all the orders in a </a:t>
            </a:r>
            <a:r>
              <a:rPr dirty="0" lang="en-US" err="1"/>
              <a:t>HashMap</a:t>
            </a:r>
            <a:endParaRPr dirty="0" lang="en-US"/>
          </a:p>
          <a:p>
            <a:r>
              <a:rPr dirty="0" lang="en-US"/>
              <a:t>    private Map&lt;String, Order&gt; </a:t>
            </a:r>
            <a:r>
              <a:rPr dirty="0" lang="en-US" err="1"/>
              <a:t>orderMap</a:t>
            </a:r>
            <a:r>
              <a:rPr dirty="0" lang="en-US"/>
              <a:t>;</a:t>
            </a:r>
          </a:p>
          <a:p>
            <a:r>
              <a:rPr dirty="0" lang="en-US"/>
              <a:t>    </a:t>
            </a:r>
          </a:p>
          <a:p>
            <a:r>
              <a:rPr dirty="0" lang="en-US"/>
              <a:t>    // Store all the customers in a </a:t>
            </a:r>
            <a:r>
              <a:rPr dirty="0" lang="en-US" err="1"/>
              <a:t>HashMap</a:t>
            </a:r>
            <a:endParaRPr dirty="0" lang="en-US"/>
          </a:p>
          <a:p>
            <a:r>
              <a:rPr dirty="0" lang="en-US"/>
              <a:t>    private Map&lt;String, Customer&gt; </a:t>
            </a:r>
            <a:r>
              <a:rPr dirty="0" lang="en-US" err="1"/>
              <a:t>customerMap</a:t>
            </a:r>
            <a:r>
              <a:rPr dirty="0" lang="en-US"/>
              <a:t>;</a:t>
            </a:r>
          </a:p>
          <a:p>
            <a:r>
              <a:rPr dirty="0" lang="en-US"/>
              <a:t>   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6"/>
          <p:cNvSpPr/>
          <p:nvPr/>
        </p:nvSpPr>
        <p:spPr>
          <a:xfrm>
            <a:off x="828261" y="384314"/>
            <a:ext cx="8050696" cy="3952241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// Constructor    public </a:t>
            </a:r>
            <a:r>
              <a:rPr dirty="0" lang="en-US" err="1"/>
              <a:t>FoodDeliveryApp</a:t>
            </a:r>
            <a:r>
              <a:rPr dirty="0" lang="en-US"/>
              <a:t>() </a:t>
            </a:r>
          </a:p>
          <a:p>
            <a:r>
              <a:rPr dirty="0" lang="en-US"/>
              <a:t>{        </a:t>
            </a:r>
          </a:p>
          <a:p>
            <a:r>
              <a:rPr dirty="0" lang="en-US" err="1"/>
              <a:t>restaurantMap</a:t>
            </a:r>
            <a:r>
              <a:rPr dirty="0" lang="en-US"/>
              <a:t> = new </a:t>
            </a:r>
          </a:p>
          <a:p>
            <a:r>
              <a:rPr dirty="0" lang="en-US" err="1"/>
              <a:t>HashMap</a:t>
            </a:r>
            <a:r>
              <a:rPr dirty="0" lang="en-US"/>
              <a:t>&lt;&gt;();      </a:t>
            </a:r>
          </a:p>
          <a:p>
            <a:r>
              <a:rPr dirty="0" lang="en-US"/>
              <a:t>  </a:t>
            </a:r>
            <a:r>
              <a:rPr dirty="0" lang="en-US" err="1"/>
              <a:t>orderMap</a:t>
            </a:r>
            <a:r>
              <a:rPr dirty="0" lang="en-US"/>
              <a:t> = new</a:t>
            </a:r>
          </a:p>
          <a:p>
            <a:r>
              <a:rPr dirty="0" lang="en-US"/>
              <a:t> </a:t>
            </a:r>
            <a:r>
              <a:rPr dirty="0" lang="en-US" err="1"/>
              <a:t>HashMap</a:t>
            </a:r>
            <a:r>
              <a:rPr dirty="0" lang="en-US"/>
              <a:t>&lt;&gt;();       </a:t>
            </a:r>
          </a:p>
          <a:p>
            <a:r>
              <a:rPr dirty="0" lang="en-US"/>
              <a:t> </a:t>
            </a:r>
            <a:r>
              <a:rPr dirty="0" lang="en-US" err="1"/>
              <a:t>customerMap</a:t>
            </a:r>
            <a:r>
              <a:rPr dirty="0" lang="en-US"/>
              <a:t> = new</a:t>
            </a:r>
          </a:p>
          <a:p>
            <a:r>
              <a:rPr dirty="0" lang="en-US"/>
              <a:t> </a:t>
            </a:r>
            <a:r>
              <a:rPr dirty="0" lang="en-US" err="1"/>
              <a:t>HashMap</a:t>
            </a:r>
            <a:r>
              <a:rPr dirty="0" lang="en-US"/>
              <a:t>&lt;&gt;();   </a:t>
            </a:r>
          </a:p>
          <a:p>
            <a:r>
              <a:rPr dirty="0" lang="en-US"/>
              <a:t> }    </a:t>
            </a:r>
          </a:p>
          <a:p>
            <a:r>
              <a:rPr dirty="0" lang="en-US"/>
              <a:t>   // Add a new restaurant to the app    </a:t>
            </a:r>
          </a:p>
          <a:p>
            <a:r>
              <a:rPr dirty="0" lang="en-US"/>
              <a:t>public void </a:t>
            </a:r>
            <a:r>
              <a:rPr dirty="0" lang="en-US" err="1"/>
              <a:t>addRestaurant</a:t>
            </a:r>
            <a:r>
              <a:rPr dirty="0" lang="en-US"/>
              <a:t>(String </a:t>
            </a:r>
            <a:r>
              <a:rPr dirty="0" lang="en-US" err="1"/>
              <a:t>restaurantName</a:t>
            </a:r>
            <a:r>
              <a:rPr dirty="0" lang="en-US"/>
              <a:t>, Restaurant </a:t>
            </a:r>
            <a:r>
              <a:rPr dirty="0" lang="en-US" err="1"/>
              <a:t>restaurant</a:t>
            </a:r>
            <a:r>
              <a:rPr dirty="0" lang="en-US"/>
              <a:t>) </a:t>
            </a:r>
          </a:p>
          <a:p>
            <a:r>
              <a:rPr dirty="0" lang="en-US"/>
              <a:t>{        </a:t>
            </a:r>
          </a:p>
          <a:p>
            <a:r>
              <a:rPr dirty="0" lang="en-US" err="1"/>
              <a:t>restaurantMap.put</a:t>
            </a:r>
            <a:r>
              <a:rPr dirty="0" lang="en-US"/>
              <a:t>(</a:t>
            </a:r>
            <a:r>
              <a:rPr dirty="0" lang="en-US" err="1"/>
              <a:t>restaurantName</a:t>
            </a:r>
            <a:r>
              <a:rPr dirty="0" lang="en-US"/>
              <a:t>, restaurant);    </a:t>
            </a:r>
          </a:p>
          <a:p>
            <a:r>
              <a:rPr dirty="0" lang="en-US"/>
              <a:t>}    </a:t>
            </a:r>
          </a:p>
          <a:p>
            <a:r>
              <a:rPr dirty="0" lang="en-US"/>
              <a:t>    // Add a new customer to the app   </a:t>
            </a:r>
          </a:p>
          <a:p>
            <a:r>
              <a:rPr dirty="0" lang="en-US"/>
              <a:t> public void </a:t>
            </a:r>
            <a:r>
              <a:rPr dirty="0" lang="en-US" err="1"/>
              <a:t>addCustomer</a:t>
            </a:r>
            <a:r>
              <a:rPr dirty="0" lang="en-US"/>
              <a:t>(String </a:t>
            </a:r>
            <a:r>
              <a:rPr dirty="0" lang="en-US" err="1"/>
              <a:t>customerId</a:t>
            </a:r>
            <a:r>
              <a:rPr dirty="0" lang="en-US"/>
              <a:t>, Customer </a:t>
            </a:r>
            <a:r>
              <a:rPr dirty="0" lang="en-US" err="1"/>
              <a:t>customer</a:t>
            </a:r>
            <a:r>
              <a:rPr dirty="0" lang="en-US"/>
              <a:t>) </a:t>
            </a:r>
          </a:p>
          <a:p>
            <a:r>
              <a:rPr dirty="0" lang="en-US"/>
              <a:t>{       </a:t>
            </a:r>
          </a:p>
          <a:p>
            <a:r>
              <a:rPr dirty="0" lang="en-US"/>
              <a:t> </a:t>
            </a:r>
            <a:r>
              <a:rPr dirty="0" lang="en-US" err="1"/>
              <a:t>customerMap.put</a:t>
            </a:r>
            <a:r>
              <a:rPr dirty="0" lang="en-US"/>
              <a:t>(</a:t>
            </a:r>
            <a:r>
              <a:rPr dirty="0" lang="en-US" err="1"/>
              <a:t>customerId</a:t>
            </a:r>
            <a:r>
              <a:rPr dirty="0" lang="en-US"/>
              <a:t>, customer); </a:t>
            </a:r>
          </a:p>
          <a:p>
            <a:r>
              <a:rPr dirty="0" lang="en-US"/>
              <a:t>   }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864523" y="115172"/>
            <a:ext cx="6858000" cy="307777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 </a:t>
            </a:r>
          </a:p>
        </p:txBody>
      </p:sp>
      <p:sp>
        <p:nvSpPr>
          <p:cNvPr id="1048602" name="Rectangle 2"/>
          <p:cNvSpPr/>
          <p:nvPr/>
        </p:nvSpPr>
        <p:spPr>
          <a:xfrm>
            <a:off x="510209" y="258417"/>
            <a:ext cx="7454348" cy="4561841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 // Create a new order    </a:t>
            </a:r>
          </a:p>
          <a:p>
            <a:r>
              <a:rPr dirty="0" lang="en-US"/>
              <a:t>public void </a:t>
            </a:r>
            <a:r>
              <a:rPr dirty="0" lang="en-US" err="1"/>
              <a:t>createOrder</a:t>
            </a:r>
            <a:r>
              <a:rPr dirty="0" lang="en-US"/>
              <a:t>(String </a:t>
            </a:r>
            <a:r>
              <a:rPr dirty="0" lang="en-US" err="1"/>
              <a:t>orderId</a:t>
            </a:r>
            <a:r>
              <a:rPr dirty="0" lang="en-US"/>
              <a:t>, String </a:t>
            </a:r>
            <a:r>
              <a:rPr dirty="0" lang="en-US" err="1"/>
              <a:t>customerId</a:t>
            </a:r>
            <a:r>
              <a:rPr dirty="0" lang="en-US"/>
              <a:t>, String </a:t>
            </a:r>
            <a:r>
              <a:rPr dirty="0" lang="en-US" err="1"/>
              <a:t>restaurantName</a:t>
            </a:r>
            <a:r>
              <a:rPr dirty="0" lang="en-US"/>
              <a:t>, List&lt;</a:t>
            </a:r>
            <a:r>
              <a:rPr dirty="0" lang="en-US" err="1"/>
              <a:t>FoodItem</a:t>
            </a:r>
            <a:r>
              <a:rPr dirty="0" lang="en-US"/>
              <a:t>&gt; </a:t>
            </a:r>
            <a:r>
              <a:rPr dirty="0" lang="en-US" err="1"/>
              <a:t>foodItems</a:t>
            </a:r>
            <a:r>
              <a:rPr dirty="0" lang="en-US"/>
              <a:t>)</a:t>
            </a:r>
          </a:p>
          <a:p>
            <a:r>
              <a:rPr dirty="0" lang="en-US"/>
              <a:t> {        </a:t>
            </a:r>
          </a:p>
          <a:p>
            <a:r>
              <a:rPr dirty="0" lang="en-US"/>
              <a:t>Customer </a:t>
            </a:r>
            <a:r>
              <a:rPr dirty="0" lang="en-US" err="1"/>
              <a:t>customer</a:t>
            </a:r>
            <a:r>
              <a:rPr dirty="0" lang="en-US"/>
              <a:t> = </a:t>
            </a:r>
            <a:r>
              <a:rPr dirty="0" lang="en-US" err="1"/>
              <a:t>customerMap.get</a:t>
            </a:r>
            <a:r>
              <a:rPr dirty="0" lang="en-US"/>
              <a:t>(</a:t>
            </a:r>
            <a:r>
              <a:rPr dirty="0" lang="en-US" err="1"/>
              <a:t>customerId</a:t>
            </a:r>
            <a:r>
              <a:rPr dirty="0" lang="en-US"/>
              <a:t>);       </a:t>
            </a:r>
          </a:p>
          <a:p>
            <a:r>
              <a:rPr dirty="0" lang="en-US"/>
              <a:t> Restaurant </a:t>
            </a:r>
            <a:r>
              <a:rPr dirty="0" lang="en-US" err="1"/>
              <a:t>restaurant</a:t>
            </a:r>
            <a:r>
              <a:rPr dirty="0" lang="en-US"/>
              <a:t> = </a:t>
            </a:r>
            <a:r>
              <a:rPr dirty="0" lang="en-US" err="1"/>
              <a:t>restaurantMap.get</a:t>
            </a:r>
            <a:r>
              <a:rPr dirty="0" lang="en-US"/>
              <a:t>(</a:t>
            </a:r>
            <a:r>
              <a:rPr dirty="0" lang="en-US" err="1"/>
              <a:t>restaurantName</a:t>
            </a:r>
            <a:r>
              <a:rPr dirty="0" lang="en-US"/>
              <a:t>);      </a:t>
            </a:r>
          </a:p>
          <a:p>
            <a:r>
              <a:rPr dirty="0" lang="en-US"/>
              <a:t>  Order </a:t>
            </a:r>
            <a:r>
              <a:rPr dirty="0" lang="en-US" err="1"/>
              <a:t>order</a:t>
            </a:r>
            <a:r>
              <a:rPr dirty="0" lang="en-US"/>
              <a:t> = new Order(</a:t>
            </a:r>
            <a:r>
              <a:rPr dirty="0" lang="en-US" err="1"/>
              <a:t>orderId</a:t>
            </a:r>
            <a:r>
              <a:rPr dirty="0" lang="en-US"/>
              <a:t>, customer, restaurant, </a:t>
            </a:r>
            <a:r>
              <a:rPr dirty="0" lang="en-US" err="1"/>
              <a:t>foodItems</a:t>
            </a:r>
            <a:r>
              <a:rPr dirty="0" lang="en-US"/>
              <a:t>);        </a:t>
            </a:r>
            <a:r>
              <a:rPr dirty="0" lang="en-US" err="1"/>
              <a:t>orderMap.put</a:t>
            </a:r>
            <a:r>
              <a:rPr dirty="0" lang="en-US"/>
              <a:t>(</a:t>
            </a:r>
            <a:r>
              <a:rPr dirty="0" lang="en-US" err="1"/>
              <a:t>orderId</a:t>
            </a:r>
            <a:r>
              <a:rPr dirty="0" lang="en-US"/>
              <a:t>, order); </a:t>
            </a:r>
          </a:p>
          <a:p>
            <a:r>
              <a:rPr dirty="0" lang="en-US"/>
              <a:t>   }       </a:t>
            </a:r>
          </a:p>
          <a:p>
            <a:r>
              <a:rPr dirty="0" lang="en-US"/>
              <a:t>// Get a list of all the orders for a particular restaurant    </a:t>
            </a:r>
          </a:p>
          <a:p>
            <a:r>
              <a:rPr dirty="0" lang="en-US"/>
              <a:t>public List&lt;Order&gt; </a:t>
            </a:r>
            <a:r>
              <a:rPr dirty="0" lang="en-US" err="1"/>
              <a:t>getRestaurantOrders</a:t>
            </a:r>
            <a:r>
              <a:rPr dirty="0" lang="en-US"/>
              <a:t>(String </a:t>
            </a:r>
            <a:r>
              <a:rPr dirty="0" lang="en-US" err="1"/>
              <a:t>restaurantName</a:t>
            </a:r>
            <a:r>
              <a:rPr dirty="0" lang="en-US"/>
              <a:t>) </a:t>
            </a:r>
          </a:p>
          <a:p>
            <a:r>
              <a:rPr dirty="0" lang="en-US"/>
              <a:t>{        </a:t>
            </a:r>
          </a:p>
          <a:p>
            <a:r>
              <a:rPr dirty="0" lang="en-US"/>
              <a:t>List&lt;Order&gt; </a:t>
            </a:r>
            <a:r>
              <a:rPr dirty="0" lang="en-US" err="1"/>
              <a:t>restaurantOrders</a:t>
            </a:r>
            <a:r>
              <a:rPr dirty="0" lang="en-US"/>
              <a:t> = new </a:t>
            </a:r>
            <a:r>
              <a:rPr dirty="0" lang="en-US" err="1"/>
              <a:t>ArrayList</a:t>
            </a:r>
            <a:r>
              <a:rPr dirty="0" lang="en-US"/>
              <a:t>&lt;&gt;();       </a:t>
            </a:r>
          </a:p>
          <a:p>
            <a:r>
              <a:rPr dirty="0" lang="en-US"/>
              <a:t> for (</a:t>
            </a:r>
            <a:r>
              <a:rPr dirty="0" lang="en-US" err="1"/>
              <a:t>Map.Entry</a:t>
            </a:r>
            <a:r>
              <a:rPr dirty="0" lang="en-US"/>
              <a:t>&lt;String, Order&gt; entry : </a:t>
            </a:r>
            <a:r>
              <a:rPr dirty="0" lang="en-US" err="1"/>
              <a:t>orderMap.entrySet</a:t>
            </a:r>
            <a:r>
              <a:rPr dirty="0" lang="en-US"/>
              <a:t>()) </a:t>
            </a:r>
          </a:p>
          <a:p>
            <a:r>
              <a:rPr dirty="0" lang="en-US"/>
              <a:t>{          </a:t>
            </a:r>
          </a:p>
          <a:p>
            <a:r>
              <a:rPr dirty="0" lang="en-US"/>
              <a:t>  Order </a:t>
            </a:r>
            <a:r>
              <a:rPr dirty="0" lang="en-US" err="1"/>
              <a:t>order</a:t>
            </a:r>
            <a:r>
              <a:rPr dirty="0" lang="en-US"/>
              <a:t> = </a:t>
            </a:r>
            <a:r>
              <a:rPr dirty="0" lang="en-US" err="1"/>
              <a:t>entry.getValue</a:t>
            </a:r>
            <a:r>
              <a:rPr dirty="0" lang="en-US"/>
              <a:t>();         </a:t>
            </a:r>
          </a:p>
          <a:p>
            <a:r>
              <a:rPr dirty="0" lang="en-US"/>
              <a:t>   if (</a:t>
            </a:r>
            <a:r>
              <a:rPr dirty="0" lang="en-US" err="1"/>
              <a:t>order.getRestaurant</a:t>
            </a:r>
            <a:r>
              <a:rPr dirty="0" lang="en-US"/>
              <a:t>().</a:t>
            </a:r>
            <a:r>
              <a:rPr dirty="0" lang="en-US" err="1"/>
              <a:t>getName</a:t>
            </a:r>
            <a:r>
              <a:rPr dirty="0" lang="en-US"/>
              <a:t>().equals(</a:t>
            </a:r>
            <a:r>
              <a:rPr dirty="0" lang="en-US" err="1"/>
              <a:t>restaurantName</a:t>
            </a:r>
            <a:r>
              <a:rPr dirty="0" lang="en-US"/>
              <a:t>)) </a:t>
            </a:r>
          </a:p>
          <a:p>
            <a:r>
              <a:rPr dirty="0" lang="en-US"/>
              <a:t>{                </a:t>
            </a:r>
          </a:p>
          <a:p>
            <a:r>
              <a:rPr dirty="0" lang="en-US" err="1"/>
              <a:t>restaurantOrders.add</a:t>
            </a:r>
            <a:r>
              <a:rPr dirty="0" lang="en-US"/>
              <a:t>(order);         </a:t>
            </a:r>
          </a:p>
          <a:p>
            <a:r>
              <a:rPr dirty="0" lang="en-US"/>
              <a:t>   }        }      </a:t>
            </a:r>
          </a:p>
          <a:p>
            <a:r>
              <a:rPr dirty="0" lang="en-US"/>
              <a:t>  return </a:t>
            </a:r>
            <a:r>
              <a:rPr dirty="0" lang="en-US" err="1"/>
              <a:t>restaurantOrders</a:t>
            </a:r>
            <a:r>
              <a:rPr dirty="0" lang="en-US"/>
              <a:t>;    </a:t>
            </a:r>
          </a:p>
          <a:p>
            <a:r>
              <a:rPr dirty="0" lang="en-US"/>
              <a:t>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2"/>
          <p:cNvSpPr/>
          <p:nvPr/>
        </p:nvSpPr>
        <p:spPr>
          <a:xfrm>
            <a:off x="616227" y="629478"/>
            <a:ext cx="5254487" cy="3342640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// Get a list of all the orders for a particular customer   </a:t>
            </a:r>
          </a:p>
          <a:p>
            <a:r>
              <a:rPr dirty="0" lang="en-US"/>
              <a:t>public List&lt;Order&gt; </a:t>
            </a:r>
          </a:p>
          <a:p>
            <a:r>
              <a:rPr dirty="0" lang="en-US" err="1"/>
              <a:t>getCustomerOrders</a:t>
            </a:r>
            <a:r>
              <a:rPr dirty="0" lang="en-US"/>
              <a:t>(String </a:t>
            </a:r>
            <a:r>
              <a:rPr dirty="0" lang="en-US" err="1"/>
              <a:t>customerId</a:t>
            </a:r>
            <a:r>
              <a:rPr dirty="0" lang="en-US"/>
              <a:t>) </a:t>
            </a:r>
          </a:p>
          <a:p>
            <a:r>
              <a:rPr dirty="0" lang="en-US"/>
              <a:t>{    </a:t>
            </a:r>
          </a:p>
          <a:p>
            <a:r>
              <a:rPr dirty="0" lang="en-US"/>
              <a:t>    List&lt;Order&gt; </a:t>
            </a:r>
            <a:r>
              <a:rPr dirty="0" lang="en-US" err="1"/>
              <a:t>customerOrders</a:t>
            </a:r>
            <a:r>
              <a:rPr dirty="0" lang="en-US"/>
              <a:t> = new </a:t>
            </a:r>
          </a:p>
          <a:p>
            <a:r>
              <a:rPr dirty="0" lang="en-US" err="1"/>
              <a:t>ArrayList</a:t>
            </a:r>
            <a:r>
              <a:rPr dirty="0" lang="en-US"/>
              <a:t>&lt;&gt;();   </a:t>
            </a:r>
          </a:p>
          <a:p>
            <a:r>
              <a:rPr dirty="0" lang="en-US"/>
              <a:t>     for (</a:t>
            </a:r>
            <a:r>
              <a:rPr dirty="0" lang="en-US" err="1"/>
              <a:t>Map.Entry</a:t>
            </a:r>
            <a:r>
              <a:rPr dirty="0" lang="en-US"/>
              <a:t>&lt;String, Order&gt; entry : </a:t>
            </a:r>
            <a:r>
              <a:rPr dirty="0" lang="en-US" err="1"/>
              <a:t>orderMap.entrySet</a:t>
            </a:r>
            <a:r>
              <a:rPr dirty="0" lang="en-US"/>
              <a:t>()) </a:t>
            </a:r>
          </a:p>
          <a:p>
            <a:r>
              <a:rPr dirty="0" lang="en-US"/>
              <a:t>{           </a:t>
            </a:r>
          </a:p>
          <a:p>
            <a:r>
              <a:rPr dirty="0" lang="en-US"/>
              <a:t> Order </a:t>
            </a:r>
            <a:r>
              <a:rPr dirty="0" lang="en-US" err="1"/>
              <a:t>order</a:t>
            </a:r>
            <a:r>
              <a:rPr dirty="0" lang="en-US"/>
              <a:t> = </a:t>
            </a:r>
            <a:r>
              <a:rPr dirty="0" lang="en-US" err="1"/>
              <a:t>entry.getValue</a:t>
            </a:r>
            <a:r>
              <a:rPr dirty="0" lang="en-US"/>
              <a:t>();         </a:t>
            </a:r>
          </a:p>
          <a:p>
            <a:r>
              <a:rPr dirty="0" lang="en-US"/>
              <a:t>   if (</a:t>
            </a:r>
            <a:r>
              <a:rPr dirty="0" lang="en-US" err="1"/>
              <a:t>order.getCustomer</a:t>
            </a:r>
            <a:r>
              <a:rPr dirty="0" lang="en-US"/>
              <a:t>().</a:t>
            </a:r>
            <a:r>
              <a:rPr dirty="0" lang="en-US" err="1"/>
              <a:t>getId</a:t>
            </a:r>
            <a:r>
              <a:rPr dirty="0" lang="en-US"/>
              <a:t>().equals(</a:t>
            </a:r>
            <a:r>
              <a:rPr dirty="0" lang="en-US" err="1"/>
              <a:t>customerId</a:t>
            </a:r>
            <a:r>
              <a:rPr dirty="0" lang="en-US"/>
              <a:t>)) </a:t>
            </a:r>
          </a:p>
          <a:p>
            <a:r>
              <a:rPr dirty="0" lang="en-US"/>
              <a:t>{             </a:t>
            </a:r>
          </a:p>
          <a:p>
            <a:r>
              <a:rPr dirty="0" lang="en-US"/>
              <a:t>   </a:t>
            </a:r>
            <a:r>
              <a:rPr dirty="0" lang="en-US" err="1"/>
              <a:t>customerOrders.add</a:t>
            </a:r>
            <a:r>
              <a:rPr dirty="0" lang="en-US"/>
              <a:t>(order);   </a:t>
            </a:r>
          </a:p>
          <a:p>
            <a:r>
              <a:rPr dirty="0" lang="en-US"/>
              <a:t>         }     </a:t>
            </a:r>
          </a:p>
          <a:p>
            <a:r>
              <a:rPr dirty="0" lang="en-US"/>
              <a:t>   }       </a:t>
            </a:r>
          </a:p>
          <a:p>
            <a:r>
              <a:rPr dirty="0" lang="en-US"/>
              <a:t> return </a:t>
            </a:r>
            <a:r>
              <a:rPr dirty="0" lang="en-US" err="1"/>
              <a:t>customerOrders</a:t>
            </a:r>
            <a:r>
              <a:rPr dirty="0" lang="en-US"/>
              <a:t>;  </a:t>
            </a:r>
          </a:p>
          <a:p>
            <a:r>
              <a:rPr dirty="0" lang="en-US"/>
              <a:t>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1"/>
          <p:cNvSpPr/>
          <p:nvPr/>
        </p:nvSpPr>
        <p:spPr>
          <a:xfrm>
            <a:off x="868017" y="530087"/>
            <a:ext cx="5989983" cy="2733040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 // Update the status of an order    </a:t>
            </a:r>
          </a:p>
          <a:p>
            <a:r>
              <a:rPr dirty="0" lang="en-US"/>
              <a:t>public void </a:t>
            </a:r>
            <a:r>
              <a:rPr dirty="0" lang="en-US" err="1"/>
              <a:t>updateOrderStatus</a:t>
            </a:r>
            <a:r>
              <a:rPr dirty="0" lang="en-US"/>
              <a:t>(String </a:t>
            </a:r>
            <a:r>
              <a:rPr dirty="0" lang="en-US" err="1"/>
              <a:t>orderId</a:t>
            </a:r>
            <a:r>
              <a:rPr dirty="0" lang="en-US"/>
              <a:t>, </a:t>
            </a:r>
            <a:r>
              <a:rPr dirty="0" lang="en-US" err="1"/>
              <a:t>OrderStatus</a:t>
            </a:r>
            <a:r>
              <a:rPr dirty="0" lang="en-US"/>
              <a:t> status) </a:t>
            </a:r>
          </a:p>
          <a:p>
            <a:r>
              <a:rPr dirty="0" lang="en-US"/>
              <a:t>{     </a:t>
            </a:r>
          </a:p>
          <a:p>
            <a:r>
              <a:rPr dirty="0" lang="en-US"/>
              <a:t>   Order </a:t>
            </a:r>
            <a:r>
              <a:rPr dirty="0" lang="en-US" err="1"/>
              <a:t>order</a:t>
            </a:r>
            <a:r>
              <a:rPr dirty="0" lang="en-US"/>
              <a:t> = </a:t>
            </a:r>
            <a:r>
              <a:rPr dirty="0" lang="en-US" err="1"/>
              <a:t>orderMap.get</a:t>
            </a:r>
            <a:r>
              <a:rPr dirty="0" lang="en-US"/>
              <a:t>(</a:t>
            </a:r>
            <a:r>
              <a:rPr dirty="0" lang="en-US" err="1"/>
              <a:t>orderId</a:t>
            </a:r>
            <a:r>
              <a:rPr dirty="0" lang="en-US"/>
              <a:t>);  </a:t>
            </a:r>
          </a:p>
          <a:p>
            <a:r>
              <a:rPr dirty="0" lang="en-US"/>
              <a:t>      </a:t>
            </a:r>
            <a:r>
              <a:rPr dirty="0" lang="en-US" err="1"/>
              <a:t>order.setStatus</a:t>
            </a:r>
            <a:r>
              <a:rPr dirty="0" lang="en-US"/>
              <a:t>(status);  </a:t>
            </a:r>
          </a:p>
          <a:p>
            <a:r>
              <a:rPr dirty="0" lang="en-US"/>
              <a:t>  }   </a:t>
            </a:r>
          </a:p>
          <a:p>
            <a:r>
              <a:rPr dirty="0" lang="en-US"/>
              <a:t>     // Get the status of an order </a:t>
            </a:r>
          </a:p>
          <a:p>
            <a:r>
              <a:rPr dirty="0" lang="en-US"/>
              <a:t>   public </a:t>
            </a:r>
            <a:r>
              <a:rPr dirty="0" lang="en-US" err="1"/>
              <a:t>OrderStatus</a:t>
            </a:r>
            <a:r>
              <a:rPr dirty="0" lang="en-US"/>
              <a:t> </a:t>
            </a:r>
            <a:r>
              <a:rPr dirty="0" lang="en-US" err="1"/>
              <a:t>getOrderStatus</a:t>
            </a:r>
            <a:r>
              <a:rPr dirty="0" lang="en-US"/>
              <a:t>(String </a:t>
            </a:r>
            <a:r>
              <a:rPr dirty="0" lang="en-US" err="1"/>
              <a:t>orderId</a:t>
            </a:r>
            <a:r>
              <a:rPr dirty="0" lang="en-US"/>
              <a:t>) </a:t>
            </a:r>
          </a:p>
          <a:p>
            <a:r>
              <a:rPr dirty="0" lang="en-US"/>
              <a:t>{        </a:t>
            </a:r>
          </a:p>
          <a:p>
            <a:r>
              <a:rPr dirty="0" lang="en-US"/>
              <a:t>Order </a:t>
            </a:r>
            <a:r>
              <a:rPr dirty="0" lang="en-US" err="1"/>
              <a:t>order</a:t>
            </a:r>
            <a:r>
              <a:rPr dirty="0" lang="en-US"/>
              <a:t> = </a:t>
            </a:r>
            <a:r>
              <a:rPr dirty="0" lang="en-US" err="1"/>
              <a:t>orderMap.get</a:t>
            </a:r>
            <a:r>
              <a:rPr dirty="0" lang="en-US"/>
              <a:t>(</a:t>
            </a:r>
            <a:r>
              <a:rPr dirty="0" lang="en-US" err="1"/>
              <a:t>orderId</a:t>
            </a:r>
            <a:r>
              <a:rPr dirty="0" lang="en-US"/>
              <a:t>);   </a:t>
            </a:r>
          </a:p>
          <a:p>
            <a:r>
              <a:rPr dirty="0" lang="en-US"/>
              <a:t>     return </a:t>
            </a:r>
            <a:r>
              <a:rPr dirty="0" lang="en-US" err="1"/>
              <a:t>order.getStatus</a:t>
            </a:r>
            <a:r>
              <a:rPr dirty="0" lang="en-US"/>
              <a:t>();  </a:t>
            </a:r>
          </a:p>
          <a:p>
            <a:r>
              <a:rPr dirty="0" lang="en-US"/>
              <a:t>  }</a:t>
            </a:r>
          </a:p>
          <a:p>
            <a:r>
              <a:rPr dirty="0" lang="en-US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3687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7" name="Google Shape;3688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8" name="Google Shape;3689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29" name="Google Shape;3690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0" name="Google Shape;3691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1" name="Google Shape;3692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2" name="Google Shape;3693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3" name="Google Shape;3694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4" name="Google Shape;3695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/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sz="1000" lang="en-US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b="0"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5" name="Google Shape;3696;g1f5d965ad35_0_3666"/>
          <p:cNvSpPr txBox="1"/>
          <p:nvPr/>
        </p:nvSpPr>
        <p:spPr>
          <a:xfrm>
            <a:off x="193300" y="125175"/>
            <a:ext cx="3126300" cy="894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b="1" sz="240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Dr Manish Sharma</dc:creator>
  <cp:lastModifiedBy>Krithiga Vajjiravel</cp:lastModifiedBy>
  <dcterms:created xsi:type="dcterms:W3CDTF">2020-08-13T00:21:46Z</dcterms:created>
  <dcterms:modified xsi:type="dcterms:W3CDTF">2023-05-10T13:13:32Z</dcterms:modified>
</cp:coreProperties>
</file>