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F-B440-A52E-857F17187CA0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0F-B440-A52E-857F17187CA0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0F-B440-A52E-857F17187CA0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0F-B440-A52E-857F17187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E346-BEF4-C43D1A99B66E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E346-BEF4-C43D1A99B66E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7-E346-BEF4-C43D1A99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25-09-2024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GB" sz="2400" dirty="0"/>
              <a:t>KISHORE KUMAR M</a:t>
            </a:r>
            <a:endParaRPr lang="en-US" sz="2400" dirty="0"/>
          </a:p>
          <a:p>
            <a:r>
              <a:rPr lang="en-US" sz="2400" dirty="0"/>
              <a:t>REGISTER NO:  312211</a:t>
            </a:r>
            <a:r>
              <a:rPr lang="en-GB" sz="2400" dirty="0"/>
              <a:t>380</a:t>
            </a:r>
            <a:endParaRPr lang="en-US" sz="2400" dirty="0"/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Dj Kishore</cp:lastModifiedBy>
  <cp:revision>11</cp:revision>
  <dcterms:created xsi:type="dcterms:W3CDTF">2024-03-29T04:07:22Z</dcterms:created>
  <dcterms:modified xsi:type="dcterms:W3CDTF">2024-09-25T08:03:19Z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