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204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285.444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6T04:31:09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2460 10867 0 0,'-12'1'459'0,"-2"0"26"0,-1-1 11 0,-1-1 11 0,2 0 11 0,-3-3-50 16,-1 1-80-16,1 1-49 0,1-1-37 0,0 0-29 0,0 1-29 15,1-1-24-15,1 2-21 0,2-1-16 0,-2 1-13 0,4 0-12 0,0-1-14 16,1 1-13-16,1 0-13 0,1-1-19 0,1 0-22 0,4 1-19 0,-1-2-22 0,3 0-11 0,4-1-8 16,2-1-4-16,3 0-4 0,3-2-2 0,4 1-3 0,4-3 1 0,4-1-2 15,2 1 1-15,1-1-2 0,4 2 1 0,3 0 0 0,1-1 0 0,1 1 1 16,1 0 0-16,0 3-1 0,3-3 0 0,-1 3-1 0,0 1 0 0,1-1-1 0,1 0 2 15,0 2 0-15,-1-1-1 0,-2 0 2 0,1 1-2 0,-3 2 1 16,-3-2-1-16,1 2-1 0,-2-2-2 0,-2 1-3 0,-1 0-3 0,-3 0-4 0,-3 2-7 16,0-3-7-16,-4 2-12 0,0-2-12 0,-3 2-21 0,-1 0-24 0,0-2-31 15,-5 2-30-15,1 0-43 0,-1 0-50 0,-3 0-40 0,0-2-36 0,-2 1-27 0,0-1-23 16,-3 1-45-16,1-1-57 0,-2 0-44 0,-1-1-40 0,0 0-5 16,-1 2 12-16,-2-2 25 0,1 0 319 0</inkml:trace>
  <inkml:trace contextRef="#ctx0" brushRef="#br0" timeOffset="185">3103 10619 55 0,'-8'2'490'0,"-2"2"7"0,1 0 4 0,-1 0 5 0,3-1 4 16,-2 1-62-16,0 1-92 0,2-2-79 0,-1 1-76 0,1-1-45 0,1 1-32 15,-1-1-17-15,0 2-9 0,2 2-7 16,0-3-3-16,-1 4-5 0,2-2-2 0,0 5-4 0,1-2-4 0,-1 3-2 0,-1 0-3 16,3 1-3-16,-1 2-6 0,1 1-3 0,-1 1-7 0,2 1-8 0,-2 1-10 0,1 2-13 0,2-1-17 15,-1 0-23-15,-1 0-26 0,2 1-26 0,0 0-25 0,2-1-35 0,-1 1-41 16,1-1-41-16,2-1-40 0,0 0-34 0,1-1-32 0,1 0-68 0,1-1-87 15,1-1-43-15,3 0-22 0,0-3 0 0,2 0 13 0,2-4 20 0,2-1 376 16</inkml:trace>
  <inkml:trace contextRef="#ctx0" brushRef="#br0" timeOffset="469">3483 10959 0 0,'2'-8'185'16,"-2"0"275"-16,-2 0 13 0,0 3 8 0,-3 1 7 0,0 0-42 0,-1 1-69 15,0 2-69-15,-3 1-73 0,0 2-40 0,-1 2-23 0,0 1-14 0,-2 1-6 16,1 2-8-16,-2 1-8 0,1-1-9 0,-2 3-8 0,3 0-6 0,-3 1-4 15,2 0-6-15,2 1-5 16,-1 0-5-16,0 0-6 0,2 3-7 0,-1-2-7 0,3 2-10 0,-2 1-9 0,4 0-9 0,0 0-5 0,0 2-5 0,1-1-4 0,3-1-3 0,0 0-3 16,1 0-4-16,1-1-3 0,2 1-1 0,1-3-4 0,1 1-2 15,2-2 0-15,1-1-1 0,1-3 1 0,3 1-1 0,2-2 0 16,-1 0-1-16,3-4 1 0,1 0 0 0,2-1-1 0,-1-3 0 0,2-3-1 0,3-1 1 16,-2 0-1-16,0-5 4 0,-1 1 0 0,-2-4 3 0,1-1 1 0,-3 0 1 15,-1-2 1-15,-1 0-2 0,-4-2 2 0,-2 0-2 0,-1 0 1 0,-5-2 0 0,-1 2-2 16,-2-1 0-16,-1 0-2 0,-4-1-1 0,-2 1-5 0,-1-2-4 0,-2 3-3 15,1-3-6-15,-4 2-6 0,1 1-12 0,-1 0-13 0,-1 1-26 0,3 3-32 16,-2 0-31-16,2 0-31 0,0 5-40 0,0 0-43 0,1 1-39 0,2 2-38 16,-1 4-33-16,3-2-31 0,-1 3-75 0,1 3-97 0,2 0-37 0,1 2-11 15,2 0 16-15,-2 3 29 0,4 0 27 0,0 1 507 0</inkml:trace>
  <inkml:trace contextRef="#ctx0" brushRef="#br0" timeOffset="1644">3931 11079 0 0,'16'-9'53'0,"-3"-1"383"0,1-1 20 0,0-2 12 0,-4 1 10 0,0-1-63 0,-3 0-98 16,2-2-52-16,-3 1-30 0,-2 1-17 0,-2-2-11 0,2 1 1 0,-4 1 8 15,-1-2-8-15,-3 2-14 0,2 0-17 0,-4-1-15 0,1 1-11 0,-2 1-10 0,1 0-10 16,-3 1-8 0,2 1-11-16,-2 1-13 0,0 2-11 0,2 1-13 0,-3 0-16 0,1 1-17 0,-1 3-13 0,2-1-10 0,-2 3-6 0,1 3-5 15,-2 1-3-15,0 1-2 0,1 3 0 0,-3 1-1 0,2 1-1 0,0 4 1 0,-1 0-1 16,1 2 1-16,0 1-1 0,0 1-2 0,2 2 0 0,0-2 1 0,1 2-1 15,1 0 0-15,-2-1 0 0,4 1 0 0,0-2 1 0,0 1-1 0,1-1 0 16,3-2 0-16,0-2 1 0,1 0 0 0,1 0 1 0,-1-3 0 0,3 0 1 0,-1 0 2 16,3-2 0-16,0-3 3 0,1 2 0 0,4-4 1 0,-2 0 0 0,1 0 0 15,2-4 0-15,2 0 0 0,1-4 0 0,1-1 0 0,-2-1-1 0,4-3 0 16,-1-1-1-16,0-2 0 0,0-1-1 0,-1-4-2 0,0 0 1 0,-3 0-1 16,3-3 0-16,-3-1 0 0,0-1 1 0,-1-2 0 0,-2-1 1 0,0 2 1 15,-1-2 1-15,1 0 1 0,-3-1 0 0,0 1 3 0,-1 1 0 0,-1 0-1 16,0 2 0-16,-2 4-1 0,2-1 0 0,-2 2-1 0,-1 3-1 0,1 1-2 15,-1 1-1-15,-1 3-1 0,0 0-2 0,-1 2 0 0,-1 2-3 0,1 2-1 16,-1 2-1-16,-2 2 1 0,0 2 0 0,1 3 1 0,-3 2 1 0,0 3 0 16,1 2 2-16,0 1 1 0,-1 3 0 0,3 3 1 0,-1-2 1 0,0 5 0 15,3-1 3-15,-1 0 2 0,2 2 1 0,3-1 1 0,-1 2 0 0,4-1 2 16,1 1 1-16,-1-1 0 0,4 0 2 0,0-1 0 0,4-1 1 0,-1 2-1 0,1-3 1 16,2 0-1-16,2-3 0 0,-1 2-3 0,3-2 0 0,-2-2-2 15,2-2-1-15,1 1-2 0,0-2 1 0,1-3-1 0,0 1-1 0,-1-2 0 16,3-4-1-16,-2 2 0 0,2-3-1 0,-1-4-1 0,2 1 0 0,0-2 0 0,0-1-2 15,-2-3 1-15,1 0 1 0,-2-3-2 0,2-1 1 0,-3-2-1 16,-1 0-1-16,-1-3 0 0,-2 0 0 0,-1-3 0 0,-2 0 0 0,-3 1 0 0,0-4 0 16,-3 1-1-16,-1-1 1 0,-3-1 0 0,-3 0-1 0,-1-1-1 0,0 1 1 15,-3 0 0-15,0 0 0 0,-3 0-1 0,-1 1 1 0,0 2-2 0,1-1-1 0,-2 4 1 16,-2 0 0-16,3 5-1 0,-3 0 1 0,0 3 1 0,-1 1-1 16,-2 4 0-16,2 1 0 0,-4 2 2 0,2 4-2 0,-1 2 1 15,0 2 0-15,-1 2 0 0,2 4 0 0,-1-1 0 0,-1 2-1 0,3 3-2 0,-2-1 0 0,3 2-3 16,1 1-1-16,0-1-1 0,1-1 1 0,2 2-2 0,1-4 1 0,1 3 0 15,1-2 1-15,-1-1-1 0,5-2 0 0,0-1 0 0,0 1 2 16,4-1 1-16,-2-2 3 0,1-1 0 0,0 0 1 0,2 0 2 0,3-1 0 0,-2-2 0 16,0-1 0-16,3-1 0 0,0 0 0 0,1-1 0 0,-2-2 1 0,3 0 0 15,2 0 0-15,-2-2 0 0,1-1 0 0,2-1-1 16,-3-2 1-16,3 0 0 0,0 0-1 0,-2-2 1 0,1-1 0 0,0 0 0 0,-1-1 0 16,0 0 0-16,-1-2 0 0,-1 1 0 0,1-1 0 0,-1 0 0 0,-3 1 1 0,1-1 1 15,-2 1 0-15,0-1 1 0,-1 2-2 0,0 1 1 0,-1 0-1 0,0 0 1 16,-2 2-1-16,1 0-1 0,-2 1 0 0,1 2-1 0,0 0 1 0,-2 1-1 15,0 1 0-15,0 0-1 0,0 2 1 0,0 1 1 0,0 1 0 0,-2 3 1 16,2-1 1-16,-2 0 0 0,2 1 1 0,0 2 0 0,0 0 0 0,0-2 1 16,0 2-1-16,2 1 1 0,0-1 1 0,0 1 1 0,1-2-2 0,-1 3 0 15,3-3 0-15,0 2 0 0,0-2-1 0,0 1 0 0,0-1 1 0,2 0 0 16,1-1 0-16,0-1 1 0,0 2 0 0,3-3-1 0,-2 0 0 0,2-1 0 0,0-2 2 16,3 0-3-16,-2-1 0 0,3-2 1 0,-2 0-1 0,2 0 0 0,-1-2 1 15,1-1-2-15,0 0 1 0,-1-2-2 0,1-1 1 0,-2 0 0 16,1-3-2-16,-3 2 1 0,2-1 0 0,-2-1-1 0,-1 0 0 0,0-1 0 0,-3 1-1 0,2-2 0 15,-3 2 0-15,-2-4 0 0,2 2 0 0,-2 2 0 16,-2-2 0-16,1 0 1 0,-2 2 0 0,-1-1-2 0,1 1 0 0,-1 3 0 0,0-2-1 0,0 1-1 16,0 2 1-16,0 1-1 0,0 0 0 0,0 0 1 0,0 3-1 15,0 1 1-15,2 1-1 0,-1 2 0 0,0-1 1 0,-1 1-1 0,1 2 1 16,2 2 1-16,-2-2 0 0,0 3 0 0,0 0 1 0,2 0 0 0,-2-2-1 16,2 3 0-16,-2-1 1 0,1-1-1 0,1 2 2 0,0-2-1 0,0 0 1 15,1-1 0-15,-2 2 1 0,2-3 1 0,2 0 1 0,-1 0 0 0,-1-1 0 16,3 0 1-16,0-1-1 0,0-1 2 0,2 1-1 0,-2-3 2 0,3 0-3 0,-1 0 0 15,1-3 0-15,0 1-1 0,1-2 1 0,0-1-2 0,-1-3 0 0,1 1-1 16,-1-2 0-16,0 1 0 0,0-1-2 0,1-1-1 0,-1-1 0 0,0-2 0 16,-1 1-2-16,-2 0 1 0,3-1-1 0,-4 0 0 0,2 0 0 0,-1 0-1 15,-2 1 0-15,0-1 0 0,1 2-1 0,-1 2-1 0,-1-1 1 0,1 0 0 16,-1 2-1-16,-2 1-1 0,2 1 1 0,-3 1 1 0,2 1 1 0,-2 2-1 0,0 0 0 16,-1 2 0-16,1 2 1 0,1 2 0 0,-1 1 1 0,-1 1 0 15,0 4 1-15,0 1 2 0,-1 4 1 0,-1 1 2 0,1 2 4 0,0 4 4 0,-2 2 1 16,1 3 3-16,-2 2 3 0,-2 3 1 0,1-1 1 0,0 3 2 15,-1 0 0-15,0 1 0 0,-2 0 1 0,0-2 0 0,0 2-1 0,-3-1 0 0,2-1-2 16,-3 1-3-16,-2-2-2 0,2-2-2 0,-3 0-2 0,0-1-1 0,-1 0 0 16,0-3-1-16,0-2 0 0,2-3-2 0,-2-2-4 0,1-2-3 0,1-4-6 15,-1-1-7-15,3-4-8 0,-2-1-11 0,-1-4-8 0,2-2-9 0,0-3-17 16,-2-3-20-16,3-3-31 0,-2-1-37 0,3-3-29 0,-2-1-27 16,1-3-35-16,2-1-37 0,0-1-30 0,1 1-27 0,1-4-22 0,0 2-17 15,1 0-36-15,1-1-41 0,-1 3-44 0,1-3-47 0,1 2 1 0,2 1 21 0,-1 2 22 0,-1 1 180 16</inkml:trace>
  <inkml:trace contextRef="#ctx0" brushRef="#br0" timeOffset="2010">6750 10556 225 0,'12'-8'489'0,"-3"0"7"0,1 2 3 0,-5 0 4 0,0 0 2 15,1 2-90-15,-2 0-133 0,-2 0-64 0,1 1-34 0,-3 2-10 0,1-2-1 16,-1 3-4-16,0 0-7 0,-1 1-5 0,1 1-5 0,-3 1-2 0,1 2-3 15,-2 1-3-15,-2 3-2 16,0 1-4-16,0 3-2 0,-3 3-7 0,1 2-10 0,-1 2-15 0,-1 3-21 0,-3 2-18 0,2 3-17 0,0 2-11 0,-2 1-8 0,1 1-5 16,2 2-5-16,-1 1-2 0,2-1-3 0,-2 2-4 0,3-3-3 0,0 2-6 15,-1-1-7-15,2 0-10 0,1-1-10 0,-1-3-20 0,1-1-23 0,1 0-34 16,1-1-39-16,2-2-46 0,-3 0-49 0,4-4-48 0,-2 1-48 0,2-5-51 0,1-1-53 16,1-1-64-16,2-3-66 0,-1-4-33 0,3 0-18 15,0-3 5-15,3-2 15 0,0-4 29 0,2-3 541 0</inkml:trace>
  <inkml:trace contextRef="#ctx0" brushRef="#br0" timeOffset="2218">6970 10701 0 0,'5'-23'23'0,"-1"3"516"0,-2 2 23 0,1-1 14 15,-1 2 10-15,-1 3 5 0,1-2 1 0,-1 3-90 0,0 0-130 0,-1 1-90 16,0 3-72-16,0 1-36 0,0 1-19 0,1 1-20 0,2 2-21 0,-2 0-21 0,0 3-23 16,3-1-14-16,0 2-11 15,1 2-6-15,2 2-3 0,-1 1-2 0,4 3-2 0,-1 1-2 0,2 3-2 0,-1 1-3 0,2 1-2 0,1 3-4 0,-2 2-3 16,0 2-2-16,3 2-2 0,-3 2 0 0,2 3-3 0,-1 1-1 0,-2 1-1 15,1 0-3-15,-1 2-5 0,0 0-12 0,-1 1-15 0,1 0-30 0,-2 0-36 16,2-1-32-16,-1 1-26 0,0-1-39 0,-2 1-46 0,3-2-40 0,-2-2-42 16,0-3-45-16,-2 0-42 0,1-1-60 0,-1-1-64 0,-3-6-36 15,1 2-24-15,0-3 12 0,-3-3 30 0</inkml:trace>
  <inkml:trace contextRef="#ctx0" brushRef="#br0" timeOffset="3984">6972 11149 0 0,'-7'-10'441'0,"-2"1"7"15,3 1 7-15,1-1 6 0,1 3 8 0,2-2-76 0,1 3-110 16,2-2-67-16,3 3-44 0,1-1-24 0,2 1-13 0,3 0-8 0,0 1-6 0,6-1-6 16,1 1-4-16,3-1-3 0,4 1-6 0,-1-1-6 0,4-1-9 15,1 2-9-15,1-1-8 0,1-1-11 16,2 1-11-16,0 0-10 0,0-1-10 0,1 0-8 0,-1 2-8 0,0-2-4 0,0 1-3 0,-2 2-1 0,1 0-1 0,-1-2-1 16,-2 3-1-16,-1-2 0 0,-4 2-1 0,0-1 0 0,-3 1-2 15,-2 0 0-15,0 1 0 0,-2 0 1 0,-2 0 0 0,-1 0 0 0,-4 0-1 0,2 0 0 0,-3-2 2 16,-1 1 1-16,-2 0 0 0,-1 1 1 0,-3-2 0 0,0 1 2 15,-1 0 0-15,-1-2 2 0,-2 1-2 0,0 1 2 0,-2-1 0 0,-4-1 1 16,2 1 1-16,-3-2 0 0,0 3-1 0,-3-1 1 0,1 1 1 0,-3-2-1 0,1 2 1 16,-2 1 0-16,0-1 0 0,0 1 3 0,-2 1-1 0,1 0-1 15,-2 2-1-15,2-2-1 0,-2 3 1 0,2 1 0 0,-2 1 0 0,2 0-2 0,0 1 0 16,-1 2-2-16,2 0 0 0,1 2 0 0,3 0 1 0,-1 0-1 0,2 2-1 16,2-1 1-16,2 1-1 0,1-1 0 0,1 2 2 0,1 1 1 0,3-2 2 15,1 1 2-15,1 1 0 0,0-2 1 0,3 1 1 0,0 1 0 0,2-2-1 16,-1 0 0-16,3 1 0 0,0-2 1 0,2 1 1 0,0-2-1 0,0-2-2 15,1 3 0-15,1-3-3 0,1-1 0 0,1 0 0 0,-1-3 0 0,2 0 0 16,-1-1 0-16,2-1-1 0,-1-2 0 0,1-1-1 0,0 0 0 0,0-1-2 0,-1-2 1 16,-1-2-1-16,2-1 1 0,-2 0-2 0,-2-2 0 0,1-1-2 15,-1-2 1-15,-1 1-1 0,-2-2 0 0,-1-1-1 0,0 0 1 0,-2 0 0 16,2-2-1-16,-3 1 0 0,-2 1-1 0,2 0-2 0,-1 0 0 0,-1 1-3 0,-1 0-1 16,1 2 0-16,-1 0-2 0,-2 4-2 0,1-2 1 0,2 4-2 15,-2 0 1-15,0 3 0 0,-1 1-1 0,0 2 1 0,0 2 1 0,0 4 2 16,0 1 4-16,-1 4 7 0,0 3 7 0,-2 2 9 0,2 2 9 0,1 5 7 15,-1 0 7-15,0 3 3 0,-1 3 3 0,1 2 2 0,1 2 3 0,-2 2 1 0,-1 1 2 0,-1 1 1 16,-1 2-2-16,0 0-4 0,-1-1-5 0,-4 1-8 0,1 1-5 0,-2-2-9 16,-1 0-4-16,1-2-3 0,-3-2-1 0,-2-1-3 0,1-4 0 15,-1 0-2-15,1-5-1 0,-1-4-2 0,0-1-1 0,0-4-1 0,-1-1 0 0,1-5 0 16,1-2 0-16,3-4-1 0,-3-2-1 0,4-3 1 0,1-3-3 0,0-2 1 16,1-3-1-16,2-1-1 0,2-2 1 0,1-2 0 0,2-3-1 0,-1 1 0 15,6-2-1-15,-1-2 1 0,2 2 0 0,1-4-1 0,2 1 0 16,2-2 1-16,3 1-1 0,1-4 0 0,4 2-2 0,2-4-1 0,4 0-3 0,1-1-3 15,2-2-4-15,4 1-5 0,1-1-3 0,1-1-4 0,2 0-4 0,2-2-2 16,0 1-4-16,0-1 0 0,0 0-2 0,0 2-1 0,-2-2 1 0,-1 3 2 16,-3 2 1-16,-4 0 2 0,0 2 3 0,-5 4 5 0,-2-1 3 0,-3 3 3 15,-4 0 3-15,1 4 3 0,-3 0 1 0,-3 2 3 0,-2 1 1 0,-2 0 1 16,-1 1 1-16,-2 3-1 0,0 1 2 0,-5 1 0 0,0 1 2 16,0 3-1-16,-3 1 0 0,-1-1 2 0,-2 3 0 0,-2 1 0 0,2 2 1 0,-1 1 1 15,-2 0-1-15,1 2-1 0,0 1 0 0,-2 2 1 0,1 0 0 0,3 2 0 16,-3-1 0-16,2 3-1 0,2-1 1 0,-1 1-1 0,2 2 0 0,-1-2 0 15,4 1 1-15,-1 1-2 0,3-2 0 0,0 1 0 0,3 1 1 0,0-1-1 0,1-1-1 16,1 2 1-16,0-2-1 0,3 0 1 0,0 0 0 0,0-1-1 0,2 0 1 16,0 0 1-16,1-1 4 0,-2 1 1 0,3-3 6 0,-1 2 4 15,2-2 5-15,-1-1 6 0,1 1 3 0,1-1 1 0,0-2 4 0,1 1 0 16,-2-2 1-16,3-1 3 0,1 0 0 0,-2 0-1 0,3-3-1 0,-1-1-1 0,2 0-5 16,0-1-2-16,-1-3-5 0,2 0-6 0,0 0-2 0,0-1-2 0,-1-2-3 15,1 0 1-15,-2-1-2 0,2-1-2 0,-2-1-2 0,-1 1 1 0,1-2-2 0,-4 0 0 16,1-1-1-16,-1 0 0 0,0 0-1 15,-1 1 0-15,-1-3-1 0,0 0 1 0,-1 1-2 0,-2 0 0 0,2 1 0 0,-1-1 0 0,-1 1 0 0,-2 2 0 16,1-2-2-16,2 4-1 0,-3 0 0 0,-1-1 1 0,2 5-1 0,0-1 0 16,1 1-1-16,-2 0 1 0,1 4 0 0,1 0 0 0,1 0 1 0,-1 3-1 15,2 0 1-15,0 3 0 0,-1-1 1 0,-1 1 1 0,2 0 0 16,0 3-1-16,-1-1 1 0,0 1 0 0,-1-1 1 0,-1 0 0 0,0 1 1 16,-1-1 0-16,0 1 0 0,-2-2 0 0,-1 0 1 0,-1 0 2 0,0 2 0 0,-3-4 1 15,1 3 2-15,1-4 1 0,-2 1 1 0,-1 1 0 0,0-4-1 0,2 1 1 16,-2 0 0-16,-1-1 0 0,0-2-1 0,1 0-1 0,0-1 0 0,2-2-3 15,-2 1-2-15,1-2-5 0,0 0-3 0,2-3-4 0,-1 2-2 0,2-3-2 16,1 0-3-16,2-1 1 0,1 1-2 0,2-1 0 0,0-1-1 0,4 0-1 16,-2 1 2-16,3 0 1 0,1 0 1 0,2 1 2 0,-1-1 2 0,3 2 3 15,-3-1 1-15,2 3 2 0,2 1 1 0,-2-1 1 0,-2 2 1 0,2 2-1 16,1 1 1-16,-3 0 0 0,1 4-1 0,-1 0 2 0,0 1-1 0,0 0 1 0,0 3 1 16,-2 0 0-16,0 1 2 0,1 3 0 0,-1-3 2 0,1 3 1 15,-1-1 0-15,1 1 2 0,1 0 1 0,-2 0 2 0,1 0 0 0,-1 1 4 0,1-1 0 16,1 0 1-16,-2-1 2 0,3 0 2 0,-1 1 0 0,-2-3 1 0,2 1 0 15,0 0 2-15,0-2 0 0,0 1 0 0,2-3 0 0,-3 2-1 16,3-4 0-16,-1 1-1 0,0-1-1 0,2-1-1 0,1 0-3 0,0-2 0 0,0-1-2 0,4-1-1 16,0-2-1-16,0-1-1 0,1-3-2 0,3 1-1 0,-2-5-2 0,-1 1 0 15,3-2-2-15,-1-4 0 0,0 1 0 0,-1-3-1 0,-2 0 0 0,0-4 1 16,-3 2 0-16,-1-3-1 0,-2 0-1 0,-3 1-1 16,-1-2 0-16,-2 2 0 0,-2-1 0 0,-4 0 0 0,-1 2 0 0,-2 0 0 0,-1 2-1 15,-2 0 1-15,-3 2-1 0,-1 1 0 0,-2 2-1 0,0 1 0 0,-1 2 2 0,-2 1 0 16,1 3 0-16,-3 1-1 0,0 3 1 0,1 2 0 0,-1 1 1 0,0 1 0 15,-2 2 0-15,1 3-1 0,0 2 1 0,0 4 0 0,0 0 0 0,0 1-1 16,0 1 0-16,0 3 0 0,1 0 0 0,0 3-1 0,0 0 2 0,0-1-1 16,4 2 0-16,-2-1-1 0,1 1 1 0,3-1-1 0,-2 2 2 0,5-2-2 15,-2-2 0-15,3 0 0 0,2 1 1 0,0-4 1 0,1 0-1 0,-1-2 0 16,3 1 0-16,3-3 1 0,-1 0 0 0,3-2 1 0,-1 0 0 0,3-2 0 0,1-1 0 16,2-2 1-16,0-1 1 0,2-2-1 0,2-1 1 0,1-1 0 15,1-2-2-15,1-2 1 0,2-3-1 0,0 0 0 0,-1-3 0 0,2-2 0 0,2-1-1 16,-1-3 0-16,-1-3-1 0,0 0 0 0,0-3-1 0,-1-1 0 0,-2-1 1 15,0-1-2-15,0-4 0 0,-3 0 1 0,-1-3 0 0,-1 0 1 16,1-1 0-16,-4-2 0 0,0 0 3 0,0-1 2 0,-2 2 1 0,0 0 1 0,-2 3 0 16,1 3 1-16,-2 4-1 0,-2 1 0 0,2 3 0 0,-3 3 1 0,2 2-2 15,-1 3-1-15,-2 3 0 0,-2 3 0 0,-1 3-1 0,1 3-3 0,-2 3-1 0,-2 4-1 16,-3 3 0-16,0 5 1 0,-2 2 1 0,0 5-1 0,-2 3 1 16,0 2 1-16,-2 0-1 0,1 3 1 0,3 0 1 0,-1 0 0 15,-1 0 0-15,5-2-1 0,-1 1 1 0,4-2 1 0,1 0 0 0,2-1 1 0,2-1 0 0,2 1 2 16,2-3 1-16,3 0 0 0,2 1 2 0,5-4 2 0,2 1 1 15,2-2-1-15,6 1 0 0,1-3 0 0,4-2-1 0,1-1 1 0,3 0-1 0,2-4 0 16,1-1 0-16,1 0-2 0,-1-4 0 0,1-1-2 0,2-2 0 0,-3-2-2 16,0-2 0-16,-3-1-2 0,1-4 1 0,-2 0 0 0,-2-1 0 0,-3-4-1 15,0-1-1-15,-3-1 0 0,-1-3-1 0,-4-2-1 0,0 1 1 0,-3-3 0 16,-1 1 0-16,-4-2 0 0,-2 0-1 0,0 0 1 0,-4-2-1 0,-2 1-1 16,0 2 0-16,-2-3 1 0,-2 4-1 0,-2-1 1 0,1 3-1 0,-3 0 0 15,-1 2 0-15,-1 4-1 0,1 1 0 0,-4 1-1 0,2 3-1 0,-4 3-1 16,1 1-1-16,0 3-2 0,-4 1-1 0,0 4 0 0,0 1-2 0,-1 4-1 0,1 2-2 15,-1 1-1-15,0 1-2 0,1 1 0 0,0 2 0 16,2 1-2-16,0 0-1 0,2-1 0 0,1 1 1 0,0 0 1 0,1-1 1 0,2-2-2 0,3-1 3 16,-1 0 0-16,3 0 3 0,-2-1 1 0,4 0 1 0,0 0 1 0,4-3 2 15,-2 0 1-15,3 0 1 0,-1-2 1 0,1 2 1 0,1-4 3 0,2 2 0 16,0-3 0-16,1 0 1 0,2-2 1 0,-1 1 1 0,0-3 2 0,1 0 1 16,2 0 2-16,-1-1 3 0,-2-2 3 0,2 2 1 0,1-3 1 0,-2 2 1 15,0 0 1-15,2-2 1 0,-2 1-1 0,1 1 2 0,-1 1-1 16,1-1 0-16,-1 1-1 0,-1-1-2 0,1 1-3 0,-1 1-1 0,-2 0-3 0,1 1-2 15,1 1-1-15,0-1 0 0,-3 2-1 0,1-1-2 0,2 2-1 16,-3 1-5-16,2 0-6 0,0 1-9 0,-1-1-11 0,1 2-20 0,1-1-25 0,-1 1-35 0,2 1-42 16,-1 1-52-16,4-1-57 0,-1 1-51 0,2-1-50 0,1 1-93 15,2-1-114-15,-1-1-51 0,0 0-21 0,3 0-5 0,-1-2 5 0,-1-1 17 0,1 0 72 16</inkml:trace>
  <inkml:trace contextRef="#ctx0" brushRef="#br0" timeOffset="4385">3662 12908 0 0,'-5'-8'15'0,"-1"-1"479"0,0 2 11 0,1-1 7 16,-2 1 5-16,0 0 2 0,2-1 1 0,-1 2-111 0,1 0-162 0,0 1-81 15,0 2-42-15,2 0-24 0,0 1-18 0,-1 1-13 0,3 1-12 16,0 1-9-16,1 1-9 0,1 1-5 0,-1 2-4 0,3 2-2 0,-1 3 2 0,3 1 3 16,1 3 0-16,-1 3 1 0,-1 1 0 0,1 3-2 0,1 2-5 0,-1 2-4 15,0 3-3-15,1 1-5 0,-1 1-4 0,-1 0-9 0,0 2-10 0,-1 1-19 0,1-1-23 16,-3 0-31-16,2 1-33 0,-2-2-37 0,2 1-41 16,-1-3-33-16,-1-1-34 0,3 1-56 0,-3-1-69 0,3-3-61 0,-2 1-61 15,1-4-23-15,1-1-7 0,1-2 8 0,-2-2 69 0</inkml:trace>
  <inkml:trace contextRef="#ctx0" brushRef="#br0" timeOffset="4617.99">3752 13138 256 0,'-9'-38'484'0,"4"1"2"0,-1 3 3 15,-1 0 2-15,3 1 0 0,0 4-80 0,4 0-116 0,0 1-84 0,4 2-71 16,1 1-30-16,2 4-11 0,3-1-6 0,5 3-4 0,1 0-1 0,3 2-2 16,2 1-4-16,5 2-4 0,0 2-4 0,5 2-1 15,3 1-3-15,2 3-5 0,1 2-3 0,0 3-6 0,2 4-6 0,-1 0-5 0,-2 5-7 0,1 6-3 16,-2 3-4-16,-1 3-2 0,-6 5 5 0,1 3 6 0,-5 5 4 0,-5 2 3 0,-1 5 1 15,-6 2 1-15,-3 1 0 0,-2 4-1 0,-4 2-2 0,-4 2-2 16,-3 1-4-16,-6 0-1 0,1 0-4 0,-6-1-3 0,0-1-10 0,-2-2-16 0,0-2-27 16,-2-4-32-16,-1-1-31 0,1-3-31 0,1-1-38 0,-1-6-40 15,3 0-43-15,1-5-44 0,3-1-44 0,-2-4-43 0,3-3-69 0,2-1-79 16,-1-5-45-16,3-2-28 0,-2-1 4 0,4-3 22 0,0-4 24 0,-1 0 417 16</inkml:trace>
  <inkml:trace contextRef="#ctx0" brushRef="#br0" timeOffset="5327">5380 12562 0 0,'6'-15'130'0,"-1"0"379"15,-1-2 14-15,-3 2 6 0,2-1 5 0,-3 2 2 0,-3 0 0 16,2 0-118-16,1 4-172 0,-1-1-79 0,-2 2-39 0,2 1-23 0,-1 2-19 0,-1 0-16 0,2 1-15 16,-2 1-10-16,2 3-9 15,1-2 4-15,0 3 9 0,0 2 9 0,0 0 6 0,0 2 5 0,1 3 4 0,2-1 4 0,-1 5 3 0,2 2 1 16,1 1 2-16,2 1 0 0,1 3 1 0,2 4-5 0,-1 1-4 0,2 2-13 0,0 2-17 16,1 2-10-16,2 1-8 0,-2 4-4 0,2 1-4 0,0 2-5 0,-2 3 0 15,1 1-4-15,-1-1-1 0,0 2-2 0,-2 0-1 0,2 0-1 0,-4 0 0 16,2-2-3-16,-2 0-4 0,-1 0-9 0,1-4-10 0,-1 1-19 15,-1-4-25-15,-2-2-26 0,1 0-28 0,1-4-24 0,-1-1-25 0,-1-3-29 0,-2-2-36 16,3-2-41-16,-2-3-41 0,-1-1-45 0,-1-2-47 0,2-2-55 16,-3-4-59-16,1-2-22 0,-1-2-7 0,0-3 13 0,-1-3 22 0</inkml:trace>
  <inkml:trace contextRef="#ctx0" brushRef="#br0" timeOffset="5618.99">5388 12836 377 0,'-6'-16'405'0,"2"2"5"0,0-3 6 0,3 0-57 0,1-2-85 16,1 1-63-16,5-1-53 0,-1 1-24 0,4-1-9 0,2 1-5 0,1-1 0 16,2-1-4-16,5 0-8 0,2 0-3 0,1 1-1 0,0-1-4 0,3 3-5 15,4 0-10-15,-2 1-10 16,3 3-10-16,1 0-6 0,1 3-7 0,1 3-9 0,-1 1-3 0,1 3-5 0,1 2-4 0,-3 3-2 0,0 2 0 0,0 3 3 0,0 1 5 16,-3 2 6-16,0 2 8 0,-2 1 9 0,0 4 15 0,-1 2 15 15,-4 0 9-15,0 2 4 0,-2 2 4 0,0 3 2 0,-3 1 2 0,-3 2 0 0,0 1-1 16,-4 3-5-16,-1 2-4 0,-4 0-6 0,0 3-7 0,-3-2-9 0,-4 3-15 15,0 0-15-15,-5 1-8 0,1-1-6 0,-4-1-4 0,-2-1-5 16,-2 2-4-16,-1-4-3 0,-4 1-4 0,0-3-2 0,-1-2-3 0,-2 0-1 0,-1-2-1 16,-1-1-2-16,-2-3-7 0,2-3-6 0,-1-2-12 0,1-2-15 0,0-2-31 15,-1-3-38-15,1-3-38 0,-1-1-38 0,3-3-52 0,-1-1-59 0,-2-2-53 16,4-3-48-16,-1-3-72 0,2-2-83 0,-1-1-44 0,3-3-26 0,3-1-8 0,0-2 3 16,1-2 22-16,4-2 228 0</inkml:trace>
  <inkml:trace contextRef="#ctx0" brushRef="#br0" timeOffset="5834">6415 12604 324 0,'8'-13'460'0,"0"-1"8"0,-1 3 6 0,0 2 13 0,-1 1 16 16,-1 2-93-16,-2 3-141 0,1 1-50 0,0 2-10 0,2 2-5 0,-1 1-3 16,0 3-5-16,1 2-7 0,-2 1-4 15,1 2-6-15,0 4-8 0,1 1-10 0,-1 1-14 0,0 2-15 0,0 2-17 0,-1 0-20 0,-2 3-21 0,2 1-25 16,-1 2-15-16,-1 1-12 0,-1 1-7 0,3 0-6 0,-3 2-3 0,2 1-5 0,-1 0-9 15,-1 1-10-15,3 1-21 0,-1 0-27 0,0-1-29 0,1 1-32 16,-2-1-37-16,1-1-37 0,1 1-45 0,1-3-46 0,-2-1-40 0,1-2-34 0,1-1-82 16,0-1-103-16,-1-1-42 0,0-6-13 0,-2 1 10 0,2-5 21 15,-3-2 25-15,0-3 415 0</inkml:trace>
  <inkml:trace contextRef="#ctx0" brushRef="#br0" timeOffset="6068">6484 12930 281 0,'0'-36'453'0,"3"1"8"0,-1 5 9 0,1 0 7 0,2 1 9 15,1 2-104-15,3 0-155 0,2 4-66 0,0-1-28 0,5 5-10 0,0-2 0 0,4 2-2 16,0 2-2-16,4 1-6 0,0 1-7 0,3 2-9 16,1 2-9-16,2-1-9 0,1 4-8 0,0 2-8 0,2 2-7 0,2 3-7 0,0 1-7 0,0 2-3 15,0 2-7-15,-2 4 6 0,1 3 9 0,-2 0 9 0,-3 4 9 0,-1 3 6 16,-3 1 5-16,-3 4 4 0,-2 1 0 0,-6 2 3 0,0 2 0 16,-5 0 0-16,-4 4 0 0,-2 1-3 0,-6 2-3 0,-3 2-9 0,-5 0-15 0,-3-1-12 0,-3 2-11 15,-4-1-7-15,-3 0-7 0,-3 1-3 0,0-1-2 0,-4-2-4 0,-2-2-4 16,2 0-8-16,-2-3-12 0,-1-3-23 0,2-2-30 0,2-1-39 0,-1-6-43 15,1-1-58-15,4-2-63 0,-2-3-63 0,1-2-63 0,1-2-69 16,3-4-71-16,-1-3-47 0,3-2-39 0,-1-4-13 0,3-4-2 0,1-3 16 16,0-3 236-16</inkml:trace>
  <inkml:trace contextRef="#ctx0" brushRef="#br0" timeOffset="6400">7449 12399 0 0,'31'-24'296'0,"-1"1"249"0,-1-1 20 0,-4-1 9 0,-2 2 4 15,2-1 2-15,-4 2 0 0,-1 2-126 0,0 4-185 0,-1 0-79 0,-1 5-33 16,1 0-13-16,-2 6-3 0,2 1-8 0,-3 3-10 16,1 3-12-16,-1 2-15 0,1 4-9 0,-4 1-7 0,1 5-2 0,0 1-1 0,-2 4-3 0,-2 1-1 15,0 3-8-15,-4 1-7 0,0 3-9 0,0 3-6 0,-2 3-5 0,-1 0-5 0,-2 2-4 16,-2 2-4-16,-2 1-2 0,1 0-1 0,-4 2-1 0,-1-2-2 0,1 3-2 16,-2-1-3-16,0 0-1 0,-2-1-4 0,3-1-2 0,-2 0-1 15,0-2-2-15,1-2-1 0,0-2 1 0,3-3-1 0,-2-1 1 0,2-4-1 16,1-3-1-16,0-1 0 0,1-2 0 0,0-3 0 0,2 1 1 0,0-3 0 0,-1-2 3 15,2-1 2-15,0-2 5 0,2 1 2 0,0-4 1 0,1 2 2 0,3-4 1 0,0 0 0 16,3-1 2-16,1-2 0 0,2-2-1 0,4 1 0 0,1-4-1 0,3-2 1 16,4 0-2-16,1-2-1 0,5-2-5 0,2-1-4 0,3-1-2 0,1-3-1 15,1 0-5-15,3 0-4 0,-2 2-9 0,2-3-8 0,2 1-8 0,-3 2-8 16,-2-1-10-16,-1 2-12 0,0 2-17 0,-4 0-20 0,-2 2-33 0,0 1-38 16,-4 1-39-16,1 1-41 0,-2 2-42 0,0 0-42 0,-4 0-27 15,-1 2-18-15,-1 0-25 0,-2 0-29 0,2 2-47 0,-2-2-55 0,-1 1-30 0,-2-2-21 16,1 0 14-16,-2 1 29 0</inkml:trace>
  <inkml:trace contextRef="#ctx0" brushRef="#br0" timeOffset="6566">8812 12707 0 0,'-1'-1'21'16,"-1"0"452"-16,0-1 4 0,2 0-2 0,-1-1-3 0,0-1-2 0,-1 3-2 15,1-2-115-15,1-1-167 0,-1 3-88 0,-1 0-49 0,1 0-27 0,1 1-16 16,0 0-19-16,0 0-16 0,0 0-24 15,0 1-26-15,0 1-27 0,0 0-27 0,0 0-27 0,0 1-22 0,0-2-51 0,0 5-64 0,0-3-58 0,0 1-56 16,-1 0-30-16,1 1-14 0,-3 0 0 0,2 0 287 0</inkml:trace>
  <inkml:trace contextRef="#ctx0" brushRef="#br0" timeOffset="7144.99">9230 12451 0 0,'-11'5'46'16,"0"1"421"-16,0-1 6 0,-3-2 3 0,1 0 0 0,-1-1 1 0,-2-1-2 16,0 2-117-16,-1-2-169 0,0 2-79 0,1 1-38 0,-1 0-16 0,0 0-7 15,1 1-2-15,1 2 0 0,0-3 1 0,2 2 1 16,0 1 10-16,3-3 13 15,2 2 11-15,3 0 11 0,1-1 9 0,4 1 6 0,4-2 5 0,2 1 1 0,5 1 3 0,4-4 1 0,6 1 1 0,4 0-1 0,5-3-4 0,5 0-8 16,4 0-13-16,6-4-16 0,1 0-15 0,4-2-12 0,1-2-12 0,0-1-11 0,2 1-7 16,-1-3-5-16,0 0-5 0,-1-1-3 0,0-1-1 15,-4 1-3-15,-1 1-2 0,-3-1-4 0,-4 1-6 0,1 0-9 0,-6 1-14 0,-2 0-18 16,-2 1-22-16,-5 1-24 0,-3 0-21 0,0 1-22 0,-3 2-28 0,-2 0-33 16,-3 1-32-16,-2 0-31 0,1 0-21 0,-4 1-18 0,-1 1-17 0,0-1-19 15,-1 1-49-15,-2 0-64 0,0-2-28 0,-1 3-15 0,-2-3 3 0,2 0 10 16</inkml:trace>
  <inkml:trace contextRef="#ctx0" brushRef="#br0" timeOffset="7485">9746 12155 0 0,'0'-9'317'0,"0"0"133"0,0-1 12 0,0-3 8 0,0 3 4 0,0-1-87 0,2-1-127 15,1 2-63-15,1-2-32 0,-1 1-12 0,2 0-1 0,4-1-2 0,-2 0-5 16,5 0-10-16,0 0-14 0,2 0-13 0,1 0-11 16,2 0-8-16,0 0-10 0,2 0-3 15,2 2-6-15,-1 1-2 0,1 1-3 0,3 0-7 0,-2 1-8 0,2 2-11 0,-2 1-11 0,3 3-8 0,-3 0-6 0,2 2-3 0,-2 2-4 16,3 2 0-16,-4 0-1 0,2 3-1 0,-2 0-2 0,0 2 0 0,-1 2-2 16,-2 0 0-16,1 2 0 0,-2 1 0 0,-3 0-1 0,2 1 0 0,-2 1 1 15,-2 0 1-15,-2 2 0 0,0 0 2 0,-2-2 0 0,0 3 3 0,-3-1 1 16,0 0 2-16,1 2 1 0,-2-2 1 0,-1 0 1 0,-1-1 1 0,-1 1 1 15,1-1 1-15,-2 1-1 0,0-1 1 0,-2-1-1 0,1 0-1 0,0 0 0 16,-3-1 0-16,1 0-3 0,-1-1-2 0,-1 0-3 0,-2-1-13 0,0-1-17 16,-2 2-20-16,-1-2-22 0,2 0-24 0,-3 0-26 0,-1-1-32 0,1 0-35 0,-1-2-34 15,0 2-33-15,0-1-28 0,1-1-28 0,1-1-56 0,-1 0-68 16,1-2-42-16,0 0-29 0,1-2-7 0,-2 1 4 0,3 0 15 0,0-4 306 0</inkml:trace>
  <inkml:trace contextRef="#ctx0" brushRef="#br0" timeOffset="13565.72">10329 12303 154 0,'-2'0'332'15,"1"3"2"-15,1-1 4 0,-1 2-74 0,-1-1-107 16,1 2-57-16,1 1-35 0,-2 1-10 0,-1 3-3 0,2 1 1 0,-3 1 3 0,3 1 3 16,-3 4 5-16,2-1 4 0,-2 4 2 0,3 1 3 0,-2 0 0 0,1 0 1 15,1 2-2-15,2-1-1 16,1 1-2-16,2-1-6 0,1 1-4 0,1-1 1 0,4-1 2 0,3 0 2 0,-1-1 3 0,4-2 3 0,3-1 4 0,1-1 6 0,3-2 5 16,2-2 5-16,0-3 6 0,5-1 6 0,1-2 4 0,0-3 4 0,4-1 4 15,0-5-2-15,1-1-3 0,2-4-1 0,3-2-4 0,0-4-3 0,1-3-3 16,4-2-3-16,0-3-5 0,5-6-5 0,1-3-6 0,3-6-5 0,2-5-6 15,1-5-6-15,6-5-7 0,-1-2-5 0,3-6-5 0,2-5-5 0,-1-1-5 16,3-1-3-16,-2-1-4 0,0 1-5 0,-2-1-4 0,-1 3-3 0,-5 5-4 16,-3 1-3-16,-4 4-3 0,-2 4-2 0,-5 1-2 0,-5 5 1 0,-4 2 0 15,-2 1-1-15,-5 4 2 0,-5 3-1 0,-3 1 0 0,-3 2 0 0,-3 3 4 16,-3 2-1-16,-1-1 0 0,-3 2 1 0,-1 1 1 0,-2 0 0 0,-1 1-1 16,-4 1 0-16,1-1-1 0,-2 2-2 0,-3-1 0 0,1 1-1 0,-2 0 1 0,-2 1-2 15,-1 0-1-15,1 0-1 0,-4 0-1 0,2 1 0 0,-2 2 0 16,0-2-1-16,-3 2 1 0,2 1 0 0,-1-2 1 0,-2 1 0 0,0 1 1 0,1 2-1 15,-2 0-1-15,2-1 2 0,0 3 0 0,-1-2 1 0,3 2-1 0,-1 0 1 16,0 0 0-16,4 3-1 0,-1-2-2 0,0 1-1 0,3 1 1 16,-1-3-1-16,3 2 1 0,0-1-2 0,3 1 0 0,0-3-2 0,2 0 1 0,0-2-2 0,4-1-1 15,0 0-2-15,2 0-1 0,4-3 0 0,2 0-2 0,2-2 1 16,1 1-1-16,4-2-1 0,1 2 0 0,2-4-1 0,3 3 1 0,1-3 1 0,4 0-1 16,1-3 1-16,1 2 2 0,1 0 1 0,4 0 1 0,-1-1 2 0,4 0 2 15,0 0 1-15,2-1 2 0,5-3 2 0,1 1 2 0,0 0 1 0,2 0 2 16,2 0 1-16,0 1-3 0,2 0 2 0,0 1 1 0,-1-1 1 0,1 2 1 15,0 1-1-15,-3 2-1 0,-4 2 0 0,-2 0-1 0,-1 3-2 0,-7 1-1 16,-3 2-2-16,-4 2 0 0,-2 0 0 0,-6 4 1 0,0-2-1 0,-5 4-2 16,0 1-1-16,-4 1 0 0,-1 0-1 0,-2 0 0 0,-2 1 1 0,0 1-1 15,-2 2 1-15,-2-1 0 0,1 0 0 0,-1 1 0 0,-1-1 1 0,0 2 0 16,-2-1 2-16,3 2 0 0,-4-1 1 0,2 0 0 0,-2 0-1 0,0-1-1 16,1 2-1-16,-1-1-5 0,0 1-6 0,-1 0-7 0,1-1-12 0,-1 1-11 0,2-2-12 15,-2 2-12-15,0 0-11 0,0 0-9 0,0 0-10 0,0 0-7 16,0 0-8-16,0 0-8 0,0 0-8 0,0 0-8 0,0 0-4 0,0 0 4 0,0 0 6 15,0 0 13-15,0 0 10 0,3 0 12 0,0 0 10 0,1 0 9 16,1 0 5-16,3-1 4 0,1-1 7 0,2 1 5 0,3-3 12 0,1 1 9 16,2-3 10-16,3 2 5 0,2-2 4 0,-1 0 2 0,2-1 1 0,-1 0 3 15,-1-1 5-15,1 0 6 0,-2 2 10 0,-1 0 9 0,-2 0 9 0,-2 0 7 0,-1 1 5 16,-2 0 4-16,0 1 3 0,-4 2 1 0,2-1 0 0,-4 0-1 0,-1 1-2 16,2-1-2-16,-4 2-5 0,1 0-6 0,-3 0-6 0,2 1-4 0,-2-1-10 15,-1 0-12-15,1 0-13 0,-1 1-17 0,0 0-18 0,3-2-19 0,-3 2-15 16,1-1-15-16,0 0-14 0,-1 1-12 0,0 0-14 0,1 0-12 0,1 0-11 0,0 0-13 15,-1 1-6-15,2 0-2 0,-2 2 3 0,2-1 5 0,-2 1 8 16,0 1 10-16,2 0 0 0,-2 0-5 0,-1 1-31 0,-1 2-45 16,-2-1-35-16,2 1-31 0</inkml:trace>
  <inkml:trace contextRef="#ctx0" brushRef="#br0" timeOffset="15711.72">10419 12753 310 0,'-6'2'334'0,"-3"-1"-35"0,3-1-49 0,1-1-64 0,1 1-71 0,-1-3-30 0,3 0-10 15,-1 1-6-15,2-2-2 0,1 0-7 0,0 0-6 0,0 1-4 16,0-1-3-16,0 0-3 0,0 1-1 0,0 1 4 15,0-1 2-15,0 3 5 0,0 0 4 0,0 0-1 0,-1 0 0 0,0 3-3 0,-1-1-3 0,1 1 1 0,-1 4 1 16,-2-2 2-16,3 4 2 0,-2-1 3 0,2 2 0 0,-2 0 0 0,1 0-1 16,2 1-4-16,-1 1-4 0,1 1-4 0,0 0-4 15,1 1-3 1,-1-1 0-16,2 3-3 0,1-1 1 0,2 1 0 0,1 1-1 0,0 0 1 0,4 1-2 0,-1 0-2 0,2 1-1 0,-1 2-1 16,4-2-3-16,-1 2 0 0,2 2-2 0,3 0 0 0,-2 0 1 0,5 2 0 0,-1-2-1 0,2 1-1 15,1-2 0-15,3 2 0 0,0-3 1 0,2 0 0 0,2-3 0 0,4 0 0 0,0-1 0 16,2-2 0-16,3-2 0 0,1-1 1 0,3-4 0 0,1-2 0 0,4-1 0 15,3-3 1-15,0-2 3 0,4-2 4 16,3-4 7-16,0-3 5 0,2-3 3 0,3-2 4 0,-2-1 3 0,0-3 2 0,2-3 0 0,-2 0 2 16,1-1-1-16,-1-2 0 0,-2 0-3 0,-2-1-2 0,-3-1-5 0,1 1-4 0,-3-1-6 15,-2 0-3-15,-5 1-2 0,-2-1-3 0,-2 1-2 0,-1 0-3 0,-3-2-4 16,-1 0-1-16,0 0-1 0,-2-1-1 0,-2 0-3 0,-1-1 0 0,-4-1-1 16,2 0-3-16,-4-2 0 0,-2 1-5 0,2-1-2 0,-4 0-1 0,-1-2 0 0,-3-1 1 15,1 0 0-15,-3 1 0 0,-4-1 0 0,1 0 2 0,-2-1 0 16,-2 0 0-16,-2-1 0 0,-1 1 2 0,-4 0-2 0,0 0 0 0,-2 1 0 15,0 0-2-15,-4 1-1 0,0 2-2 0,-3 0-1 0,0 0-1 0,-1 2-1 0,-2 1-1 16,-1 2 0-16,-1 0-1 0,-1 2-1 0,0 2 0 0,-2-1 0 16,-1 2-1-16,0 1 0 0,1 0-1 0,-4 0 1 0,1 1 2 0,1 2 0 0,-1-1 2 15,-1 1 0-15,2 1 1 0,-1 0 1 0,0 0 0 0,3 1 1 0,-1 0-1 16,1 1 2-16,1-1 1 0,-2 0 2 0,3-1 1 0,-1 0 4 0,1 1-1 16,2-1 1-16,-1-1 0 0,2 1 0 0,4-2 1 0,-2 1-1 0,4-1 1 0,1 0 0 15,2-2 0-15,2 0 0 0,2 0-1 0,2-3 1 16,3 0-2-16,3-1-1 0,5-3 1 0,5 1 2 0,5-5 0 0,6 0 0 0,5-3 0 0,5-2 1 15,9-3 0-15,4-2 0 0,10 0 0 0,4-6 0 0,9-1 0 16,6-1 0-16,8-1-1 0,8-2-1 0,3 1-4 0,5 0-2 0,2 0-1 16,4 2-2-16,4 0 0 0,-1 3 1 0,1 0-2 0,-1 1 0 0,-3 3-1 15,-5 3 2-15,-5 4-1 0,-5 0-2 0,-3 5 2 0,-10 0 0 0,-3 4 0 0,-7 1 1 16,-7 3 0-16,-9 5-1 0,-6 2-1 0,-7 0 1 0,-4 4-1 0,-6 0 2 16,-6 2-1-16,-3 2-2 0,-4 1 0 0,-5 1 1 0,0 0-1 0,-3 1 0 15,-2 2 0-15,-3-1-1 0,0 0 1 0,-2 2 0 0,-1-2 0 0,-2 3 0 16,-1-1 0-16,-2 1-1 0,1 1 0 0,-2-2-1 0,0 1 0 0,-1 1 0 15,0 0-1-15,-1 0 1 0,0 0 0 0,-2 0 0 0,1 1 0 0,-2 1 0 16,-1-2-1-16,-1 2-3 0,0 0-2 0,-3 2-2 0,0-1-1 0,-2 1-2 16,1 0-4-16,-4 2-2 0,2 1-2 0,-2-1-2 0,-1 1-2 0,1 1-4 0,-1 0-3 15,0-1-2-15,1 0 0 0,-1 2-1 0,1-3 0 0,2 1 1 0,1-1 1 16,0 0 2-16,2-1 1 0,-1-1 3 0,4 0 1 0,-1 0 1 16,1-1 0-16,3-1 2 0,0 1-5 0,-2-2-2 0,4 0-9 0,-1 0-9 0,-1-1-12 15,3 2-13-15,-1-2-12 0,0 0-11 0,1 0-10 0,0 0-11 0,0 0-9 16,0 0-10-16,0 0-14 0,0 0-12 0,0 0-14 0,0 0-12 15,0 0-9-15,0 0-7 0,0 0-4 0,0 0 0 0,0 0-1 0,0 0 2 0,0 0 1 16,0 0 3-16,0 0 2 0,0 0 2 0,0 0 2 0,0 1 3 0,0-1-10 0,0 0-15 16,0 0-35-16,0 0-46 0,0 3-11 0,1-2 151 0</inkml:trace>
  <inkml:trace contextRef="#ctx0" brushRef="#br0" timeOffset="16961.72">12105 12624 0 0,'-3'1'63'0,"2"1"141"0,-2 1-65 16,2 0-48-16,1 0-38 0,-1 0-19 0,0 1-12 0,1 1-4 0,0-1 1 16,0 2-1-16,0-1 1 0,0 0 2 0,0 2 0 0,0-2-1 0,0 1 1 15,-2 2-1 1,0 0 0-16,2-1-1 0,-1 2 0 0,-1-1 1 0,1 1-2 0,0 0-1 0,1 0-1 0,-1 1-2 0,-1-1 0 0,1 0 0 0,-1 1 2 16,-1-1 1-16,2-1 1 0,-4 1 3 0,3-1 3 0,-1 1 2 0,-2-1 3 15,1 0 2-15,-1 1 2 0,0-1 1 0,-1 2 4 0,0 0 2 0,-1 1 2 16,-2-1 1-16,1 2 1 0,0 2 0 0,-2 1 0 0,-1 2 0 0,1 1-2 0,-3 1 0 15,3 2 0-15,-2 1 1 0,0-1 3 0,0 3 1 0,1 0-3 16,1 1 1-16,1 0 1 0,3 2-2 0,-1-2 0 0,2 1 0 0,1 1-1 16,3-2 3-16,0 0 2 0,2-1 3 0,1 0 3 0,2-2 6 0,2 0 10 15,3-2 7-15,0-1 7 0,3-1 8 0,2-3 7 0,1 1 5 0,2-4 6 16,3 1 3-16,1-4 2 0,4-2 1 0,2-2 0 0,4 0-1 0,4-4-3 16,2-1-6-16,7-1-8 0,-1-4-7 0,6 0-4 0,3-3-4 0,2-3-2 0,4 0-4 15,1-3-2-15,3 0-3 0,3-3-3 0,5-3-2 0,-1 0-3 0,3-3-2 0,1 0-1 16,2-2-1-16,-2-2-2 0,2 1-5 0,-2-3-4 0,0 0-7 15,-2 0-7-15,-1-1-5 0,-6 0-4 0,-2 0-3 0,-6 2-3 0,-5 0-3 16,-7 2-1-16,-6 0-3 0,-2 2-3 0,-6 1-3 0,-6 0-3 0,-5-1-1 16,-2 1-1-16,-5-1 1 0,-6-2 0 0,-2 1-1 0,-5-1 2 0,-4-1-2 0,-5-4 1 15,-4 1-1-15,-5-1 0 0,-2 1 1 0,-3-1-1 0,-4-1 0 0,-2 0-2 16,-1 1 1-16,0 0 0 0,-5 1-2 0,0 1 0 0,0 2-1 0,-1-1 0 16,-3 3-1-16,3-1 1 0,-3 4-2 0,2-1 1 0,-1 3-1 15,-1 0 2-15,3 3 0 0,1 0 1 0,1 1 4 0,2 0 5 0,-1 3 4 0,3 0 6 16,4 1 6-16,0 0 5 0,3-1 2 0,0 4 2 0,4-1 2 0,3 0-2 15,2 1 0-15,3 0-1 0,2 0 0 0,0-1-1 0,6 0-3 0,0 1-4 16,3-3-6-16,4 3-4 0,0-1-5 0,5-1-5 0,2-1-3 0,2 2-2 16,2-1 0-16,5 2 0 0,2-3 0 0,1 3-1 0,4-3 1 0,5 3-2 15,0-3 1-15,5 3 2 0,3-1 0 0,3-2 1 0,5 1 1 0,3 2-1 16,3-3 0-16,8 2-1 0,0-2 0 0,5 0 0 0,1 2 0 0,3-1 0 16,0-1 2-16,2 1 0 0,2 0-1 0,-1-1 0 0,0 3-2 0,-1-3-1 0,0 3 1 15,-1 1 0-15,-4 0 0 0,-3 3 1 0,-1-3 1 0,-5 3 0 16,-4 1-1-16,-2 0 1 0,-5 0-2 0,-4 2 0 0,-3 0 0 0,-3 1 0 0,-2 0-1 15,-5 1 0-15,-4 0 0 0,-3 0-1 0,-4 1 0 16,-1 0 0-16,-3 0 0 0,-3 1 1 0,-3 1-1 0,-2-1 0 0,-3 2 1 0,-3 0 0 0,-1 0 0 16,0 0 1-16,-4 0 1 0,1-1 1 0,-5 0 1 0,3 1 0 15,-3 0 1-15,0-1 3 0,2 2 2 0,-3-2 1 0,3-1 1 0,-1 1 1 0,0-2 0 16,2 2 1-16,0-2-3 0,1 1 1 0,0-1 0 0,0 0-2 0,0-1 1 0,2 1-1 16,-2 1-2-16,0-1-2 0,3-1-4 0,-1 0-2 0,-1 0-5 0,2 0-5 15,-2 0-5-15,1 1-7 0,1-1-5 0,-1 1-6 16,1 0-7-16,1 0-6 0,-1-1-8 0,0 1-8 0,-1 1-13 0,1-1-15 0,1-1-12 0,-1 3-13 15,0-1-6-15,-1-1-4 0,2 1-4 0,0-1-3 16,0 2-16-16,0-1-20 0,0 1-15 0,2 1-15 0,-1-3-11 0,0 2-12 0,-1 1-3 16,0-2-3-16,0 2-5 0,0-1-7 0,0 1-27 0,0 0-39 0,0 0-52 15,0-1-58-15,-1 0-9 0,-2 1 12 0</inkml:trace>
  <inkml:trace contextRef="#ctx0" brushRef="#br0" timeOffset="17377.72">14412 11255 231 0,'-7'-9'385'0,"-3"0"14"0,2-2 13 0,1 2-72 0,-3 1-110 16,4-1-53-16,-3 1-28 0,4 2-15 0,-1-1-6 0,0 2-8 0,2 0-7 15,-1 2-12-15,3-1-15 0,-2 0-13 0,4 3-15 0,0-1-12 16,0 1-8-16,4 1-3 0,-1 1 0 0,4 1 2 0,1 0 5 0,2 3 2 0,4 1 3 0,1 0 2 0,2 1 2 15,2 2 1-15,2 2 0 0,1-1 0 0,4 3-2 0,0 2-1 16,4-1 2-16,-1 3-3 0,3 0-4 0,2 0-2 0,3 2-3 16,0 0-1-16,3 2-2 0,-2-2-1 0,3 0-1 0,-1 1-1 0,0 1 1 15,-3 0-2-15,0-1-2 0,-2-1-4 0,-4 0-3 0,-3-1-1 0,-4 0 0 0,-3-1 4 16,-2-1 3-16,-3 1 7 0,-3 0 8 0,-3 0 8 0,-3 0 8 0,-2-1 7 16,-4 0 4-16,-2 0 4 0,-4-1 2 0,0 1 0 0,-5 1 1 0,1-1-1 0,-3-2-3 15,1 2-4-15,-3-2-7 0,-2 2-8 0,1-2-9 0,-1 0-9 16,0 0-9-16,2 1-7 0,-2-1-5 0,1-1-4 0,2 2-2 0,0-1-2 0,-1-1-2 15,2 2-1-15,2-2-1 0,-1 0 0 0,1 0 0 0,1 0 0 16,-1 0-1-16,3 0 0 0,-1-1 0 0,1 1-2 0,1-2 0 0,1 0-5 0,0 0-9 16,1-2-12-16,0 2-12 0,3-1-14 0,-1-2-18 0,0 1-17 0,2-1-17 15,0 0-17-15,2 1-17 0,0-2-25 0,-1 1-30 0,3-2-27 0,-1 2-27 16,-1-3-18-16,4 3-16 0,-2-2-12 0,0 0-12 0,0-1-36 0,0 2-51 16,0-1-39-16,1 0-33 0,-1 0-11 0,-2-1-2 0,3 1 17 0,-4-1 445 15</inkml:trace>
  <inkml:trace contextRef="#ctx0" brushRef="#br0" timeOffset="19410.72">8387 14959 141 0,'-9'-2'324'0,"1"1"-9"16,-1 1-12-16,0-2-83 0,3 0-114 0,-1 1-52 0,-2 1-26 0,3-2-11 0,-2 1-7 15,2 1-2-15,1-1-1 0,1 1-3 0,0 0-1 0,1 0-2 16,-1 0 0-16,3 0 0 0,0 0 0 0,-1-1 1 0,2 1 0 15,2-2 1-15,-1 2-1 0,3-1 0 0,0 0 2 0,0-1 2 0,1 1 3 0,2 1 4 0,1-2 4 16,-2 1 6-16,2-1 6 0,-1-1 5 0,1-1 5 0,-1 2 5 16,1-1 5-16,-2 0 5 0,0 1 3 0,-1-1 4 0,0-1 2 0,0 2 2 0,0 0 4 15,-2 1 1-15,-1-2 0 0,1 2 0 0,-1 0-2 0,-2-1-2 0,1 1-3 16,2 1-2-16,-3 0-3 0,0 0-2 0,0 0-2 0,0 0-3 0,0 0-3 16,0 0-3-16,0 0-6 0,0 0-4 0,0 0-7 0,0 0-6 0,0 0-2 15,0 0-6-15,0 0-1 0,0 0-5 0,0 0-1 0,0 0-2 0,0 0-2 16,1 0-1-16,0 0 1 0,0-1-2 0,2 0 1 0,-1 0 1 0,2 1 1 15,-1-1 2-15,0 0 2 0,1-1 3 0,0 1 2 0,-2 0 2 0,2 0 0 16,0-1 4-16,-2 2 1 0,2-1 3 0,-3 0 2 0,2-1 2 0,-2 1 2 16,0 1 3-16,0 0-1 0,1 0 1 0,-2 0 0 0,0 0-1 0,0 0 1 0,0 0 1 15,0 0 1-15,0 0 0 0,0 0 0 0,1 0-2 0,-1 0 0 16,2-1-3-16,1-1 0 0,-2 2-1 0,2-1-2 0,-1 0-1 0,2-2 0 16,-2 2 0-16,3-2 0 0,-2 2 0 0,-1-1-2 0,2 0 1 0,1-1 0 15,0-1-1-15,-1 2 2 0,-1 0 0 0,1-2 1 0,2 2 1 0,-2-1-2 16,0-2-1-16,-1 2-1 0,2-1-2 0,-1 1-2 0,1-1-2 0,-1 2 0 0,1-2-3 15,-2 2-3-15,0-1-3 0,1 0-3 0,-2 2-1 0,2-2-3 16,0 2-1-16,-2 1 0 0,2-1-1 0,0 1 1 0,-1 0-1 0,3 0 1 16,-1 0-1-16,2 0 0 0,0 1 2 0,-1-1 1 0,3 0 0 0,-1 0 3 0,-1 0 2 15,4 0 1-15,-1 0 3 0,0 0 0 0,2 0 1 0,0 0 1 0,0 0 3 16,0-1 1-16,1 0 1 0,-1-1 3 0,2 1-1 0,-2-2-2 0,1 2 0 16,-1 1 0-16,2-1-2 0,-3 1-3 0,3 0-1 0,-2 0-1 0,3 0 1 15,-4 1-2-15,4 3 0 0,-3 0-1 0,1 2-1 0,1 0 1 0,-2 1 0 0,2 3 1 16,-3 0 0-16,3 2 1 0,-1 1 3 0,-2 0 5 0,3 3 3 15,-3 0 2-15,0 1 6 0,1 0 4 0,-4 1 7 0,2-1 9 0,-1 2 4 0,-2 0 5 16,-2 1 2-16,-1 1 3 0,-1 0 1 0,-1 1 0 0,-4 2-1 0,-1 0-1 16,-2 1-2-16,-2 3-4 0,-5 0-5 0,0 0-6 0,-4 3-8 0,1 2-11 15,-6-1-7-15,1 1-4 0,-2 1-5 0,-2-1-4 0,-1-1-1 0,2 1-3 16,-1-5 0-16,2-1-1 0,-1-4 1 0,5 1 4 0,-1-4 3 0,3-2 3 16,2-4 3-16,1 1 4 0,0-3 2 0,3-2 1 0,0-1 3 0,3-2 1 15,-2 1 2-15,4-4 1 0,0 0 1 0,-1 0-1 0,2-3-2 0,2 1-5 16,-2-2-2-16,3 0-2 0,-1-1-4 0,1-1-1 0,1-2 0 0,1 0 0 0,2 0-1 15,2-4 1-15,0 1-2 0,2-2-1 0,2-1 1 0,4 0-1 16,0-1 0-16,1-3 2 0,2 2-1 0,3-3 0 0,3-1 0 0,-1 0 0 16,4-1-2-16,1 0-1 0,0 0-1 0,4 1-2 0,-1-2-1 0,3 0 0 15,0 0-1-15,0 2 0 0,2-1-1 0,1 0-1 0,0 1-5 0,-2 0-5 0,2 0-8 16,-3 3-6-16,0-1-11 0,-3 2-10 0,-1 1-20 0,-1 0-21 16,-1 0-32-16,-3 2-34 0,0 1-36 0,-2-1-34 0,-3 2-39 0,1 0-41 0,-3 1-32 15,2-2-30-15,-2 3-40 0,0-1-50 0,-1 0-50 0,-3-1-53 16,3 0-19-16,-3-1-2 0,1 0 20 0,-3-1 31 0</inkml:trace>
  <inkml:trace contextRef="#ctx0" brushRef="#br0" timeOffset="19810.72">9642 14586 0 0,'-3'-25'90'0,"-1"0"382"0,1 0 3 0,-2-2 1 0,-1-1-1 0,0-1 1 0,1 2-3 15,1 1-120-15,0 2-174 0,0 4-81 0,3 2-39 0,0 1-17 0,1 1-8 16,1 4-1-16,0 3 2 0,4 0 0 0,1 2-2 15,0 2 0-15,3 3 1 0,4 0 0 0,0 4 3 0,3 0 5 0,3 5 7 0,1-1 5 0,1 4 9 16,1 2 4-16,3 3 3 0,-1 0 7 0,0 3 8 0,0 0 3 16,1 2-1-16,-2 3 5 0,0 1 6 0,-1 1 2 0,1 1 1 0,-2 2-2 0,-1-1-4 15,-2 2-5-15,1 1-7 0,-2 1-5 0,0 0-6 0,-4 0-7 0,1 2-12 16,-4-2-4-16,-2 1-5 0,0 0-4 0,-3-1-8 0,-1 0-3 0,-2-1-3 16,-2 0-1-16,-1-1-3 0,-3-2 1 0,2 0-2 0,-2-2-1 0,0-1-1 15,-1 0-1-15,-1-1-2 0,1-3-2 0,0 0-2 0,-1-2-1 0,1-1-2 16,1-1-1-16,0-1-1 0,1-2-1 0,-1-1 1 0,0-1-1 0,3 0 1 15,-1-2-1-15,0-2 1 0,1 0 0 0,1-2 1 0,0 0 0 0,0-2 0 16,0 1 0-16,1-2 0 0,1 0 0 0,-1-2-2 0,0 0 0 0,-1 0-2 16,1-2 1-16,2-1-2 0,-2 0 0 0,3-2-1 0,-2 2 0 0,-1-2-3 15,1 0 1-15,-1 1-1 0,-1-1 1 0,1 0-1 0,0 1 1 0,1-1 0 16,-1 1 1-16,-1 1-1 0,0 0 0 0,0-1 1 0,0 2 0 0,0 1 0 16,0-2 0-16,0 1-2 0,0 2-2 0,0-1-3 0,0 1-5 0,0-1-5 0,0 0-6 15,0-1-7-15,0 2-8 0,0-1-11 0,0 0-22 0,0-1-26 0,0 2-26 16,0-1-28-16,1 0-23 0,1-1-23 0,-1 1-26 0,0-2-26 0,-1 2-25 0,1-3-24 15,2 2-19-15,-2-1-16 0,0 0-22 0,0 1-25 0,2-1-47 16,-2-1-54-16,-1 1-13 0,1-2 3 0,1 3 14 0,-1-1 14 0</inkml:trace>
  <inkml:trace contextRef="#ctx0" brushRef="#br0" timeOffset="22044.45">11075 15166 0 0,'6'-12'293'16,"-1"2"234"-16,-2-1 11 0,-2-2 1 0,-2-1 0 0,-2 0-1 0,2 2-1 0,-3 1-125 0,2 0-182 15,-2 2-78-15,0 3-30 0,2-1-4 0,-1 4 7 0,-1 2-4 0,3 1-8 16,-1 3-9-16,-1 1-9 0,2 2-3 0,1 4 2 16,1 3 0-16,3 4 2 0,-2 2 0 0,2 5 2 0,2 4-6 0,3 4-9 0,-1 4-17 15,3 4-22-15,0 5-13 0,0 3-11 0,3 1-5 0,-2 3-4 0,3 2-3 0,0 0-3 16,1 1-4-16,2 0-4 0,0 1-13 0,0-3-15 16,0 1-27-16,2-2-33 0,0-2-33 0,0 3-32 0,0-5-41 0,0 1-45 0,1-4-44 15,-3-1-40-15,2 0-54 0,-3-4-58 0,1-1-63 0,-2-4-63 0,-2-3-27 0,-2-3-8 16,1-4 16-16,-6-3 28 0</inkml:trace>
  <inkml:trace contextRef="#ctx0" brushRef="#br0" timeOffset="22305.45">11015 15940 246 0,'-18'-33'461'16,"-1"-2"11"-16,2 1 9 0,-1-4 8 0,3 4 7 0,4 0-102 16,0 1-147-16,2 1-67 0,3 1-27 0,4 1-6 0,2 1 4 0,2 0 4 0,4 0 4 15,2 1-2-15,4 1-5 0,4 1-5 16,4-1-4-16,3 2-6 0,4 1-5 0,5 2-5 0,4 0-5 0,4 5-9 0,3 0-7 0,3 3-10 0,4 4-12 15,2 1-12-15,3 5-12 0,1 4-11 0,2 4-12 0,3 5-5 0,-3 4-6 0,2 3-2 16,2 9-2-16,-5 1-1 0,-1 7 0 0,-4 3 0 16,-4 4-1-16,-4 4 0 0,-3 4 1 0,-5 2 0 0,-5 1 1 0,-7 2-1 0,-6 1-1 0,-4-1-1 15,-5 3-1-15,-7-1-2 0,-3 0-1 0,-6 0-1 0,-7 0-1 0,-2-3 0 0,-5 0 0 16,-4 0 0-16,-5-2-4 0,-1 0 0 0,0-4 0 0,-4-2-2 16,-1 0 0-16,0-4-4 0,0-3-4 0,0-3-4 0,4-4-6 0,0-4-8 0,2-3-6 15,1-5-18-15,1-2-22 0,1-3-36 0,3-3-45 0,-1-3-44 0,1-4-44 16,3-5-49-16,1-3-53 0,0-2-53 0,4-4-53 0,0-2-63 0,2-3-68 15,2-4-33-15,3-1-19 0,3-2 4 0,0-4 14 0,2-2 32 0,4-1 522 0</inkml:trace>
  <inkml:trace contextRef="#ctx0" brushRef="#br0" timeOffset="22870.48">12028 15424 0 0,'13'-22'381'0,"-3"4"152"15,0-1 1-15,-5 4-3 0,0-1-3 0,-1 2-2 0,-2 0-3 0,-1 4-127 16,1 2-187-16,-1 1-74 0,0 2-25 0,0 2-4 0,2 3 4 0,-1 2 0 0,1 1-4 31,3 4 2-31,-1 1 1 0,0 5 2 0,4 2 1 0,0 4 1 0,0 1 0 0,1 5-3 0,3 0-1 0,-1 3-15 0,1 2-19 0,0 1-21 0,2 0-19 16,-1 3-12-16,-2 0-10 0,2-1-5 0,-2 2-5 0,2-2-2 0,-3 1-2 15,0-1 0-15,-1-2-2 0,0-1 1 0,-1-3 3 0,0 0 1 0,-2-3 1 16,-1-3 3-16,0-2 1 0,0-2 2 0,0-2 1 0,-3-3 1 0,1-3 1 16,-1-1 1-16,-1-5-2 0,-2-2 1 0,0-4 0 0,0-4-1 0,-4-3-1 15,2-5-2-15,-2-4 0 0,-2-4-2 0,0-2-2 0,-1-3-1 0,0-4 0 16,2 0 1-16,-1-3-2 0,0-1 2 0,1 1-1 0,1-1 1 0,0 2-2 15,-1-2 2-15,4 3-2 0,0 1 1 0,1 3-1 0,1 1 0 0,-1 2-1 16,4 0-1-16,-2 3 0 0,1 2-1 0,-1 4 0 0,2 0-1 0,-2 2-1 16,3 1 1-16,-1 4 0 0,1 0 0 0,0 2 0 0,1 2 0 0,2 0 1 15,0 2 0-15,2 1 0 0,3 2 0 0,-2-1 0 0,4 2 1 0,0 2 0 0,1 1 0 16,0 0 0-16,3 3-1 0,-2-1 1 0,3 1-1 0,-1 2 1 16,-1 1 0-16,2 1 0 0,-1 0 0 0,-1 3-1 0,1-1 0 0,1 2 0 0,-1 0 0 15,-1 0 0-15,1 3 1 0,-2-1 0 0,1 0 0 0,-2-1-1 0,-1 1 1 16,-1-1 0-16,-1-1-1 0,-1-1 0 0,-1-1 2 0,-2-1 1 15,1-1 0-15,-4 0 2 0,3-3-1 0,-3 1 2 0,-2-3-1 0,1 0 0 0,1-1 2 16,-2-2 0-16,0-2-1 0,-1 0 0 0,2-6 1 0,0 1 0 16,-1-3 0-16,2-4-3 0,2 1 0 0,-2-6-1 0,1 0-1 0,1-4 0 15,-2 0 0-15,3-1-1 0,-2-4-1 0,3 3 0 0,-4-1 0 0,3-1 1 0,-3 2-1 0,2 1-1 16,-1 0 0-16,-1 2 0 0,2 3 1 0,-3 1-2 0,0 1 0 16,-2 2-1-16,2 2 1 0,-1 1-2 0,0 1 2 0,-2 2-1 0,2 1 1 0,1 2-2 15,-1 1 1-15,-1 3 0 0,1 0 1 0,2 3-1 0,-1 2 2 16,2 1-1-16,0 2 1 0,-1 2 2 0,0 2 0 0,3 2 1 0,-3 2 1 0,3 2 0 15,-3 1 0-15,1 0-1 0,0 2 2 0,-1 0 0 0,-1 2-1 0,2-1 1 16,0 1-1-16,-1 1 2 0,0-1-5 0,-1 2-5 0,0 0-10 0,0-1-11 16,-1 0-18-16,0-1-23 0,-2-1-28 0,2 0-33 0,1 0-33 0,-2-1-34 15,2 0-41-15,2-2-44 0,0-1-36 0,2-1-34 0,2-2-45 0,-1 0-50 16,5-2-53-16,1-1-55 0,1-3-18 0,3-4-1 0,0-1 18 0,5-1 27 16</inkml:trace>
  <inkml:trace contextRef="#ctx0" brushRef="#br0" timeOffset="23129.45">14134 15268 0 0,'16'-21'204'16,"-2"3"296"-16,-5-2 13 0,-1 3 13 0,-4 1 15 0,-3 1 10 0,0 0 9 16,-1 3-112-16,-1 0-164 0,0 2-73 0,-2 1-31 0,2 1-17 0,-2 0-11 15,0 3-8-15,2 1-8 0,-2-1-12 0,2 1-13 0,0 1-11 0,0 3-11 16,-1 0-9-16,1 2-6 0,1 2-11 0,0 2-11 0,1 2-9 0,1 4-9 16,-1 2-2-16,0 7-3 0,0 2 1 0,2 5 0 0,-2 3 0 0,-1 3-2 15,1 6-5-15,-1 3-4 0,-1 2-3 0,1 4-4 0,-2-1-5 0,-1 2-1 16,2-1-3-16,-2 1 0 0,2-5-2 0,0-1 0 0,1-2-1 0,1-2 1 0,0-3 2 15,3-1 1-15,2-7 2 0,3-1 0 0,0-4 2 0,3-3 0 0,2-1 2 0,2-5 0 16,2-2 2-16,4-3-1 0,1-1 0 0,6-6-2 16,-1-1 0-16,6-3-2 0,2-2-3 0,3-3-5 0,0-4-6 0,5-1-6 0,-1-2-11 0,3-3-13 15,0 1-28-15,3-3-34 0,0 0-33 0,-2-2-28 0,3 1-37 0,-2 1-42 16,1-1-41-16,-1 0-44 0,2 0-36 0,-4 0-33 0,2 1-69 0,0-1-83 16,-4 0-37-16,2 2-18 0,-3-3 12 0,-1 0 26 0,-2 4 24 0,-1-2 474 15</inkml:trace>
  <inkml:trace contextRef="#ctx0" brushRef="#br0" timeOffset="23370.45">15638 15312 358 0,'-16'5'624'16,"1"-4"11"-16,-1 2 9 0,0-3 2 0,1-3-1 0,0 0-9 0,0 0-10 15,2-1-140-15,1 0-196 0,1 1-94 0,0-1-47 0,3 0-34 0,1 0-25 16,0 3-20-16,2-2-16 0,1-1-13 0,-1 3-9 15,5-3-5-15,0 3-5 0,5-2-3 0,1-1-3 0,4 0-4 0,1 1-3 0,5 0-3 0,4-1-3 16,6-1-1-16,2 1-1 0,3-1-1 0,2-1 0 0,3 4-2 0,3-4-3 16,-1 1-3-16,2 2-7 0,1-2-7 0,0 3-7 0,-3-1-14 0,2 1-17 0,-4 1-29 15,-2 0-36-15,-1 0-30 0,-3 1-30 0,-1 0-38 0,-3 1-41 16,0 0-37-16,-4-1-36 0,-2 1-32 0,0 0-28 0,-3 0-66 0,1-1-81 16,-3 0-35-16,-1-1-13 0,-1-1 15 0,1-2 26 0</inkml:trace>
  <inkml:trace contextRef="#ctx0" brushRef="#br0" timeOffset="23675.45">16089 14799 0 0,'-26'-4'158'15,"4"0"330"-15,-1-1 7 0,2-1 3 0,1 0 5 0,-1-1 1 0,5-1 0 16,0 2-112-16,2-1-160 0,1 0-81 0,3 2-47 0,0-1-19 16,2 2-7-16,2-1 0 0,1-1 0 15,4 2 4-15,1-1 1 0,1-1 0 0,4 0-3 0,2 0 1 0,3-1-1 0,4 1-2 0,5-1-1 0,2 1-1 0,5 0-3 16,4 1-2-16,3 0-3 0,5 1-4 0,1 2-5 0,6 1-8 0,1 1-8 15,4 3-3-15,2-2-2 0,1 3-1 0,-1 3 0 0,3-1-2 0,-2 3-2 16,1 2-2-16,-1-1-3 0,-3 2-3 0,2 3-3 0,-3-1-3 0,-2 3 0 16,-4 0-1-16,-2 0-2 0,-3 0-2 0,-4 2-1 0,-4-2-4 0,-5 1 0 15,-4-1-2-15,-4 0-1 0,-2 3-2 0,-4-3 1 0,-3 3-1 0,-4-1 1 16,-3 1-1-16,-4 0 0 0,-2 0 1 0,-2 0-1 0,-5 3 0 0,-2-2-1 16,-2 0-1-16,-2 1-5 0,1-2-7 0,-3-1-10 0,2 2-19 0,0-4-23 15,0-1-27-15,0-1-32 0,2-1-35 0,1-2-35 0,0-1-42 0,0-3-42 16,3 0-37-16,0-2-34 0,0-1-42 0,1-2-47 0,2 0-59 0,1-1-63 15,0-1-17-15,-2-1 5 0,3 0 20 0,-1 0 26 0</inkml:trace>
  <inkml:trace contextRef="#ctx0" brushRef="#br0" timeOffset="24062.45">18117 14324 0 0,'-11'-7'101'0,"-4"2"392"0,0-3 13 0,2 0 19 16,-4-1 21-16,1-1 20 0,0 0 18 0,1 1-95 0,1 0-144 0,2 1-87 0,1-1-58 16,0 1-26-16,3 1-14 0,2 0-6 0,1-1-4 15,3-3-7-15,2 2-12 0,1-3-17 0,5 0-20 0,3-2-19 0,3-2-17 16,4-1-9-16,4-1-7 0,5-1-3 0,5 0-1 0,2-2-5 0,2 2-3 0,6 0-3 0,1 0-5 16,2 1-2-16,6 0-6 0,1-1-3 0,4 3-2 0,0 1-4 0,2-1-4 15,2 3-5-15,0-2-8 0,-1 2-6 0,0 1-8 0,1 1-13 0,-3 3-18 16,-6-1-28-16,-1 2-33 0,-2 2-29 0,-6 1-28 0,-3 0-33 0,-2 0-39 15,-5 3-31-15,-2 0-30 0,-4 1-22 0,-3 0-20 0,-1 1-22 0,-4 0-24 0,-2 2-47 16,-2-2-57-16,-4 3-16 0,-2-3 3 0,-4 2 16 0,-2-2 24 16</inkml:trace>
  <inkml:trace contextRef="#ctx0" brushRef="#br0" timeOffset="24243.45">18958 13837 162 0,'-18'8'482'0,"0"-3"7"15,2 3 5-15,2-3-6 0,3-1-12 0,-1 0-78 0,1 0-109 0,2-1-59 16,-1 1-39-16,5-2-34 0,0 1-32 15,1 2-26-15,-2-2-25 0,5 3-15 0,0 1-10 0,1 2-7 0,1 2-7 0,0 2-3 0,2 1-2 0,1 4 0 16,2 1 2-16,0 4 0 0,1 1 0 0,1 2-2 0,0 2 0 0,1 2-11 0,2 3-12 16,-1-1-21-16,0 1-22 0,0 3-26 0,1-2-29 0,0 4-30 15,-1-3-36-15,1 2-31 0,0 1-30 0,-2-1-25 0,0 1-25 0,-2 1-55 0,-2-2-69 16,-1 1-48-16,-4 1-36 0,-1-1-12 0,-3 1 0 0,-6 0 13 16,-1 1 342-16</inkml:trace>
  <inkml:trace contextRef="#ctx0" brushRef="#br0" timeOffset="25145.45">18597 15285 0 0,'-9'-1'259'0,"-1"-4"282"0,-1-1 24 0,2-3 16 0,-1 3 13 16,2-3 6-16,-2 0 4 0,1 1-116 0,-1-4-170 0,4 1-87 0,-3 2-49 16,4-1-34-16,0-1-22 0,0 1-17 0,2 0-16 0,0-1-21 0,3 0-24 31,1 2-17-31,3-2-16 0,0 0-7 0,1 0-5 0,2-1-5 0,4 2-5 0,3-1-15 0,1-2-21 0,2 3-21 0,3-2-24 0,4 0-17 0,2 0-21 16,2 0-23-16,3-1-31 0,3 0-23 0,-2-1-26 0,3 0-17 0,2-1-14 15,1 2-7-15,-1-1-1 0,1-1 11 0,-4 2 16 0,2-1 21 0,-2-1 22 16,-3 2 18-16,-3 0 20 0,-3 0 30 0,-3 0 35 0,-2 1 33 0,-2 1 34 15,-4-1 27-15,0 1 25 0,-5 0 26 0,-1-1 27 0,-1 2 16 0,-2-1 11 0,0 1 5 16,-3-1 3-16,1 2 5 0,-2 0 4 0,0 0 5 0,-1-1 3 16,0 0-1-16,-1 2-1 0,0 0-4 0,-1-1-5 0,1 1-16 0,1 1-19 0,-1 1-12 15,0 0-9-15,-2 1-5 0,2 0-2 0,1 2-5 0,-1 0-4 0,0 0-8 16,1 2-5-16,0 1-5 0,0 0-3 0,0 4-1 0,1 0-1 0,0 1 1 16,-1 0 0-16,4 4 3 0,-2 1 2 0,1 0 0 0,-1 2 1 15,2 1 1-15,-2 2 0 0,3-1 1 0,-1 3-3 0,0-1-2 0,0-1-5 0,-1 1-4 16,2 1-4-16,0-2-3 0,-1 1 1 0,0-1-3 0,0-2 0 0,0 1 2 0,0-2 3 15,1 0 7-15,0-2 12 0,-3-1 4 0,2-1 6 0,-1-2 3 0,-1-1 1 16,3-1 0-16,-3-1 1 0,2-2 0 0,-1-1 0 0,-1-1-1 0,2 0 0 16,2-3 0-16,-2-1-2 0,1-1-5 0,2-3-7 0,0 1-5 0,0-1-4 15,2-1 0-15,-1-1 0 0,2-1 4 0,0 0 0 0,3 0 4 0,-1 0 1 16,-2 0 1-16,2 0 1 0,1 1-1 0,-2-1-6 0,0 2-1 0,-1 1-5 16,1 1-3-16,-1 0-2 0,0 0-2 0,0 3-3 0,-1 0-3 0,-1 2-2 15,0-1-2-15,3 0-4 0,-2 3 0 0,1 0-2 0,0 1 1 0,1 0 1 16,-1 1 0-16,1-1 1 0,3 1 0 0,-1 2 2 0,0-2 0 0,0 0 2 15,2 1 0-15,0-1 1 0,0-1 0 0,1 0 1 0,2 0 1 0,-2-1 3 16,0-1 2-16,0 1 4 0,-1-1 3 0,-1-1 2 0,-2 0-1 0,-1 1 0 16,-1-1-1-16,0-1 0 0,-4 0-1 0,2 1-2 0,-3 0-1 0,-3-1 1 15,1 0-2-15,-2 0-4 0,-1-1-4 0,-1-1-6 0,-2 1-6 0,1-3-6 16,-2 3-4-16,0-3-3 0,-2 3-2 0,1-3-4 0,0 0-2 0,-1 0-1 16,1 2 0-16,0-2-1 0,-1 1 0 0,1-2 0 0,1 3 3 0,-1-2 1 15,0 1 4-15,3-1 2 0,-2-1 3 0,3 2 2 0,-2 0 2 0,2 0 4 16,0-2 1-16,-1 4 0 0,1-2 0 0,1 2 1 0,-1-2 0 0,1 2-1 15,0 2 1-15,0-1 0 0,0 2-2 0,1-1 2 0,0 2 0 0,2 1-1 0,0 0 1 16,0 1-1-16,1 2 3 0,2-1 0 0,0 2 1 0,2 0 1 0,1 3 1 16,-2-2 1-16,4 3 1 0,0-1 2 0,-2 0 2 0,3 0 2 0,0 2 3 0,0-1 0 15,0 1 3-15,1 0 2 0,-1 1 2 0,2 0 0 0,-3-1 2 0,3 2 1 16,-2-1 0-16,-2 3 0 0,3-1-1 0,-2 1 0 0,-2 0-2 0,-1 3-3 16,1-2 0-16,-2 2-2 0,0 0-2 0,-2 1-1 0,-2 1-2 0,2 1-1 15,-1-2-2-15,-2 0 0 0,2 0-2 0,-1-1 1 0,0-2-1 16,1 1 0-16,-1-2 1 0,0-3-1 0,1 1 0 0,2-1-1 0,0-3 0 0,2-1 0 15,2-3 0-15,1-2-1 0,1-1 1 0,3-1 0 0,3-3-2 0,0-4 1 16,4-1-1-16,1-3 0 0,-1-2 0 0,2-3-2 0,-2-2 0 0,3 1 0 16,-4-4 0-16,0-1 0 0,-1 0-1 0,-1-3 0 0,-3 1 0 0,-2 0 0 15,-4 0-2-15,0-1 1 0,-4 2-1 0,-2 0 0 0,-1 1-1 0,-3 0 0 16,0 4 1-16,-5-1-1 0,0 3 1 0,-1 0 0 0,-1 4-1 0,-1 1 1 16,-3 1 0-16,2 2-1 0,-2 1 2 0,1 2-1 0,-1 3 1 0,2-1-1 15,-2 3 1-15,0 1-1 0,1 1 0 0,-1 3-1 0,1-1 1 0,0 2-2 16,1 0 0-16,-2 2 0 0,4 1 0 0,-2-2 1 0,1 3 0 0,1-1 1 15,2 0-1-15,0 1 1 0,-1-1 1 0,2 3 1 0,-1-2 2 0,3-1-1 0,-1 2 0 16,0 1 2-16,1-2 0 0,1 2-1 0,1 0 2 0,1 0 0 16,3-1 0-16,-2 2-1 0,2 0 2 0,3-3 0 0,1 2-1 0,1-1 1 0,3-1 0 15,1 1-1-15,0-3 0 0,4 2-3 0,0-2-6 0,0 2-6 0,3-3-13 16,0 0-16-16,0-1-17 0,1 2-15 0,-1-2-23 0,0-1-23 0,-2 0-33 16,1 1-36-16,-2-1-39 0,1 0-42 0,-2 0-30 0,-2 1-26 0,-1-2-26 15,2 1-25-15,-2 0-51 0,-2-2-59 0,0 1-28 0,-2-2-14 0,-1 2 8 16,-1-3 17-16</inkml:trace>
  <inkml:trace contextRef="#ctx0" brushRef="#br0" timeOffset="25500.45">21847 14423 65 0,'19'7'499'0,"-3"2"-1"0,-4-1 0 0,-2 2 0 0,0 0 2 15,-5 0-13-15,0 3-21 0,0 3-119 0,-5 5-163 0,0 0-63 0,-5 4-17 16,0 5 0-16,-2 2 10 0,-4 1 6 0,-3 3 5 0,0 0 2 0,-3 0 0 16,-2 1-3-16,-3 0-4 15,2-2-7-15,-1 2-4 0,1-2-10 0,0-1-12 0,3-2-30 0,-1-2-39 0,4 0-49 0,2-3-53 0,1-2-48 0,0-1-47 16,5-1-48-16,1-2-48 0,2-4-49 0,2-1-52 0,2-3-60 0,0-2-65 0,3-4-47 16,1-1-38-16,4-4-9 0,0-2 4 0,2-5 24 0,0-4 308 15</inkml:trace>
  <inkml:trace contextRef="#ctx0" brushRef="#br0" timeOffset="25993.45">22329 13803 12 0,'-5'-24'451'0,"2"2"10"0,-4-2 10 16,2 1 6-16,-3-1 3 0,0 2-65 0,-2 1-92 0,3 2-89 0,-2 2-85 15,2 3-42-15,0 1-23 0,1 1-13 0,1 2-9 0,0 2-9 0,-1 0-7 31,2 1-12-31,2 1-11 0,-1 2-8 0,0 0-6 0,1 0-3 0,0 1-2 0,1 1-1 0,1 2 0 0,1 0 0 0,3 0-1 0,-1 0 2 0,2 2-1 16,3 1 0-16,-1 1-1 0,1 0-1 0,0 2 0 0,1 1-1 0,2 1 1 16,-1 0-1-16,1 1 0 0,0 0 1 0,1 2 1 0,-1 0 0 0,0 0 0 15,-1 2 1-15,1-1 1 0,-1 1 3 0,1-1 5 0,-2 2 6 0,3 2 10 16,1 1 9-16,-2 0 6 0,0 1 11 0,2 1 10 0,-2 0 5 16,1 1 4-16,-1 2 5 0,1 1 5 0,0 0 5 0,0 1 1 0,1 0 0 0,-1 1 1 15,3 2-5-15,-2-1-5 0,0 0-7 0,2 2-8 0,-1-2-8 0,-2 3-9 16,3-1-6-16,0-2-4 0,-1 1-5 0,-1 0-5 0,1-1-4 0,0 0-5 15,-1-2-2-15,1-2-4 0,-3 2-3 0,2-5-2 0,-1 1 0 0,-2-1-1 0,1-1-1 16,-2-2-1-16,-1-2 0 0,1-1-1 0,0-1 0 0,-3 0-1 16,2-2 1-16,-1 1-1 0,-1-2 1 0,-1 0-1 0,3-2 5 0,-2-1 6 15,1 1 6-15,-2-1 5 0,2-2 3 0,0 0 6 0,-1 0 2 0,2 1 4 0,0-2 2 16,1-3 2-16,1 1 3 0,-1-1 2 0,2 0 2 0,0-1 0 0,-1 0-2 16,1-3-4-16,-1-1-6 0,2-1-5 0,1-3-2 0,-2-1-5 0,3-2-3 15,-2-3-2-15,1 0-2 0,0-4-4 0,0 2-2 0,0-5-2 16,-3-1-2-16,3-1-2 0,-3-3-3 0,0 0-2 0,-3-2-1 0,2-2 1 0,-4-2 0 0,-2-4-2 15,0 0-1-15,-3-1-3 0,-4-4-1 0,-1-3-4 0,-1 1-3 0,-4-5-2 16,-2-2-4-16,-1 0-5 0,-2-1-3 0,0-1-5 0,1 2-7 16,-1 1-10-16,2 4-34 0,-1 3-45 0,2 4-48 0,2 3-48 0,2 5-43 0,1 4-40 15,1 5-34-15,0 4-32 0,2 2-58 0,0 5-74 0,3 4-49 16,0 4-39-16,1 3-20 0,1 3-12 0,0 4 25 0,1 3 102 0</inkml:trace>
  <inkml:trace contextRef="#ctx0" brushRef="#br0" timeOffset="26204.45">23777 13808 0 0,'9'3'322'0,"0"-3"186"0,-3 0 1 0,-2 0-2 0,-2-3-3 15,-2 2-5-15,0-3-2 0,0 0-126 0,0 1-179 0,0 1-85 0,0 2-42 16,0 0-12-16,0 0 4 0,0 0 6 0,2 2 9 0,-1 2 10 0,1 3 8 16,1-2 6-16,-1 5 7 15,3 2 5-15,0 3 3 0,2 1 2 0,2 5 0 0,0 1 0 0,0 4 1 0,3 3-13 0,-1 4-15 0,4 2-16 0,0 2-17 16,0 4-18-16,1-1-19 0,0 4-33 0,2 0-36 0,-1 1-33 0,0-1-29 15,2 2-37-15,-2-1-37 0,2 1-43 0,-3-2-44 0,0 1-38 0,2-2-35 0,-1-1-59 16,-1-1-72-16,0-3-45 0,-1-1-34 0,0-2-1 0,-1-3 13 16,-2-5 21-16,1-1 184 0</inkml:trace>
  <inkml:trace contextRef="#ctx0" brushRef="#br0" timeOffset="26409.45">24011 14274 0 0,'-6'-33'364'0,"1"-2"125"0,2 0-2 0,1 0-2 0,2 1-3 0,1-3 0 15,1 3 1-15,2 1-132 0,2 2-193 0,3 2-83 0,0 3-38 0,2 1-14 16,-1 4-5-16,1 1-2 0,4 2 1 16,-1 2-1-16,-1 3 2 0,4 2-1 0,0 2 3 0,0 1 0 0,1 3 0 0,0 4 2 0,0 1 1 0,-1 3-1 0,-1 3 2 15,-1 3 0-15,-4 3 2 0,0 4 0 0,-1 2 1 0,-5 5 0 0,-2 1 0 16,-4 4-2-16,-3 3-1 0,-5 2-2 0,-1 2-5 0,-2 1-14 0,-3 1-19 16,-2 2-24-16,-1-1-25 0,0 0-36 0,0 0-37 0,2-4-33 0,2-1-31 15,1-3-28-15,2-2-28 0,3-3-50 0,3-4-61 0,0 1-54 0,5-5-52 16,5-4-17-16,1-1 0 0,3-5 14 0,3-2 319 0</inkml:trace>
  <inkml:trace contextRef="#ctx0" brushRef="#br0" timeOffset="27075.47">24800 14032 267 0,'2'-19'395'0,"-3"-2"9"0,-2 2 8 0,-2 0-55 0,-3 2-85 0,-1 1-55 0,-3 0-42 16,-2 3-24-16,-1-1-13 0,-2 3-8 0,-2 2-7 0,0 1-8 0,0 2-12 15,-3-1-12-15,1 4-11 0,-1 2-10 0,0 0-10 0,1 2-7 0,-1 0-8 16,2 2-8-16,1 4-8 0,0-1-5 0,0 2-6 0,3 1-7 0,1 2-4 0,0 3-4 15,4-1 1-15,0 3-1 0,2-1-2 0,-1 2 1 0,4 1 1 16,1 0-2-16,2-1 1 0,1 4 0 0,2 0 0 0,0 0-1 0,3 2-1 0,-1 0 1 16,4 2 0-16,1-1 1 0,1 0 0 0,0 0 0 0,2 0 1 0,0-2-1 15,2-1-1-15,-2 0 1 0,5-2 1 0,-1-1-1 0,2-2-1 0,1-3 1 16,0-3 1-16,3-1-1 0,0-2 1 0,0-3 0 0,3-4-1 0,1-4 1 16,0-2-1-16,0-5 1 0,0-1 0 0,0-5-1 0,-2-3-1 0,-1-2-2 0,-1-3 0 15,1-4 1-15,-6-2-1 0,0-1 1 0,-1-3 1 0,-5-2-1 0,-1-2 3 16,-3-4 3-16,-2-1 5 0,-2-3 8 0,-2 0 12 0,-2-1 8 0,-1 1 6 15,1 0 5-15,-3 3 4 0,1 2 1 0,0 2-1 0,0 6 0 0,0 1-1 16,1 6-2-16,0 3-2 0,2 2-4 0,-1 5-6 0,1 2-10 16,-2 3-11-16,3 6-8 0,-2 1-4 0,2 3-5 0,1 5-2 0,-1 3-3 0,0 4 1 15,-1 3 1-15,1 2-1 0,-1 4 1 0,0 2 1 0,2 1 0 0,-2 2 2 16,1 2 0-16,1 2 3 0,0-1 1 0,1 2 2 0,1 0 1 0,2 0 3 16,1 1 3-16,0-1 2 0,5 1 8 0,0 0 11 0,2-1 13 0,3 0 14 15,3 0 8-15,0-3 6 0,3 1 3 0,3-2 1 0,2-1-2 0,0-1 1 16,5-1-1-16,0-3-2 0,2-2-2 0,1 0-3 0,2-2-7 0,0-3-10 15,2-2-14-15,-2-2-12 0,0-1-8 0,-1-2-6 0,-2-3-3 0,-1 0-3 16,-6-5-1-16,-1-1-1 0,-2-1 0 0,-4-3-1 0,-1-1-1 0,-3-3 1 16,-4-2-1-16,-2-2-1 0,-3-1 0 0,-4-3-1 0,1 0 0 0,-6-2-2 0,0-1 1 15,-4-1-2-15,-1 0 1 0,-2 1-2 0,-3 0-1 0,0 0 1 0,-1 3-2 16,-1 2 1-16,0 1-2 0,-1 0 2 0,0 4-1 0,0 1 0 16,-2 3-1-16,2 1 1 0,0 2 0 0,-1 4-1 0,-1 1 2 0,2 2-1 0,-1 1 2 15,1 4 0-15,-1-1 1 0,3 4 0 0,0 2 0 0,0 0 1 16,2 3 0-16,-1 0-1 0,5 0 1 0,-1 2 0 0,2 1 0 0,1 0 0 0,2 2 0 15,1-1 0-15,3-1 1 0,0 0 0 0,5 1-1 0,0 1-1 16,1-2 1-16,3-1-1 0,0-1 1 0,2 1 1 0,0 0 0 0,1-3 0 0,3 0-1 16,-1 0 0-16,-2-1 1 0,2 1 0 0,1-4 1 0,-3 1-2 0,0-3 1 15,0 0 1-15,-2 1 0 0,1-4-1 0,-1 1 0 0,-1 0-1 0,1-2 2 16,-2 1-1-16,2-2 0 0,0 1 0 0,1-3 0 0,1 1-1 0,1-1 0 0,0-1 0 16,0 1-1-16,1-1 0 0,2-1-1 0,-1 1-1 0,1 1-2 15,0 0-2-15,0 0-4 0,1 0-7 0,-2 1-10 0,1 2-13 0,0 0-18 16,-1-1-23-16,0 2-19 0,-2 1-18 0,0 1-20 0,-1-1-22 0,0 2-29 0,-1-1-31 15,-2 2-32-15,0-3-30 0,0 3-21 0,-2-3-20 0,-2 2-43 0,3-3-55 16,-3 2-34-16,0 0-27 0,0-4-9 0,-2 0-1 0,1-2 11 0,0-2 228 16</inkml:trace>
  <inkml:trace contextRef="#ctx0" brushRef="#br0" timeOffset="27259.45">26142 13578 183 0,'5'-25'425'16,"0"1"4"-16,0 3 4 0,-2 0 1 0,-1 4 3 0,-1 1-97 0,2 0-142 15,-2 3-53-15,-1 1-15 0,3 4-4 0,0 1 1 0,-2 4-1 0,2-1-3 0,0 4-6 16,0 2-8-16,1 3-7 16,1 2-5-16,0 3-3 0,0 2-5 0,2 2-9 0,-2 3-15 0,3 2-15 0,-1 1-15 0,2 2-16 0,0 1-17 0,-1 3-22 15,1-1-20-15,-2 0-31 0,3 2-35 0,-2 0-39 0,-1 2-42 0,2-2-36 16,-3 2-35-16,3 0-85 0,-3 0-108 0,-1 0-45 0,1-2-18 16,-2 2-6-16,-2-3-1 0,1 1 9 0,-3-3 404 0</inkml:trace>
  <inkml:trace contextRef="#ctx0" brushRef="#br0" timeOffset="27393.45">26110 13911 246 0,'11'-19'375'0,"0"1"2"0,4-4 2 0,3 0-58 0,0 0-85 15,1 1-73-15,1-1-67 0,0 1-35 0,1 0-21 0,-3 4-21 0,1-2-18 16,-2 2-22-16,-2 2-19 0,0 3-21 16,0 0-18-16,-3 3-14 0,0 0-10 0,-1 2-11 0,-2 2-9 0,-1 2-16 0,1 3-16 0,-2 3-27 0,0 1-31 15,-2 1-40-15,1 3-44 0,-2 0-11 0,-1 3 175 0</inkml:trace>
  <inkml:trace contextRef="#ctx0" brushRef="#br0" timeOffset="27625.45">26514 13853 0 0,'11'17'221'0,"1"-3"140"0,-1 1 10 0,4-3-33 0,1-2-53 0,1 0-41 0,0-2-37 16,0-1-16-16,2-2-9 0,-2 0-7 0,3-2-6 0,-1 0-6 0,-2-2-9 15,2-1-14-15,-2-1-15 0,-2-2-15 0,1 0-16 0,-3 0-14 0,0-2-15 16,0 0-14-16,-3-1-12 0,0 0-13 0,-3-1-11 0,2 0-8 0,-3-2-6 16,0 0-7-16,0-3-5 0,-2 1-2 0,0-1-2 0,-1-2-2 0,-1 0-2 15,-1 0-1-15,-1 0 0 0,0-3 1 0,0 1 0 0,0 2 3 0,-1-2 3 16,0 2 2-16,-2 2 1 0,2-1 2 0,-2 2-1 0,1 1 1 0,-2 2 1 15,-1-1 3-15,2 5 3 0,-2 0 3 0,-3 1 0 0,2 3 3 0,-2 3 2 16,0 1 1-16,-1 0 4 0,-1 5 1 0,0-1 1 0,-1 4 2 0,2 1-1 16,-2 0 1-16,4 3 1 0,-2-1-2 0,2 2 0 0,-1 2-1 0,4-1-1 0,2 1-6 15,-1-1-7-15,3 1-21 0,2 0-27 0,0-1-35 0,3 1-38 0,1-3-33 16,2-1-30-16,-1 1-47 0,4 0-54 0,2-3-67 0,-1-3-71 0,3 1-32 16,3-5-15-16,0 1-3 0,3-4 14 0</inkml:trace>
  <inkml:trace contextRef="#ctx0" brushRef="#br0" timeOffset="27833.47">28077 13366 0 0,'10'-8'373'0,"-5"3"174"0,0-2 1 0,-5 3-4 0,-1-1-2 0,-4 1-3 0,-1 2-1 16,-2-1-110-16,0 3-160 0,-1 0-102 0,-2 1-77 0,-2 3-41 0,2 3-26 16,-4-1-12-16,2 4-6 0,-1 1-1 0,0 2 2 0,-2 2-1 15,1 3 0-15,0 2-1 0,1 2 2 16,1 3-5-16,-1 1-6 0,2 2-13 0,1 2-18 0,0 1-18 0,1 1-20 0,2 1-33 0,1 1-38 0,-1-1-37 0,3 2-35 15,2-1-34-15,-1 0-31 0,1 0-76 0,2-3-94 0,-1-1-46 0,0-1-21 16,1 0-1-16,1-3 12 0</inkml:trace>
  <inkml:trace contextRef="#ctx0" brushRef="#br0" timeOffset="28291.45">28363 12171 256 0,'0'-17'462'0,"0"-2"14"0,0 1 10 0,0 1-6 0,-1-2-15 0,0 4-90 0,-1 0-124 16,1 2-58-16,1 1-29 0,-1 1-13 0,0 0-8 0,1 3-12 0,0 2-13 16,0 2-6-16,0 1-2 15,1 2-2-15,0 2 2 0,0 3-4 0,3 5-5 0,1 2-3 0,0 5-3 0,1 4-2 0,2 2 1 0,-1 4 0 0,4 4 1 16,-1 3-2-16,1 2-2 0,1 2-18 0,0 1-21 0,0 1-21 0,2 1-20 16,-3 0-29-16,4 2-31 0,-1-1-30 0,-2 0-33 0,3-2-35 0,0 0-38 15,0 2-43-15,0-1-46 0,1 0-40 0,-1-2-41 0,1-1-70 16,0-1-84-16,-1-3-50 0,0-1-29 0,-4-2 2 0,2-2 19 0,-2-5 25 0,-4-1 361 15</inkml:trace>
  <inkml:trace contextRef="#ctx0" brushRef="#br0" timeOffset="29339.47">28480 12541 136 0,'-4'-38'423'0,"-1"0"9"0,3-2 9 16,-1 2 6-16,3 1 5 0,3-1-95 0,0 0-142 0,5 2-71 0,-1 0-39 0,4 3-16 15,1-1-6-15,3 4-1 0,2 1 1 0,2 1-2 0,3 1-4 16,3 4-6-16,2 0-6 0,4 5-8 15,1 1-8-15,4 2-3 0,3 5-3 0,1 2-1 0,4 4 0 0,0 3-2 0,1 2 0 0,1 7-2 0,-2 1-1 16,0 6-4-16,-2 3-5 0,-2 2-3 0,-3 5-3 0,-3 2-3 0,-3 3-2 0,-5 2-2 16,-3 3-2-16,-5 3-4 0,-6 1 0 0,-2 2 0 0,-6 1 0 0,-6 1 1 15,-3 1-1-15,-6 2-5 0,-2 0-5 0,-6 0-8 0,-1-1-13 0,-5-2-11 0,-2 0-11 16,-2-1-15-16,-3-1-14 0,1 0-18 0,-1-3-18 0,-2-3-17 0,3-3-18 16,-1 0-18-16,2-5-18 0,0 0-8 0,3-4-7 0,2 0 4 0,1-4 4 15,3 0 10-15,3-4 12 0,0-1 14 0,3-1 15 0,3-1 20 0,0-1 20 16,3 0 23-16,0-3 24 0,3-1 25 0,1 0 28 0,1 0 24 0,3-2 24 15,1 0 21-15,1-1 16 0,4-1 14 0,0 1 11 0,5-3 10 0,0 0 10 16,4-1 3-16,3-2-1 0,4-1-1 0,3-1-4 0,3-2-7 0,4-2-8 16,5-4-11-16,0 0-11 0,5-1-10 0,0-1-14 0,3-1-9 0,-1-1-12 15,3 0-10-15,1-2-9 0,2 0-6 0,-3 0-3 0,1 2-5 0,-3-4-4 16,0 0-5-16,-3 3-7 0,-5-1-5 0,-1 0-6 0,-3 1-5 0,-6-1-4 16,-1 1-4-16,-4-1-4 0,-2 0-2 0,-5 0-4 0,-2-1-1 15,-6-1-5-15,-1 2 0 0,-4-2 0 0,-3 0 2 0,-5-2 5 0,-4 2 1 0,-2 0 4 16,-5-1 4-16,0 2 3 0,-5 1 4 0,-1 1 6 0,-1 1 3 0,-4 2 3 15,2 2 3-15,-3 1 5 0,0 3 4 0,-1 1 2 0,0 1 3 0,0 5 2 16,1 0 2-16,-1 2 3 0,4 0 2 0,-2 5 0 0,3 0 0 0,2-1 0 16,1 4 0-16,3-1 1 0,3 0 5 0,1 1 2 0,2-1 6 0,4 1 4 15,0-1 4-15,5 2 1 0,0 0 5 0,4-1 4 0,1 1 2 0,1 1 4 16,4 0 1-16,2 1 4 0,2-1 1 0,3 3 0 0,3-3-2 0,3 2-5 16,3-1-6-16,4 0-4 0,1 0-5 0,5-2-5 0,0 1-6 0,4-1-5 0,1-2-5 15,1 0-3-15,0-1-5 0,2-2-7 0,-2-1-7 0,2 0-9 16,-2-2-8-16,-1 0-10 0,-1-2-7 0,-2-2-8 0,1 0-6 0,-4-2-7 15,0 0-4-15,-1-3-2 0,-3-1-3 0,-1-2-3 0,1-1-1 0,-5-2 0 0,1-4 6 16,-2 1 6-16,-2-4 7 0,0-2 9 0,-4-4 6 0,1 0 5 0,-5-4 6 16,0 0 6-16,-2-6 5 0,-1-1 4 0,-3-5 9 0,-2-1 9 0,-2-3 7 0,0-1 8 15,0 1 6-15,-1 0 9 0,-1 2 6 0,0 3 7 0,0 2 4 0,-1 3 1 16,-2 4 1-16,3 4-2 0,-1 3 0 0,2 3-2 0,-1 2-5 16,-1 3-7-16,2 1-6 0,-3 4-6 0,2 3-4 0,-1 1-8 0,0 0-3 0,0 3-5 15,-1 4 2-15,-1-1 4 0,2 4 4 0,-1 2 2 0,0 2 4 16,-1 1 5-16,0 3 6 0,0 2 5 0,0 4 4 0,0 0 4 0,3 2 5 0,-1 2 5 15,2 1 3-15,0 2 4 0,1 2 0 0,1 0 0 0,0 3-3 0,3 1 0 16,2 2-3-16,-1-1-3 0,3 2-5 0,2 1-3 0,1-1-5 0,1 2-3 16,3-2-5-16,3 1-6 0,0-1-6 0,3-2-7 0,2 0-3 0,1-1-4 15,3-1-2-15,2-3-1 0,1 1-1 0,1-2-1 0,4-3 0 0,0-1-1 16,1-3-2-16,1-1 1 0,2-5-4 0,-1-1-3 0,1-3-4 0,0-2-4 16,-3-3-3-16,0-2-5 0,-3-2-1 0,-1-4-2 0,-4-2-1 0,-3-2-1 15,-3-2-2-15,-4-2-1 0,-3-3-1 0,-4-3-2 0,-3-2 3 0,-5-3 3 16,-3 0 4-16,-2-6 2 0,-6 1 5 0,-3-4 2 0,-2 3 1 0,-5-2 1 15,0 0 1-15,-3 1 0 0,-2 2 0 0,1 0 3 0,-2 5 0 0,1 0 0 16,0 6 2-16,3 0-1 0,-1 5-1 0,-1 1 2 0,2 2-1 0,0 3 1 16,3 4-1-16,-1 0-1 0,2 3 1 0,2 4-1 0,1 0 1 0,-1 3-1 0,4 2 1 15,-1 1 0-15,1 2 0 0,4 0-1 0,0 4 0 0,2-1 0 0,-1 3 1 16,5 0-1-16,0 0 2 0,0-1 0 0,5 4 0 0,-1-1 1 0,2 1 0 16,0 1 1-16,4-1 1 0,1 1 0 0,2 0-7 0,0 1-9 0,4-2-18 0,0 1-22 15,0 0-16-15,3-3-11 0,1 2-12 0,3-2-10 0,1-1-17 16,1-1-19-16,2-1-19 0,1-1-22 0,2-2-19 0,1-1-19 0,0-1-6 15,3-2 1-15,-1-1 12 0,2-2 19 0,0-2 13 0,-1-1 12 0,0-2 10 0,-1-2 8 16,-1 1 19-16,-1-3 22 0,-4 0 25 0,1-2 28 0,-4 0 25 0,-3-1 24 16,0-1 23-16,-3-3 22 0,-3 1 16 0,-4 0 16 0,-3-1 16 0,-1-1 16 15,-2-1 13-15,-5 0 10 0,-1 0 8 0,-1-1 5 0,-4 0 2 0,0 0 1 16,-2 0-1-16,-2 0-1 0,-1 0-6 0,-2 0-10 0,-1 1-9 0,2 1-12 16,-3 2-14-16,-1-1-16 0,1 2-12 0,-1 1-9 0,1 2-8 0,0 1-8 15,-1 2-7-15,2 0-8 0,0 3-5 0,2 0-5 0,0 3-2 0,1-1-4 16,0 3 0-16,3 1-1 0,-1-1 0 0,3 4 2 0,2 1 1 0,0 0-2 15,2 2-5-15,1 0-7 0,1 1-12 0,2 1-14 0,0 1-23 0,5 0-26 16,-1 0-30-16,1-1-29 0,3 1-25 0,1-1-24 0,1 2-19 0,2-1-17 16,1-2-22-16,2 0-24 0,1 0-46 0,1-1-59 0,1-4-36 0,2 1-24 15,1-3 5-15,0-1 17 0</inkml:trace>
  <inkml:trace contextRef="#ctx0" brushRef="#br0" timeOffset="29525.45">31616 12117 0 0,'-5'-31'189'0,"0"2"298"0,-2-2-1 0,-2 3-1 15,0-1 3-15,-2 1 0 0,0 1-3 0,0 2-121 0,-2 1-175 16,3 3-84-16,-1 0-42 0,1 4-20 0,3 3-12 0,-1-1-13 0,0 3-10 16,3 3-5-16,1 0-1 0,0 2-2 0,2 2-1 0,1 4-1 0,1 1-2 0,3 4 0 15,2 2-2-15,0 5-3 0,5 3-3 0,-1 3-6 0,2 4-7 0,0 6-8 16,2 2-9-16,0 2-14 0,1 3-16 0,0 0-19 0,-1 3-23 0,1 0-21 16,-3 1-25-16,0 1-20 0,0-1-21 0,-3-1-31 0,-2 1-37 0,0-1-53 0,-2-1-60 15,-3 2-29-15,-2-1-14 0,-2-2 3 0,0 0 116 0</inkml:trace>
  <inkml:trace contextRef="#ctx0" brushRef="#br0" timeOffset="29652.45">31566 12678 0 0,'-1'-6'32'0,"-2"-2"355"0,2-2 5 16,-1-1 5-16,1-2 4 0,1-1-63 0,1-1-91 0,2-2-62 0,1 0-50 15,1 1-24-15,3-2-13 16,-1 0-12-16,4-1-8 0,-1 3-8 0,1-2-7 0,2 0-7 0,2-1-7 0,1 3-11 0,0-2-15 0,1 0-16 0,2 1-19 16,0 1-26-16,1 0-31 0,0 0-26 0,1 1-26 0,1 0-20 0,-2 2-14 15,0 0-17-15,-2 1-14 0,1 2-35 0,-3 1-40 0,-1 1-57 0,-4 0-61 16,2 1-16-16,-5-1 3 0</inkml:trace>
  <inkml:trace contextRef="#ctx0" brushRef="#br0" timeOffset="29770.45">31884 12129 54 0,'-3'1'232'0,"-1"2"-56"0,-1-1-72 0,-3-2-124 0,2 2-148 15,0-2-67-15,-3 0 92 0</inkml:trace>
  <inkml:trace contextRef="#ctx0" brushRef="#br0" timeOffset="30239.45">31756 12165 150 0,'-6'-1'170'0,"-1"-3"-9"0,-2 2-5 0,1 0-3 0,1-2-6 0,0 2-6 15,-1-1-2-15,2-1 1 0,0 3 3 0,0-2 7 0,1 1 6 0,1 0 7 16,0 0 4-16,0-1 0 0,1 2-6 15,0-1-9-15,2 0-11 0,0-1-11 0,-1-1-10 0,2 2-14 16,0 0-17-16,2-2-15 0,0-1-15 0,1 1-14 0,2 0-12 0,1 0-10 0,0-2-9 0,4 0-6 0,-1 1-6 0,3 0-2 16,0-1-2-16,2 0 1 0,1 1 0 0,1-1-2 0,0 1-2 0,3-1-7 15,-2 0-9-15,3 1-11 0,-1 0-12 0,1 1-12 0,0 0-14 0,2-1-14 0,-1-1-11 16,0 2-14-16,-1-2-14 0,1 1-9 0,0 1-9 16,-1-1-6-16,1 0-5 0,-3 1 0 0,-3-1 0 0,-2 0 2 0,1 0 0 0,-4 0 3 0,-3 1 5 15,-2 1 5-15,-2 0 8 0,-3-1 13 0,-3 0 11 0,-2 1 19 16,-2-1 22-16,-2 0 16 0,-3 2 16 0,-1 0 13 0,-3 1 13 0,-1 0 14 0,-1-1 17 15,-2 2 13-15,2 2 16 0,-2 0 11 0,-1-1 12 0,1 2 10 0,0 0 7 16,0 1-2-16,-1 0-4 0,3 0-3 0,-1 1 0 0,0 0 0 0,2-1 0 16,0 3-1-16,0-2 0 0,3 0 0 0,1 0 1 0,-1-1 0 0,3 2 0 15,1-1-2-15,-1-1-3 0,4 1-3 0,-1 0 1 0,2-1 2 0,2 1 3 16,-2 2 3-16,4-2 2 0,0 0 2 0,2 1 2 0,2 0 2 0,0 1-1 16,4-1 2-16,2 1 1 0,2 0 0 0,1 0 0 0,4-1-3 0,2 1-3 15,4-3-7-15,2 3-8 0,3-2-6 0,2-1-5 0,5 1-5 0,1-1-5 16,2 0-5-16,0-1-6 0,3-1-6 0,-2 1-3 0,2-2-5 0,0 1-5 15,-5-1-1-15,0-1-4 0,-2 0-1 0,-4 0-4 0,-3 0-2 0,-1 0-1 16,-3 0-3-16,-1 0-3 0,-4 0-6 0,-1-1-5 0,-2 0-12 0,0 0-14 0,-3 1-20 16,-2-1-26-16,1 0-21 0,-4-2-20 0,1 2-17 0,-1-2-17 0,-1-1-16 15,1 2-17-15,-4-4-12 0,0 1-12 0,1 1-9 0,-2-4-11 0,0 3-7 16,-2-3-8-16,1 0-14 0,-4-1-20 0,3 1-34 0,-2 0-40 16,0-3-11-16,-2 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204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285.444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6T04:32:03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26402 6637 0 0,'-5'3'176'15,"-1"0"195"-15,-2 3 5 0,2-2-42 0,-3 2-62 0,3-1-66 0,-1 2-72 16,-1 1-31-16,1-2-17 0,-2 3-7 0,3-1-4 0,-2 0 2 0,2 1 4 16,1-1 1-16,0 1 0 15,-1-2 2-15,2 1 0 0,2-1 4 0,-1 0 1 0,3 1 1 0,-1-1 1 0,1-1 5 0,1 1 3 0,1-2 9 0,0 2 6 16,1-2 5-16,0 0 3 0,3 0 3 0,1-2 3 0,1 1 1 0,0-1-2 16,2-1-2-16,0 0-4 0,3-2-2 0,1-2-5 0,1 0-5 0,2-1-6 15,3-1-7-15,5-2-5 0,1-2-7 0,4-1-9 0,3-3-6 0,5-1-7 16,3-3-7-16,5-4-6 0,3 0-5 0,6-3-7 0,5-3-3 0,3-3-6 15,4-2-1-15,1-1-4 0,0-4-2 0,1 2-2 0,-1-4-4 0,1 3-1 16,-6-1 0-16,-3 2 0 0,-6 0 1 0,-3 4 3 0,-4 1 0 0,-6 1 1 16,-3 2 2-16,-5 4 0 0,-4 0 0 0,-4 3 0 0,-3 2-2 0,-3 3-1 15,-2-1 0-15,-2 2-2 0,-3 1-2 0,-1 3-1 0,1-1-4 0,-5 2-3 0,2 0-5 16,-2 1-5-16,-2 1-10 0,1 1-12 0,-2-1-20 0,1 1-22 0,-2 2-24 16,0 0-24-16,1 0-22 0,-3-1-20 0,2 3-29 0,-2-1-31 0,0 1-28 15,-1 1-25-15,0 0-21 0,0 0-16 0,-1 0-10 0,-2 0-6 0,2 1 2 16,-1 1 6-16,-1-1-16 0,-3 2-29 0,2-1-30 0,1 2-33 0,-2-2-2 15,-1-1 16-15</inkml:trace>
  <inkml:trace contextRef="#ctx0" brushRef="#br0" timeOffset="336">27464 6045 0 0,'0'-10'196'0,"0"0"236"0,0 1 6 0,0-2 8 0,0 0 3 0,1-1-66 0,0 2-100 16,3-1-60-16,0-2-41 0,2 3-25 0,0-1-17 0,3 0-15 16,0 1-13-16,2 0-10 0,-1-1-9 0,2 3-7 15,-1-2-6-15,4 2-7 0,-1-1-6 0,1 1-4 0,0 1-7 0,0-2-7 0,2 2-4 0,-1 1-7 0,3-1-8 16,-1 1-5-16,2-1-7 0,1 2-2 0,-1 1-4 0,1-1-2 0,2 2-2 16,-1-1-2-16,0 3-2 0,1 0-1 0,-2 1-1 0,0 1-2 15,-1 0 0 1,-1 3 0-16,-2-2 1 0,-1 1 4 0,-2 3 3 0,-3 0 6 0,0-1 8 0,-2 3 7 0,-2 0 8 0,-2 1 6 0,-1 2 5 0,0-2 7 0,-2 3 7 0,-1-2 6 15,-1 2 2-15,-1 2 3 0,-1 0 0 0,-2-1-2 0,0 1-3 16,0-1-6-16,1 2-7 0,-1-1-8 0,-1-1-6 0,0 3-7 0,0-2-8 0,-1 1-19 16,1 0-26-16,0-1-29 0,0 2-27 0,-1-2-25 0,1 2-26 15,0-2-30-15,-1 2-32 16,1-2-28-16,0 1-27 0,1-1-25 0,-1-1-23 0,1 2-21 0,2-1-19 0,-1-2-30 0,3 1-36 0,-1-1-34 0,1 1-34 0,1 0-5 16,-1-2 8-16,4-1 21 0,0-1 370 0</inkml:trace>
  <inkml:trace contextRef="#ctx0" brushRef="#br0" timeOffset="617">28695 5775 0 0,'7'-12'106'16,"1"-1"327"-16,0 0 14 0,-3 1 9 0,3 2 9 0,-3-1-63 0,0 0-94 15,-2 1-61-15,2 2-44 0,-1-1-26 0,-1 2-20 0,-1 1-19 0,-1 1-19 16,-1-1-20-16,2 3-20 0,-2 1-14 0,0-1-12 0,0 3-9 0,0 0-3 16,-2 3-5-16,2-1-1 0,-1 3-2 0,0 1-4 0,-2 1 0 0,2 2-1 15,-2 3 0-15,1 1 0 0,-3 1-1 0,3 2 1 0,-2 1-1 0,0 3-3 16,-1-1-2-16,0 1-4 0,2 2-11 0,-1 1-10 0,1-1-14 0,-2 3-13 16,3-1-24-16,-2-1-24 0,3 2-31 0,-2 0-30 0,2 0-31 0,0 0-31 15,0 0-27-15,1 2-23 0,0-3-45 0,1 0-54 0,0-1-55 0,-1 2-51 16,1-4-20-16,1 1-5 0,-1-2 14 0,-1-1 240 0</inkml:trace>
  <inkml:trace contextRef="#ctx0" brushRef="#br0" timeOffset="834">28712 6088 445 0,'4'-27'487'0,"1"1"9"16,1-2 7-16,1 1-6 0,2-1-10 0,2 0-75 0,3 1-106 0,1-1-49 16,2 2-25-16,4 1-21 0,2 2-21 0,0 0-13 0,2 1-12 0,1 3-11 0,2 1-11 15,0 1-9-15,3 3-11 0,-3 1-12 0,0 2-17 16,-2 3-15-16,3 2-19 0,-3 1-15 0,1 3-15 15,-3 2-10-15,-2 3-8 0,-1 2-4 0,0 2-3 0,-2 3-1 0,-5 3-2 0,-2 4 2 0,-2 0 2 0,-4 5 1 16,-5 2 0-16,-2 4 1 0,-3 2 0 0,-4 1 1 0,-3 2 0 0,-4 0 1 0,-3 2-2 16,-3 0 1-16,-4 1-2 0,0-3-4 0,-2 2-7 0,-3-2-14 15,-1 0-20-15,0 0-27 0,0-2-33 0,0-2-29 0,1-4-30 0,4 0-35 0,0-3-38 16,5-3-38-16,1-2-41 0,4-3-38 0,4-1-36 0,-1-2-68 0,3-2-86 16,4-4-31-16,2-1-6 0,2-1 15 0,2-3 25 0,2-3 26 0,2-1 491 15</inkml:trace>
  <inkml:trace contextRef="#ctx0" brushRef="#br0" timeOffset="1170">29395 6090 114 0,'20'-15'406'0,"1"2"17"0,-5 1 15 0,-1 2-47 0,-1-2-77 0,-2 2-56 0,-3-1-47 15,-3 3-29-15,0-1-18 0,-2 1-14 0,-3 0-14 0,-1 2-14 0,-2 0-15 16,-3 2-14-16,-4 2-13 0,0-1-17 0,-3 2-16 0,-1 2-9 0,-4 3-6 16,1 0-2-1,-2 0-1-15,0 1-2 0,-2 2-3 0,3 1 0 0,-2 0-3 0,2 2-3 0,1-1-3 0,0 2-5 0,-1-1-6 0,3 2-1 0,0 1-1 16,0-1 0-16,4 0 1 0,-1 1 0 0,2 0 2 0,0 0 3 0,1-1 6 0,-1 1 5 15,4-1 7-15,0-2 6 0,2 2 7 0,-1-1 9 0,2 0 10 0,0 0 13 16,2-2 14-16,0 1 13 0,3 0 7 0,-1-2 7 0,4 0 4 16,-1-2 0-16,4-2 0 0,0 0-5 0,3-1-4 0,1-2-8 0,3-2-6 0,1-2-8 15,4-1-8-15,4-4-12 0,-1 0-14 0,2-1-11 0,0-4-7 0,-1 1-3 0,1-1-4 16,-3 0-1-16,0 1-2 0,-3-1 0 0,-2 1 1 0,-3 0-1 0,0 2 1 16,-4 1-1-16,-1 1-1 0,0-1-2 0,-4 2 0 0,2-1-4 0,-5 4-3 15,1-1-3-15,-3 1-2 0,1 0-2 0,-2 4-2 16,-2 0-1-16,1 0-3 0,-3 3 0 0,1 0 1 0,-3 0-2 0,1 3-2 15,0 0-4-15,-3 2-6 0,3 1-9 0,0-1-9 0,0 2-22 0,0 1-27 0,0 0-29 0,0-1-29 16,0 2-33-16,3 1-37 0,-2 1-41 0,3 0-47 0,-2-1-34 16,2 1-28-16,1-1-46 0,0 3-53 0,1-2-53 0,2 1-51 0,-1-1-8 15,2-1 11-15,3-1 19 0,1 1 49 0</inkml:trace>
  <inkml:trace contextRef="#ctx0" brushRef="#br0" timeOffset="1366">29875 6113 115 0,'6'-27'508'0,"0"-1"28"0,0-1 27 15,-2 3 23-15,0-1 18 0,-2 2-63 0,2 1-103 0,0 2-73 0,-1 1-57 16,-1 1-41-16,0 4-32 0,-1 0-28 0,2 2-25 0,-2 2-23 0,-1 1-25 16,1 0-25-16,1 3-30 0,1 2-24 0,-2 0-23 15,2 2-13-15,-1 3-8 0,2 1-7 0,0 3-4 0,1 1-2 0,-1 3 0 0,-1 3-1 0,2 2-1 0,0 2-5 16,-1 4-6-16,-1 3-13 0,-1 0-16 0,-1 3-21 0,-2 4-26 0,-1 0-25 16,-1 4-24-16,-2-1-24 0,-1 2-27 0,0 1-30 0,-2 0-34 0,1-1-29 15,-1 1-30-15,0 0-24 0,1-1-22 0,-1 0-58 0,1-2-75 0,1 0-25 16,0-3-1-16,2-3 8 0,-1 0 14 0</inkml:trace>
  <inkml:trace contextRef="#ctx0" brushRef="#br0" timeOffset="1751">29845 6323 287 0,'4'-26'408'0,"2"-2"17"16,0 2 13-16,1-1-57 0,3 2-92 0,0 1-57 0,3 2-42 0,0 1-25 16,1 1-14-16,-1 4-12 0,1-1-10 0,3 4-10 0,-1 0-14 0,1 3-17 0,0 0-18 15,2 3-17-15,-2 1-13 0,3 2-11 0,-1 3-11 16,1 0-6-16,0 1-4 0,0 1-4 0,0 3-4 0,-1-1-1 0,1 0-3 0,0 2-2 0,-1 0-3 15,-1 0-2-15,-3-1-2 0,3 1-3 0,-3-1-1 0,-2 0-3 0,1 0-2 16,-4 1 1-16,0-2 0 0,-3 1 1 0,2-2 1 0,-3 2 1 0,-1-1 0 16,0-2 3-16,-3 1 3 0,1 0 3 0,-3-2 1 0,-1 2 3 0,-2-1 3 15,1 0 1-15,-3-1 2 0,0 0 0 0,-1 0 1 0,-2 0 0 0,-1 0 0 16,0 1 1-16,-1 1 1 0,-3-1 0 0,2 0 2 0,-1 0 2 0,-1 1 1 16,0 2 2-16,0 0 1 0,-2 0 1 0,0 0-1 0,0 2 0 0,1 0 1 15,-1 0 1-15,2 2 1 0,-2 0 0 0,2-1 1 0,1 0-2 0,0 1-2 16,1 0-1-16,2-1-1 0,-1 0 0 0,4 0-3 0,0 2 1 15,0-2 0-15,2 1 0 0,1-2 0 0,1 2 2 0,1-1 4 0,2-1 3 0,1 1 6 16,1-1 4-16,1 0 5 0,3 0 3 0,0-2 5 0,3 0 2 0,2-1 1 16,1-1 1-16,2-2 5 0,1 0 5 0,-1 0 3 0,5-1 8 0,-4-2 8 15,5 1 5-15,-2-1 6 0,-2-1 1 0,1 0 4 0,-2-1-2 0,-1 2-1 0,-2-1 0 16,1 1-1-16,-4-1-2 0,1 2-4 0,-2-2-4 0,-2 2-8 0,0-1-10 16,0 2-12-16,-2-2-13 0,-1 3-15 0,0-1-21 0,-1-1-23 0,2 1-26 15,-2 1-27-15,-1 0-24 0,1 0-21 0,-1 0-32 0,-1 0-35 16,4 1-35-16,-2 2-37 0,-1-3-30 0,2 4-28 0,0-1-40 0,1 1-45 0,-2-1-55 15,2 0-54-15,2 1-9 0,0 0 11 0,-1-1 13 0,3-2 114 0</inkml:trace>
  <inkml:trace contextRef="#ctx0" brushRef="#br0" timeOffset="3990.03">28671 4461 253 0,'7'-7'314'0,"-2"0"-32"0,-1-1-46 0,-4 2-61 0,-1-1-69 0,-3 1-30 0,-2 0-14 16,-4 1-7-16,-2-1-4 0,-1 2-2 0,-3 0-6 0,-3 0-3 0,0 0-5 31,-4 1-4-31,2 1-1 0,-2 1-3 0,0 0-3 0,-3 1-2 0,3 1-1 0,-1 0-2 0,-1 0-3 0,3 2-2 0,-1 0-6 0,2 1-1 0,1-1-2 16,-2 1-1-16,3 0 0 0,3 1-2 0,1-1 0 0,-1 1-1 0,3 0 0 15,0 0 0-15,3 0-1 0,0-1 0 0,1 0 3 0,2 1 3 0,1 0 3 16,2-1 7-16,-1 2 8 0,4-1 9 0,1 1 7 0,1 0 9 0,3-1 8 16,1 2 7-16,1-1 7 0,5 1 6 0,-1 1 4 0,5 0 3 0,1-1 2 15,2 2 2-15,0-1 2 0,3 0-4 0,3 2-8 0,-2-1-7 16,2 1-7-16,-2 0-5 0,4 1-6 0,-3-1-4 0,-1 1-4 0,2 2 0 0,-3 0 0 15,-1-1 1-15,-2 1 2 0,-2 1-1 0,-1 1 0 0,-1-1 3 0,-3 2 4 16,0-1 5-16,-4 0 3 0,-2 2 3 0,-3 0 3 0,-1 1 2 0,-2 1 0 16,-3-1-1-16,-3 2-3 0,-3 0-6 0,-4 2-5 0,1-2-4 0,-5 1-5 15,-2-1-7-15,-2 0-5 0,-2 0-6 0,1 0-4 0,-3-2-6 0,1 0-6 0,-1-1-6 16,0-2-7-16,2 1-13 0,-1-3-13 0,3-1-13 0,0-1-10 16,2-2-12-16,1 0-13 0,2-3-24 0,-1 0-26 0,3-2-29 0,2-1-29 0,0 0-26 15,2-3-26-15,0-2-24 0,2 0-24 0,-1-2-66 0,4 0-83 16,0-4-34-16,0 0-9 0,2-1 2 0,1-3 6 0</inkml:trace>
  <inkml:trace contextRef="#ctx0" brushRef="#br0" timeOffset="4216">28697 4715 0 0,'16'-4'99'0,"-1"0"236"0,1 2 4 15,2-1-41-15,-1 0-66 0,1 2-58 0,0-1-57 0,1 1-24 0,-1 1-13 0,1 1-1 16,1 1 0-16,-3 2-2 0,2 0-4 0,-3 2-1 0,0 1 1 0,-1 1 9 0,0 0 10 15,-4 2 10 1,-1 2 6-16,-4 0 7 0,0 1 6 0,-3 1 3 0,-4 1 1 0,-2 2-1 0,-4 0-5 0,-2-1 0 0,-4 2-2 0,-4-1-4 0,-1 1-6 16,-3 0-13-16,-2-2-17 0,-3 0-13 0,0 0-11 0,-2 0-9 0,0-3-11 15,-2-1-6-15,1-2-6 0,1 0-8 0,0-2-11 0,2-1-12 0,0-2-16 16,2-1-28-16,0-1-34 0,3-3-37 0,1-3-36 0,2-2-33 0,0 0-29 16,3-5-39-16,4-1-43 0,1-4-62 0,3-2-70 0,2-1-36 0,2-6-16 15,3 2 1-15,4-3 9 0</inkml:trace>
  <inkml:trace contextRef="#ctx0" brushRef="#br0" timeOffset="4708.99">29112 4918 0 0,'1'15'368'0,"-1"-2"38"0,1 0 16 0,1 0-8 15,0-3-17-15,-1 0-59 0,3 0-79 0,-1-1-25 0,2-1 1 16,-2 0 4-16,2-1 8 0,0-2-1 0,3 0-5 0,-2-2-5 0,0 1-9 15,3-3-11-15,-2 0-16 16,3-1-17-16,-2-1-21 0,2 0-17 0,-2-3-16 0,2 1-22 0,0-2-23 0,0-3-19 0,1 1-20 0,-2-2-11 0,1-1-12 16,-1-3-4-16,1 0-5 0,-2-3-3 0,2-1-2 0,-1-3-1 0,0-1-3 0,-1-1-2 15,0-2-5-15,-1-2-4 0,-1-2-3 0,3-2-2 0,-3-1-2 16,3-3-2-16,-3 1-1 0,1 0-1 0,0 0-1 0,-1 2-3 0,-1 3-2 0,1 1-15 16,-2 3-17-16,-2 3-13 0,2 2-11 0,-2 3-5 0,0 0-3 0,-1 4 1 0,-1 3 1 15,0 0 0-15,0 5 1 0,0 0-1 0,-2 2 2 0,-1 4 3 0,1 2 4 16,-2 0 15-16,-1 5 19 0,-2 0 15 0,0 3 14 0,-1 1 7 0,0 3 5 15,-2-1 1-15,3 2 2 0,-1 1 1 0,-2 1 3 0,4 2 0 16,-2 0-1-16,1 1-1 0,2 1-2 0,-1 2-2 0,1-1 0 0,0 1 0 0,3 2 0 16,-2-1 0-16,2 2 1 0,0 2 2 0,0 0 3 0,-1-1 4 0,2 2 5 15,0 0 8-15,0 0 9 0,-1 2 7 0,2-2 9 0,-2 1 5 0,1-1 8 16,-1 1 6-16,1-2 6 0,1 0 3 0,-1-1 3 0,0 0-1 0,1-3-2 16,0-1-2-16,1-3-3 0,0 0-5 0,-1-3-5 0,3-1-3 0,0-2-3 15,0 0-4-15,-1-3-5 0,3-3-3 0,-1 1-5 0,2-2-1 16,0-2-2-16,2-2-1 0,1 0 1 0,-2-4-5 0,3-1-1 0,-1-1-1 0,1-2-4 15,-3-2-3-15,3 0-5 0,-4-4-2 0,3-2-4 0,-4-1-2 0,-1-2-2 16,-2-3-1-16,-1-3-2 0,-2 2-1 0,0-4-1 0,-3 2-1 0,-2-4-1 16,-3 1-2-16,2-1-5 0,-3-1-4 0,0 3-7 0,-3-2-8 0,1 1-11 0,-2 3-20 15,1-2-24-15,-1 3-29 0,-1 1-30 0,3 1-32 0,-1 4-33 16,0 0-36-16,0 2-37 0,3 1-31 0,-2 2-26 0,2 1-28 0,0 1-30 16,1 2-52-16,-1 0-63 0,4 0-23 0,-1-1-6 0,2 2 15 0,1 2 22 15</inkml:trace>
  <inkml:trace contextRef="#ctx0" brushRef="#br0" timeOffset="4898">29798 4562 113 0,'13'-18'464'0,"2"0"10"0,-2 0 7 15,-1 2-3-15,-1-1-3 0,2 1-90 0,-3 2-128 0,1 0-63 0,-2 3-32 16,0-1-26-16,0 3-24 0,0 1-21 0,-2 0-20 0,2 3-16 0,-3 1-17 31,2 2-9-31,0 2-7 0,-3 2-5 0,3 2-3 0,-2 1-1 0,-1 3 1 0,-1 2-1 0,0 3 1 0,0 3 1 0,-1 2 0 0,-1 1 2 0,-2 3 0 16,0 0-2-16,0 4 0 0,-2 2-6 0,-1 0-8 15,-2 3-19-15,0 1-21 0,0 2-34 0,0-3-37 0,-3 2-39 0,0 0-37 0,-2-1-35 0,2 2-36 16,-3-2-63-16,-1 0-79 0,1-3-51 0,-2 0-35 16,1-2-14-16,-1 2-3 0,0-5 11 0,2-2 464 0</inkml:trace>
  <inkml:trace contextRef="#ctx0" brushRef="#br0" timeOffset="5432">29739 4967 140 0,'-3'-21'450'0,"1"2"3"0,0 0 2 16,0-1-7-16,2 0-10 0,3 1-93 0,0-1-133 0,0 2-63 0,5-2-34 15,-1 3-27-15,4-2-20 0,2 1-30 0,2 1-34 0,3 0-30 0,1 1-29 16,2 0-26 0,3 2-24-16,-1 1-21 0,3 1-17 0,2 1-16 0,-1 1-15 0,0 2-11 0,1 2-8 0,-1 2-7 0,-2 0-3 0,0 1 6 0,-2 2 12 15,-2 1 20-15,-3 1 25 0,-2 2 28 0,-3-1 30 0,-1 1 29 0,-2 1 27 0,-3 1 28 0,-1-1 26 16,-2 3 23-16,-3-2 20 0,1 0 20 0,-2 2 16 0,-2-3 16 16,2 1 13-16,-2 0 10 0,-1 0 7 0,0-1 0 0,0 2-6 15,-2-3-6-15,1 0-2 0,1 2-5 0,-2 1-1 0,1-2 0 16,0 1 4-16,-1 2-4 0,0-1-6 0,2 1-6 0,-1 2-8 0,0 1-3 0,-1 1-4 15,3 1-1-15,-1 2 6 0,2 0 2 0,-2 1 1 0,2-1-1 0,1 0-5 16,0 3-5-16,0-2-5 0,1 1 2 0,2 0 4 0,-2 1 0 0,3-3-3 0,0 2-2 16,-1-2-2-16,2 1-7 0,0-2-6 0,3 0-8 0,-1 0-7 15,2-1-5-15,-2 0-5 0,3-3-7 0,0 1-10 0,3 0-11 0,0-2-10 16,0-1-6-16,2 0-4 0,1-3-3 0,0 0-3 0,0-2-1 0,0 1 1 0,0-3-1 16,-2 0 0-16,2 0 1 0,-1-3-1 0,0 1 0 0,-4-1 0 0,2-1 0 0,-2 0 1 15,-2-2 1-15,0 0 0 0,-2-1 0 0,0 1 1 0,-2-1 0 0,-1 0 0 16,-2-1-1-16,1 2 0 0,-2-1 1 0,-1 2-2 0,0-1-1 0,-1 1 1 15,-2 0-2-15,2 2 0 0,-3 1-2 0,2-2 0 0,-1 3 0 0,-2-2-2 16,3 2 0-16,-2 1-1 0,2 0-1 0,-1 1 1 0,-2 0 1 0,4 1 0 16,-1-1 3-16,0 1 1 0,1 1 5 0,0 0 3 0,1 1 4 0,1 0 4 15,0 1 2-15,2-1 7 0,-1 1 1 0,4 1 5 0,-1 0 2 0,4-1 2 16,-1 0 0-16,0 2 0 0,5-3-1 0,0 0-3 0,1 1-2 0,1-1-4 16,1-1-2-16,4-1-4 0,1 1-4 0,1-3-4 0,-1 1-3 0,3-1-3 15,2-1-1-15,-2 0-2 0,-1-3 0 0,2 2-2 0,-2-2 0 0,-1-1 0 16,-1 0-2-16,-1 0 1 0,0-2 0 0,-3-1-1 0,-2 1 0 0,1-2-1 15,-3 1-2-15,-3-1-3 0,0 1-2 0,-2-1-6 0,-2-1-4 0,-1 1-5 16,-1-2-7-16,-3 1-6 0,-1-1-11 0,-1 2-13 0,-3 0-20 0,-1-2-24 16,-1 3-23-16,-2-1-24 0,-2 3-25 0,0-2-28 0,-3 4-34 0,2-1-34 15,-3 1-28-15,2 1-27 0,-2 3-27 0,3 0-31 0,-3 0-49 0,2 0-58 0,1 0-22 16,-2 1-7-16,2 1 5 0,3 0 9 0</inkml:trace>
  <inkml:trace contextRef="#ctx0" brushRef="#br0" timeOffset="6290.99">31190 4866 0 0,'19'-6'14'16,"-2"-1"428"-16,-1-1 11 0,-1-3 8 0,-4 1 7 0,2 0-51 0,-2 0-76 16,-4 0-64-16,2-2-57 0,-4 1-32 0,-3 1-19 0,1-3-17 0,-3 2-16 15,-3 1-17-15,1-2-18 0,-3 2-15 0,-4-1-13 0,0 2-8 16,-2 1-6 0,-1 0-8-16,-2 2-6 0,-3 0-8 0,-2 1-9 0,-2 3-5 0,0 0-3 0,-1 2-5 0,-1 1-4 0,0 1-3 0,-1 3-4 0,1-1 0 0,0 2-1 15,3 2 0-15,-1 0-2 0,3 2-2 0,0 0-1 0,4-1 0 0,1 3 0 16,1 0 1-16,1 1-2 15,2 0 0-15,1 1-1 0,1 0 0 0,2 1-1 0,1 0 1 0,0-1 0 0,3 2 1 0,0-2 1 0,2 2 4 0,0-3 1 16,3 1 4-16,0 0 3 0,1-1 4 0,3 0 4 0,0-3 2 0,3 1 2 16,0-3 2-16,3 1 3 0,1-1 0 0,2-2 0 0,1 0 1 0,1-3-1 15,3-1-3-15,0-1-1 0,0-1-4 0,2-1-2 0,-2-3-4 0,3 1-4 16,-3-2-2-16,-1 0-3 0,1-2 0 0,-4-1-2 0,1 0 0 0,-3-1 0 16,-1-1-1-16,-2-1-1 0,-1 1 1 0,-1-2 1 0,-4-1 1 0,2 0-2 0,-3 0 1 15,-1-1-1-15,0 1 0 0,-4 1-2 0,1 2 0 0,-2-1 0 16,0 1 0-16,-2 2-2 0,1 0-1 0,-4 2 0 0,2 2-1 0,-2-1 0 0,0 3 0 15,-2 1 2-15,1 1 0 0,1 1 1 0,-2 1 1 0,1 1 1 0,0 3 2 16,0-1 2-16,1 1 2 0,2 2 3 0,-1-1 5 0,0 1 3 0,2 2 7 16,1-1 8-16,-1 1 8 0,2 1 9 0,2 0 6 0,0-2 4 0,2 2 3 15,-1-2 2-15,2 0 0 0,2 0-1 0,1 0-3 0,0-1 0 0,2 0-3 0,0-1-5 16,2 0-5-16,-1-1-9 0,2-1-9 0,0 0-7 0,1-2-6 0,0 1-7 16,-1-3-1-16,2 0-2 0,1-1-2 0,-2-1-1 0,0 0 0 0,-2-3-1 15,3 1-2-15,-3-2-1 0,2-1-2 0,-3-1-2 0,2-2-3 16,-3 0-2-16,1-2-4 0,-1 0-5 0,-3 0-7 0,2-2-7 0,-2 1-9 0,0-1-11 15,0 1-6-15,-2-1-5 0,-1 0-5 0,-1-1-6 0,2 3-4 16,-3-1-8-16,0-1-6 0,-1 4-7 0,-1-1-4 0,0 1-2 0,0 3 1 16,0-2 4-16,-1 4 5 0,0-1 6 0,-2 1 5 0,1 1 4 0,-2 2 3 0,2-1 4 15,-1 2 5-15,-2 0 6 0,0 2 6 0,2-2 8 0,-1 1 6 16,0 2 6-16,0-1 4 0,-2 1 3 0,2-1 1 0,2 0 3 0,-1 0 3 0,2-1 2 16,0 1 4-16,1-2 2 0,1 1 2 0,2-1 2 0,0 0 2 0,2-1 2 15,3-1 2-15,-1 1 1 0,3-1 1 0,0-2 3 0,4 0 2 0,-1 0 5 16,2 1 4-16,-1-1 4 0,2 1 6 0,-1-1 7 0,1 0 4 0,0 0 6 15,0 1 5-15,1 1 7 0,-4-1 4 0,2 1 1 0,0 0 3 0,-2 1 4 16,-2 1-1-16,1 0-1 0,-1 0 1 0,-2 1 2 0,0 1 2 0,-2 1 3 16,-2 0 0-16,3 1 0 0,-3 1 2 0,-2 0 3 0,1 2 4 0,0 1 6 0,-2 1 5 15,-1-1 4-15,1 2 2 0,-1 1 1 0,-1 0-2 0,0 0-5 16,0 1-5-16,0 0-5 0,0 0-3 0,1 2-5 0,-1-2-4 0,1-2-6 0,2 1-4 16,0 1-8-16,0-1-5 0,2 0-7 0,0-3-2 0,0 2-3 0,1-1-3 15,2-1-2-15,-1 0-2 0,3-1-2 0,2 0-4 0,1-1-1 0,1 0-3 16,1 0-2-16,-1-1-3 0,2-1-2 0,2-2-5 0,-1 0-2 0,2 0-3 15,-2 0-4-15,2-2-4 0,-2-2-2 0,2 0-5 0,-3-2-7 0,2 0-5 16,-1-2-3-16,-1-1-3 0,-1 0-3 0,-1-3 1 0,-1 0-2 0,-3 0 2 16,1-2 0-16,-2-1 3 0,1 1 2 0,-4-1 2 0,2 0 3 0,-5 0 5 15,1 0 5-15,-4 1 6 0,0 0 2 0,0 0 2 0,-4 2 2 16,1 1 1-16,-3-1 1 0,-1 1 0 0,-3 3 2 0,2-1-1 0,-3 2-1 0,-1 2 2 16,0 1-1-16,-2 0 1 0,-2 2-1 0,1 2 0 0,0 1 1 0,-2 2-1 15,-1 0 0-15,2 3 2 0,0 1-1 0,1-1-1 0,2 1 2 0,0 1-1 0,2 0 0 16,0 0 0-16,2 2-1 0,3-3-7 0,-1 2-8 0,3-2-16 0,1 2-21 15,2-1-17-15,2 0-19 0,2 1-19 0,3-2-22 0,5 0-30 0,3 1-37 16,3 0-36-16,7-2-35 0,4 1-30 0,2-1-28 0,5 0-69 0,2 1-88 16,4-3-35-16,1 1-10 0,2 0 3 0,-2-2 13 0,3 1 16 0,-3-2 450 0</inkml:trace>
  <inkml:trace contextRef="#ctx0" brushRef="#br0" timeOffset="15877.99">29481 6798 135 0,'5'-1'335'0,"1"0"9"0,-1-1 9 15,0 2-65-15,0 0-98 0,1 0-49 0,0 0-25 0,2 0-6 0,-1 0 6 16,2 0 5-16,0 0 6 0,-1 0 5 0,4 0 6 0,0-1-1 0,-1-2-1 16,4 1-4-16,1-2-6 0,0 0-8 0,3-3-11 0,0 1-9 0,0-1-10 0,3-1-13 15,-1-2-12-15,2-1-9 0,-2 2-7 0,2-3-7 0,-1-1-6 0,-1 1-3 16,2-1-2-16,-2 1-3 0,-1-1-3 0,-2-1-3 0,1-1-2 0,-2 0 0 16,-1-1-3-16,-2 0-1 0,-3 0-4 0,2-2-1 0,-3 0-1 0,0-2-1 0,-3 3-1 15,-1-3-2-15,-1 3-2 0,0 0 0 0,-2 0-1 0,-2 1-1 16,-1 1 0-16,-1 1-1 0,-2 3-1 0,-2 0 1 0,0 3 0 0,-5 0 0 0,0 3 0 15,-2 1 0-15,-3 2 2 0,-4 1-1 0,0 3-1 0,-4 2-1 0,-3 2 1 16,-1 0 0-16,-2 3-1 0,-1 0 1 0,-2 2-2 0,-1 0 0 0,0 1 0 16,0 1-1-16,-1 2 1 0,3-1-1 0,-1 0-1 0,1 0 2 15,2 0-1-15,-1 2 1 0,4-2 0 0,0 2 0 0,3-1 1 0,1 0-1 16,4 0 1-16,-1 0 2 0,4 2 0 0,-1 0 0 0,4 1 4 0,2 0-1 0,0 0 1 16,2 1 3-16,2 0 4 0,3 2 3 0,1 0 3 15,2 0 2-15,0 0 3 0,4 2 2 0,2-2 2 0,-1 0 3 0,4 0 5 0,2 0 4 0,0-3 5 16,3 0 8-16,1 1 10 0,2-4 8 0,2 0 7 0,1-1 4 0,3-2 4 15,0-3 4-15,2-2 4 0,2-1 0 0,0-2 0 0,3-2-2 0,2-4-1 16,-1 0-6-16,3-3-5 0,-2-2-9 0,2-3-10 0,-2-2-8 0,-2-3-9 16,1 0-5-16,-3-1-5 0,0-3-5 0,-1-1-4 0,-3-3-4 0,-2-1-1 15,-1-1-2-15,-2-3-2 0,-2-1 0 0,-1 0 0 0,-2-3-1 0,-2-2 0 16,0 2-1-16,-1 0 0 0,-3-1-1 0,1 2-2 0,-3 2-2 0,-1 1 1 16,1 5-1-16,-2 2-1 0,0 1 0 0,-3 3-2 0,1 1 0 0,-2 4 0 0,-2 3-1 15,1 3 1-15,-3 2-2 0,-1 4-1 0,-3 2-1 0,0 5 0 16,-2 2-1-16,0 3 0 0,-1 1 0 0,-1 4 1 0,2 0 0 0,-1 3 1 15,2 0 0-15,0-1 0 0,2 2-1 0,-1 0 0 0,3-1 0 0,3 1 0 0,-1-1 1 16,3 1-1-16,2-1 1 0,1 0 0 0,1 0 0 0,2-2-1 0,-1 2 1 16,4-2 0-16,1-1 0 0,0-1 1 0,0 1 1 0,2-2 0 0,-2-1 2 0,2-1 0 15,2-1 2-15,-3 0 2 0,3-2 3 0,-2 0 2 0,2-1 2 16,-3-4 1-16,3 1 2 0,-2-1 2 0,2-2 0 0,0-1 1 0,1-1 1 0,-1-1-1 16,1-3 0-16,0 1-1 0,0-2-2 0,1-3-1 0,-1-1-1 15,1-2-4-15,0-1-1 0,1-2-4 0,-4-1 0 0,2-2-1 0,0-2-1 16,1-1-2-16,-2-2-2 0,-2 0-1 0,2-1 1 0,-2-2-1 15,-3 1 0-15,2-3 0 0,-1 1 0 0,-1 0-1 0,-3 1 1 0,1 0 0 0,-1 2-3 0,-1 1-2 16,-2 3-4-16,2 1-3 0,-4 2-3 0,2 2-2 0,-2 1 0 0,-1 3-1 16,0 4-2-16,0 0 0 0,-1 2-4 0,-2 3-5 0,1 3-6 0,-2 1-2 15,-1 2-5-15,2 1-3 0,-1 2-4 0,-1 1-1 0,1 2-8 0,-1-1-9 16,3 1-14-16,-1-1-14 0,-2 1-15 0,3 1-15 0,-1 0-10 0,2-1-7 16,-1 0-9-16,0 0-8 0,1-2-13 0,0 3-14 0,-1-3-16 0,1 0-18 15,1-1-13-15,0 0-13 0,0-2-7 0,0 1 0 0,0-3-3 0,0 2 0 16,0-2-21-16,0 0-32 0,0 0-47 0,0-1-53 0,0-1-17 0,0 0-1 15,0-1 15-15,0 2 373 0</inkml:trace>
  <inkml:trace contextRef="#ctx0" brushRef="#br0" timeOffset="16194.98">30817 6693 0 0,'0'-4'265'0,"0"0"185"16,-2 0 8-16,1 0 5 0,-1 1 3 0,1-3-52 0,1 2-78 0,0 0-77 15,0-1-79-15,0 1-48 0,3-1-36 0,0-1-20 0,2 1-13 16,0-1-11-16,0-1-10 0,4 1-7 0,0-1-7 0,2-1-6 0,1 0-3 16,-1 1 0-16,4-1 4 0,0-1-1 0,1 1 1 0,0 1-1 0,2-1 0 0,-1 2 1 0,-2-1 0 15,0 1 2-15,1 2 0 0,-1 0 2 0,-1 1 2 0,-2 2 4 0,1 1 6 16,-1 1 1-16,-2 0 0 0,0 3 2 0,-1 1 2 0,-1 2 8 0,0 0 11 16,-1 3 12-16,-2-1 13 0,-1 3 8 0,-1 1 4 0,-1 2 1 0,0-1 1 15,-2 2-4-15,-3 0-2 0,0-1-4 0,-2 2-3 0,1-1-3 0,-2 0-2 16,1-1-10-16,-2 0-13 0,-2-2-12 0,0 2-14 0,0-2-7 0,0 0-6 15,-2-3-3-15,-2 0-4 0,3-1-1 0,-3-3-1 0,0 2-5 0,-1-4-1 16,1 0-9-16,-1-1-14 0,-1-2-24 0,3-2-31 0,-2-1-33 0,-1-1-33 16,2-3-36-16,0-2-38 0,1 0-40 0,-1-2-40 0,3-2-33 0,1-3-31 15,2-3-51-15,0-1-63 0,3-4-49 0,3-3-44 0,2-1-3 0,5-4 14 16,3-3 26-16,2-1 152 0</inkml:trace>
  <inkml:trace contextRef="#ctx0" brushRef="#br0" timeOffset="16643.97">31274 6115 0 0,'9'-7'163'0,"2"2"187"0,-2 1 11 16,2 0-37-16,0 0-57 0,-1 1-50 0,0 2-45 0,1 0-19 0,2 2-4 0,-2 1-2 16,-1 3 2-16,1 1-1 0,-1 2-3 0,0 3-3 0,-1 2-4 0,-1 3-4 15,-3 3-4 1,0 2-9-16,0 0-5 0,-4 4-8 0,1 4-6 0,-4 1-9 0,0 0-9 0,-3 3-7 0,-1-1-7 0,-3 0-6 0,2 2-4 16,-2-2-6-16,-1 1-5 0,-1-2-4 0,1 2-5 0,-1-3-3 0,2 0-3 0,-1-1-4 0,3-2-6 15,-1-1-10-15,2 0-13 0,2-2-11 0,1-2-7 0,1 0-12 16,0-3-11-1,2-1-18-15,2-2-16 0,2-3-19 0,1-3-16 0,1-1-10 0,3-3-8 0,1-2-4 0,2-3-3 0,1-4 7 0,0 0 8 0,1-4 7 0,2-2 6 16,0-3 9-16,-1-1 11 0,1-2 21 0,-1 0 24 0,-2-1 23 16,-1-1 25-16,0-2 18 0,-1 2 14 0,-3 0 10 0,0 1 8 15,-3 2 9-15,-1 0 8 0,-1 0 8 0,-2 2 7 0,-1 1 5 0,-1 2 6 0,-3 0 3 0,-1 2 2 16,2 0 6-16,-2 0 7 0,-3 1 10 0,2 4 11 0,-3-1 5 16,1 0 2-16,0 2-1 0,-2 0-1 0,0 1-3 0,0 1-3 0,2 0-2 0,-2 3-3 15,1-1-4-15,-1 2-7 0,0 0-12 0,3 3-15 0,-1 1-15 0,2-1-16 16,1 3-10-16,1 1-7 0,1 1-4 0,1 1-3 0,0 1-5 0,4 1-1 15,0 1-3-15,1 1-1 0,2 0-1 0,0-1-2 0,4 0-1 0,0 2 0 16,2-2 0-16,1-1-3 0,2-1 1 0,1 1-1 0,1-1-1 0,0-4-3 16,3 3-2-16,-1-4-3 0,2-1-1 0,0-1-2 0,1-1-2 0,2-2-1 15,-2-3-1-15,0 1-1 0,-1-3-1 0,0-1 0 0,-2-1 0 0,1-3-1 0,-2-1 0 16,-2-1-1-16,-1-3-1 0,-3 0-2 0,-1-1-3 0,-4-3-2 16,0 0-6-16,-2-2-5 0,-3-1-6 0,-2 0-6 0,-1-3-9 0,-3 0-11 0,0-2-15 15,-2-1-17-15,0 1-25 0,0 0-34 0,-1-1-29 0,-2 2-29 16,0-1-31-16,2 3-34 0,-2 1-26 0,1 2-28 0,-2 3-25 0,1 2-23 0,-3 1-40 15,2 3-47-15,-1 2-47 0,-1 4-46 0,-1 1-6 0,0 1 14 0,-2 3 24 16,-1 1 143-16</inkml:trace>
  <inkml:trace contextRef="#ctx0" brushRef="#br0" timeOffset="16844.97">31766 6603 429 0,'7'-10'509'0,"-1"0"8"0,-1 0 1 16,-2 2 3-16,1-1 4 0,1 1-104 0,-3 0-152 0,2 1-77 15,-2 0-40-15,0 2-31 0,-1 0-23 0,2 3-18 0,-2 0-17 16,0 2-11-16,-1 3-8 16,3 1-5-16,-2 2-4 0,-1 1 0 0,0 2 0 0,-1 5 1 0,-2 0 1 0,2 4 1 0,-3 2 0 0,1 1 0 0,-3 3-1 0,0 4-10 0,0 1-13 15,1 0-20-15,-2 2-22 0,-1 3-22 0,2 0-24 0,-3 1-33 0,4 2-37 16,-2-1-39-16,1 1-38 0,1 1-35 0,-1-1-32 0,1-1-72 0,1 4-93 16,0-5-43-16,-1 0-19 0,2-2-4 0,0-2 5 0,-1-3 9 0,2 0 304 15</inkml:trace>
  <inkml:trace contextRef="#ctx0" brushRef="#br0" timeOffset="17809.98">31797 6949 310 0,'20'-42'482'0,"1"0"7"0,-1 0 4 15,3 3 3-15,1 2 2 0,-1 2-99 0,0 4-144 0,0 3-65 0,1 3-26 0,0 2-26 16,0 2-24-16,-1 5-19 0,-2 2-19 0,1 1-12 0,-1 3-11 16,-1 2-7-16,-2 1-7 0,0 3-3 0,-2 4-1 15,-3 0-4-15,-4 0-4 0,1 4-5 0,-4 3-4 0,-3 1-3 0,-3 1-1 0,-3 4-1 0,-4 1-1 16,-4 1-1-16,-2 1-1 0,-2 2-10 0,-5 1-13 0,-2 0-14 0,1 2-14 15,-3 0-17-15,-2 0-17 0,1 0-18 0,0 1-20 0,0-2-19 0,1 0-20 0,1-1-11 16,4-2-10-16,0-2-5 0,2 1-2 0,2-4 7 0,2 0 12 16,3-2 13-16,0-2 14 0,4-2 17 0,4-1 22 0,-1-3 27 0,6-1 31 15,-1-2 31-15,4-1 29 0,2-3 29 0,2-1 26 0,2-2 17 0,1 0 14 0,2-4 9 0,2 1 8 16,0 0 6-16,3-3 4 0,0 3 0 0,1-1-1 0,1-1-6 16,2 1-7-16,2 0-8 0,0 0-7 0,5 0-12 0,-1-1-15 0,5 1-10 0,1 0-9 15,1 1-9-15,3 0-8 0,2 0-5 0,-1 1-5 0,2-1-4 16,1 1-2-16,-3 1-5 0,0-1-5 0,-1 2-6 0,-4 0-4 0,-4 1-4 0,-1 1-2 15,-5 1-1-15,-1-1 0 0,-4 3-1 0,-3 0 1 0,-2-1-2 0,-4 1-4 0,-2-1-1 16,-1 3-1-16,-2-2-1 0,-4 1 0 0,-2 0 0 0,-2-1 1 0,-2 0-1 16,-2 1-1-16,-1 0-1 0,-3-1-1 0,0-1 0 0,-3 2 2 0,0 0 1 15,-2-2 4-15,-2 2 3 0,0-1 0 0,-3-1 1 0,1 2-1 0,-2 0 0 0,-3 1 0 16,0 0 0-16,-4-1 0 0,-1 2 1 0,1 2 0 0,-2 0 0 16,1 0 2-16,-1 2 0 0,3 1 1 0,0 0 0 0,0 0 0 0,2 1 1 0,2 0 2 15,1 1 3-15,2-1 3 0,4 1 6 0,2 0 5 0,0 0 9 0,4 1 6 16,1 0 10-16,2 0 11 0,2 1 9 0,3-1 9 0,2 1 6 15,1 0 2-15,2 1 4 0,4 0 1 0,2 0-2 0,2 0-2 0,2-1-4 0,3 1-4 16,0-2-7-16,3 0-6 0,4 1-11 0,-1-2-11 0,2-1-12 0,3 0-10 16,-1 0-5-16,2-1-5 0,0-2-3 0,0 0-2 0,1-1 0 0,-2 1-3 0,1-2 0 15,-1-1-1-15,-3 0-1 0,-1-1 1 0,-2-2 0 0,0 1 0 0,-2-2-1 0,-2 0 0 16,-2-1 0-16,-4-1 0 0,1-1-1 0,-2 0-1 0,-4-2-2 0,1 0 0 16,-1-1-4-16,-2-3-4 0,-1 2-3 0,0-3-7 0,-2 1-6 0,-1-2-7 15,1 0-4-15,-2-1-5 0,0 2-5 0,0-1-7 0,0 1-13 0,-2-1-11 16,1 2-12-16,1 0-7 0,-1 3-6 0,0-1-1 0,-2 2 1 0,2 1 4 0,-1 2 6 15,0 0 6-15,-1 3 5 0,-1 0 4 0,-1 1 4 0,1 1 7 0,-1 1 9 0,0 0 13 16,-1 1 12-16,1 0 9 0,0 1 8 0,1 0 4 0,-2 0 2 0,4-1 3 16,-1 2 1-16,1-2 0 0,-1 1 4 0,3-2 0 0,-1 1 2 0,1-1 3 15,0 0 3-15,1 1 2 0,0 1 5 0,3-1 2 0,-1 0 3 0,0-1 3 0,4 2 3 16,-1-1 2-16,0 0 2 0,1 2 0 0,2-2 2 0,0 2 0 0,-2-1 0 16,3 2 2-16,0 0 1 0,0-1 0 0,0 1 0 0,1 1 0 0,-1-1-2 0,1 1-2 15,-1 3 0-15,0-3 0 0,1 4-1 0,-1-2 1 0,2 1 1 16,-1 1 6-16,-1 0 7 0,1 0 10 0,-1 1 12 0,1 0 11 0,1 0 7 0,-2 1 4 15,4-2 3-15,0 1 2 0,-1 0 2 0,3-1 1 0,2-1-1 0,-1 1-2 16,3-2-3-16,4 1-3 0,-1-2-11 0,2 0-11 0,2-3-13 0,1 0-13 16,0-1-8-16,3-1-6 0,-2-1-2 0,1-1-2 0,-2-2-4 0,2 0-1 0,-4-2 0 15,2-1-2-15,-4 1 0 0,1-2-1 0,-4 0 0 0,-2-2-1 0,-2 0 0 0,-1-1-1 16,-1 0-1-16,-5 0-2 0,1 0-2 0,-2-2 0 0,-1 2-2 0,-3-2 0 16,-2 0-4-16,1 2-3 0,-3-1-5 0,-1-1-4 0,-1 2-4 0,0 1-4 0,-2 0-3 15,-2 1-5-15,-2 1-8 0,-1-1-7 0,1 3-12 0,-3 1-12 0,-1 0-10 16,0-1-8-16,-2 4-10 0,-3-1-7 0,1 2-6 0,-2 0-5 0,-2 2-3 15,1 0-2-15,-2 2-2 0,-1 1 1 0,0 1 6 0,1 0 6 0,0 2 10 0,1 0 12 16,0 0 9-16,3 1 8 0,0 0 10 0,5-1 13 0,1 1 13 0,1-1 13 16,4 1 16-16,3-1 16 0,1 0 16 0,3 1 16 0,2-1 21 0,3 1 24 0,1-1 17 15,4-1 18-15,2 1 11 0,2-2 8 0,4 2 5 0,1-2 0 16,0 0 0-16,2 0-2 0,0-3-7 0,2 2-8 0,-1 1-11 0,-1-2-14 16,1 1-16-16,-2 0-22 0,-1-1-17 0,-1 1-15 0,-3 0-10 0,0 0-6 0,-4 1-5 0,0-1-4 15,-1 2-2-15,-1-1-2 0,-3 2-1 0,-1-1-3 0,2 1 1 0,-3 0-1 16,0 1-1-16,-2-1-2 0,0 1 1 0,-2 0-1 0,2 0 2 0,-3 2 0 0,2-3 0 15,-2 2-2-15,-1 0-5 0,-1 1-6 0,-2 0-12 0,1-2-16 0,-1 2-25 0,-2-1-33 16,1 0-28-16,0 0-28 0,0-1-28 0,0 0-25 0,-1 0-31 0,-1-1-33 16,1-2-27-16,0 2-24 0,0-3-15 0,-1-1-15 0,1 0-6 0,-1-1-3 15,-2-2 4-15,3-1 7 0,-3-2-3 0,0-1-8 0,-2-1-20 0,3-1-22 0,-2-2 8 16,-2-1 125-16</inkml:trace>
  <inkml:trace contextRef="#ctx0" brushRef="#br0" timeOffset="20853.31">25957 8235 0 0,'-10'9'122'0,"0"-1"43"0,-1 1-18 0,0-1-18 0,1-1-21 0,-1 0-23 0,1 0-19 16,-1 2-14-16,2-2-12 0,-1-1-4 0,0 1-2 0,0-2 0 0,3 1 1 31,-2 0-1-31,0-1-1 0,1-1-1 0,0 0 0 0,-2 0 2 0,3 0 0 0,-2-2 0 0,0 0 2 0,1 0 0 0,0 1-1 0,-3-3 0 0,2 1-2 16,0 1-1-16,-2-2-1 0,0 0-1 0,0-2-1 0,1 1 0 0,-2 0-1 15,-2-2-2-15,3 2-2 0,-4-2-2 0,2-2-3 0,-2 1-1 16,1 1-2 0,-2-2-1-16,0 0-2 0,-2 2 0 0,2-3 0 0,-1-1-4 0,-1 2 0 0,1-3-2 0,-2 1-1 0,2 0-1 0,-2 0-2 0,1-2 3 0,-2 0 3 15,0-2 1-15,0 1 1 0,0-2 0 0,0-1 2 0,0 1 2 0,-2-2 2 16,1-2 4-16,0 0 5 0,0 1 4 0,-1-2 5 0,0-1 3 0,1 0 5 16,1-2 1-16,-1 0-1 15,-1-1 2-15,-1-2 2 0,-1 0 2 0,1 0 1 0,-1-3-1 0,1 1-3 16,-1-2-4-16,2 0-5 0,-3-1-7 0,2-2-4 0,-2-3-4 0,-3 0-5 0,2-2-1 0,-1 0-2 0,-2-3-2 0,-2-3-3 15,-1-1-3-15,2-1-2 0,-5 0-2 0,1-2 0 0,-4-2 0 0,-1-4 0 16,-3 2 2-16,-1-1 0 0,1 1 1 0,-4-1-1 0,-1-1-1 0,0 3 0 16,-2-2-1-16,0 1-2 0,0-2 0 0,-2 1 0 0,2-2-1 0,0 1-1 15,-2-2-2-15,0 1-3 0,-1-1 0 0,1-3 0 0,-1 0 1 0,1-1 2 16,-2 3 3-16,-1-1 5 0,-1 0 3 0,1 3 2 0,-2-1 1 0,-2 3 2 16,-1-1 2-16,1 5 3 0,-2-1 1 0,-2 5 2 0,0 0 0 0,0 4-1 0,1 0-1 15,-1 4-1-15,-3 0-5 0,3 1-3 0,-4 4-4 0,2 1-2 0,-1 1-3 16,0 1-1-16,0 2 0 0,0 2 0 0,3 2 1 0,0 1-2 15,0 1 2-15,0 1 1 0,1 2 1 0,0-1 0 0,4 3 0 0,0 1 0 0,1 0 1 16,0 2 0-16,0 2 2 0,-1 0-1 0,1 1-1 0,0 2-2 0,0 2 0 16,-1 1 0-16,0-1-2 0,-1 2-1 0,-2 2-3 0,0 2-2 0,-3-1 1 0,1 1 1 15,-5 2 1-15,-4 1 0 0,-2 0 1 0,-2 2 0 0,-3 0 1 16,-4 1 0-16,-1 2 1 0,-3 0-1 0,1 2 0 0,-2 2 0 0,1-1 2 16,-1 2-1-16,0 1 0 0,0 3-1 0,4-1 0 0,-2 1 0 15,5 1-1-15,0 0 0 0,3 1-1 0,4 0 1 0,3 0 2 0,7-1 1 0,0 1 1 16,4-2 2-16,3 1 0 0,4-3 0 0,4 3 2 0,2-2 2 0,1 0 0 0,4 1 0 15,5-2 0-15,0-2 0 0,1 1 0 0,3 0 1 0,5 0 0 0,1-4-2 16,2 2 0-16,2-2 0 0,0-1 1 0,3-2 0 0,1 1 0 16,2-1 0-16,1-2 1 0,-1 1-1 0,3-2 1 0,1 0 0 0,-1 0 0 15,0-2 0-15,1 1 1 0,-2-1 0 0,2 0 1 0,-2-2-1 0,3 1-1 0,-3 0-2 16,-1-2-14-16,2 1-19 0,-1 0-22 0,-1-1-24 0,0 1-22 0,0-1-24 16,2 1-20-16,0-2-19 0,2 3-44 0,2-1-58 0,1-1-63 0,3 2-67 15,2-1-33-15,4 1-17 0</inkml:trace>
  <inkml:trace contextRef="#ctx0" brushRef="#br0" timeOffset="22110.32">24249 8509 119 0,'7'-1'200'0,"-2"-1"-50"0,-2 1-55 0,2 1-34 0,-4 0-26 15,1 0-12-15,-2 0-6 0,-2 1-4 0,1 2 0 0,0-2-1 0,-3 2 0 16,2-2 2-16,-2 1 2 16,2 0 2-16,0 1 4 0,0 1 2 0,1-2 1 0,-1 1 1 0,2 0-2 0,0 1 3 0,2-1 4 0,0 1 0 0,-1-1 1 15,3 1 0-15,0 1 2 0,1-2 1 0,0 1-1 0,0 0-1 0,0 0-1 16,1-2-1-16,-1 2 0 0,0 0-2 0,0 0 1 0,-2-1-1 0,1-1-2 16,0 1 0-16,-1 1 2 0,0-2 0 0,0 0 0 0,-1 2 0 0,-1-2-2 15,1 1 0-15,-1 2-1 0,0-2 0 0,-1 1 0 0,1 0 2 0,1-1 3 16,-2 0 5-16,0 1 5 0,0 0 2 0,-2-1 0 0,1 2 3 0,-1 0 8 15,-1 1 4-15,-2 0 3 0,0 0 3 0,-2 1 0 0,-2 1 3 0,-1 3 0 16,-4-1-2-16,1 1-2 0,-5 2-5 0,0 0-7 0,-3 3-3 0,-2-1-4 0,-4 1-4 16,1 1-8-16,-4 1-4 0,1 0-3 0,0 0-4 0,-1 0-1 0,1-1-4 15,0 0-3-15,1 2-1 0,1-2-3 0,3-2 0 0,2 1 0 0,2-1-1 16,0-1-2-16,5-1-2 0,0-1 0 0,2 0-2 0,0-2-1 0,3 2-2 16,0-1 1-16,3-1 0 0,-2 1 0 0,3-1 0 0,0-1 1 0,-2 1-1 15,2-1-1-15,1 1 2 0,-2-2 1 0,-1 1 1 0,2 2 0 0,-4-1 2 16,3 0 1-16,-4 0 2 0,-2 4-1 0,1-2 2 0,-3 1 1 15,-3 2-1-15,1-1 2 0,-3 1 0 0,-2 0 1 0,-3 1-1 0,0 0 0 0,-2 1-1 16,-1-1 1-16,1-1-2 0,0 2 1 0,-2-1-1 0,2-1 1 0,-2-1 1 16,3 0 1-16,0-2-1 0,1-1-1 0,2-1-1 0,-1 1 1 15,2-1 1-15,-1-2 3 0,2 0 3 0,-1-1 1 0,1 0 0 0,1-3-1 0,0 3-1 16,-1-3 0-16,0 1 1 0,0 0-2 0,-3-1 1 0,2 0 0 0,-2 1-1 0,-3-1 0 16,-1 0-1-16,-1 0-1 0,-4 1-4 0,-1 0-2 0,-4 1-1 0,0 0-1 15,-3-1-1-15,-4 1 0 0,-1-1-2 0,-3 2 0 0,-5-2 0 0,1 3 0 16,-3-2 1-16,-1 1 1 0,-2 0-2 0,-3-1 1 0,1 1-1 0,0-1 1 15,-2 0 1-15,1-2-1 0,-2 1 1 0,0-1-1 0,1-2 1 0,1 1-2 16,-2-2 2-16,2 1-1 0,1-2-1 0,-1-2-1 0,1 1-2 0,2 0 0 16,-2-2 2-16,1 0 0 0,-2-2 0 0,3 2 0 0,-1 0 0 0,-2-3 2 15,1 1 0-15,0 2 2 0,-1-3-1 0,1 1 0 0,0-1 0 0,-1 0 0 16,0-1 2-16,0 1-2 0,1 0 0 0,1-1 1 0,0 0-1 0,0-1 1 16,3 0 2-16,0 1 2 0,2-1 5 0,0-2 7 0,5 1 5 0,1-1 2 15,3 0 2-15,4-2 3 0,2 1 1 0,2-1 2 0,2-1-1 0,2-1 2 16,1-1-2-16,3 1 0 0,0-1-2 0,3-2-3 0,-1 2-6 0,3 0-8 0,1-1-3 15,0-1-3-15,0 2-2 0,3-1-2 0,-2 1-1 0,2 0-2 0,-1 0 0 16,3 2-1-16,-1 0 1 0,1 0 0 0,-1 1 3 0,3 0 2 0,-2 0 2 16,3 1 2-16,0 0 1 0,0 2 0 0,1-1-1 0,1 2 1 0,3 1 2 15,-1-1 2-15,2 1 5 0,0 1 3 0,2 0 1 0,-2 0 2 16,4 1 0-16,-1 1-2 0,0-1-1 0,2 1-2 0,1 0-2 0,0 1 1 0,0 1-1 16,2-1-1-16,-1 0-3 0,2 2-2 0,-2-1-4 0,1 1-4 0,0 1-2 15,0-1-4-15,2 0-1 0,-1-1 0 0,0 1-2 0,-1 1 1 0,2 0-1 0,-1 0-1 16,1 0-1-16,0 0 2 0,0 0 0 0,0 0-1 0,0 0 1 0,0 0-1 15,-1 0 0-15,0 0 1 0,-1 1-1 0,1 1 1 0,1-1 1 16,-2 0-2-16,-2 1 0 0,3-1 2 0,-2 2 1 0,2-1 0 0,-1 2 1 0,-1-2-1 16,2 0-1-16,-2 2 1 0,1-1 0 0,-1-1 0 0,2 1 0 0,-1 0-1 15,-1-1 0-15,2 1-1 0,0-2 1 0,-1 2 0 0,1-1 1 16,1-1 1-16,-1 0-2 0,0 0 0 0,-2-1 1 0,2 1 2 0,1-1 0 0,0 2 0 16,0-2-1-16,0 0 1 0,0 0 0 0,0 0 1 0,0 0 0 0,0 0-1 15,0 0 0-15,0 0 0 0,0 0 1 0,-1 0-1 0,1 0 1 0,-1 1 0 16,1-1-1-16,0 0 1 0,0 0 0 0,0 0-3 0,0 0 1 0,0 0-1 15,0 0 1-15,0 0 2 0,0 0-2 0,0 0-2 0,0 0-2 0,0 0 1 16,0 0-1-16,0 0-4 0,0 0-1 0,0 0-1 0,0 0 0 0,1 0 0 16,0 1-2-16,-1-1-3 0,4 2-7 0,-2-1-7 0,-1 0-4 0,2-1-6 15,-2 1-4-15,2 0-7 0,-1 0-7 0,-1 0-8 0,2-1-10 0,-1 2-7 0,1-1-15 16,-2 0-16-16,2-1-17 0,-1 1-18 0,-1 1-17 0,3-1-15 16,1 0-14-16,-1-1-14 0,1 2-23 0,1-1-27 0,1-1-42 0,2 0-47 15,1 0-38-15,0 0-34 0,1 1-9 0,3-1 2 0</inkml:trace>
  <inkml:trace contextRef="#ctx0" brushRef="#br0" timeOffset="23408.31">25273 10805 0 0,'-6'-7'207'0,"-2"-2"112"0,3 0 1 15,-1 0-79-15,-1 0-111 0,0 0-55 0,2 1-25 0,-3-1-10 0,1 1-3 16,0 0-3-16,0 0-1 0,0 1-1 0,-1 2-2 0,0 0 2 0,-2 0 1 0,3 2 1 15,-3-1 3-15,1 3 1 16,-2-1-1-16,1 2 0 0,-1 2-1 0,-1 2-1 0,0-1-2 0,1 3 2 0,-1 0 4 0,0 1 0 16,0 2 1-16,1 2 0 0,0-1 0 0,0 2-1 0,1 1 1 0,0 3 1 0,1 0 2 0,0 0 0 15,0 3 1-15,2-2 2 0,1 4 3 0,0 0 1 0,0 4 1 0,2 0 0 16,0 0 0-16,0 2 0 0,1 1 1 0,0 2 0 0,-1-1 1 16,2 4 0-1,-2 0 1-15,2 3 3 0,-3 1 2 0,0 2-1 0,0 2-1 0,-3 1-1 0,2 4 0 0,-4 1 1 0,1 0 0 0,-2 4 0 0,0 2 0 0,-1 3 0 16,-2 2-2-16,2-1-3 0,-2 0-2 0,-1 2-3 0,1 0-6 0,2-1-1 15,-2-1 0-15,-1 0 0 0,2 1-4 0,0-3-1 0,-2 2-2 0,2-2-2 0,-2 1-3 16,0-1-1-16,0 1-3 0,-2 0 1 0,-2 1 3 16,-3 0 0-16,-2 2 0 0,-3 2-2 0,-3 2-3 0,-5-1-2 0,-2 2-1 0,-5-2-3 0,-4 0-3 15,-4-2 0-15,-3-2-1 0,-4-2 0 0,-4-2 0 0,-4-2-4 16,-6-2-3-16,-3-2-1 0,-7 0 1 0,-5-2 0 0,-2-4 1 0,-5 0 0 16,-3-5 1-16,-4 0 3 0,-2-2 4 0,-4-4 5 0,-1-1 7 0,-2-2 3 0,0 0 5 15,-3-3 6-15,-3-2 7 0,-1 0 1 0,-2-1 3 0,-4-2 1 0,-3 0 3 16,-7 1-1-16,-3-2 0 0,-7 3 0 0,-3-2 0 0,-3 1-2 0,-2-3 0 15,-2 2-1-15,-3 2-1 0,2-3-2 0,-3 0-2 0,-1 1-4 16,3-2-1-16,0 1 1 0,3-2 1 0,4-3 2 0,8-1 2 0,5-1-4 0,6-4-1 16,6 1-4-16,9-5-4 0,5 0-3 0,6-1-6 0,9-2-3 0,5-2-2 15,7-2-2-15,8-1 0 0,6-1-1 0,7-3-4 0,4 1-1 0,7 0 0 16,5-1 1-16,3-1 0 0,8 1 0 0,0-2 0 0,6 1 0 0,3 1-1 16,3 0 0-16,3 1 0 0,0 0-2 0,3-1 0 0,3 2-3 0,2 0 1 15,0 0-2-15,1 3-2 0,2-2-1 0,1 1-2 0,1 0 0 0,0 0-1 16,1 1 0-16,2 1-1 0,-1-2-1 0,2 2 0 0,0 0 0 0,-1 1 0 0,2-2 1 15,0 2-1-15,2-2 0 0,0 2-1 0,1-1 0 0,-1 0 1 16,4-2-2-16,-2 1 1 0,2 1 0 0,3-2 1 0,-2 1-1 0,3-2 0 16,-1 1 1-16,1 1 0 0,-1-1-1 0,1 0 1 0,-2 1 0 0,2 0 0 0,-2-1 0 15,-2 1 0-15,1 1 1 0,-2-2-1 0,0 4 0 0,0-3 0 16,0 2 0-16,-2-2-1 0,-1 2 1 0,1 1 1 0,-2-1-1 0,3-1-1 0,-2 1 1 16,-2 1-1-16,1-1 1 0,1 0-2 0,-1 0-1 0,0 1-2 0,-1-1-2 15,0 1-4-15,1 0-5 0,1-1-7 0,-1-1-9 0,0 1-11 0,-1 1-16 16,0-1-19-16,0-2-23 0,0 2-22 0,0 0-21 0,0-1-20 0,0 2-23 0,0 0-23 15,0-1-20-15,0 1-21 0,0 0-11 0,1-2-10 0,-1 2-10 16,2-1-7-16,-2 0 0 0,2 1 5 0,-2-1 6 0,1-2 7 0,-1 3-18 0,0-1-28 16,1-3-37-16,1 1-38 0,-1-2-4 0,0 0 10 0</inkml:trace>
  <inkml:trace contextRef="#ctx0" brushRef="#br0" timeOffset="23857.33">19809 12983 0 0,'37'-26'197'0,"-1"1"182"0,-5 0-2 0,-2 2-1 16,-3 1-2-16,-5 2-91 0,-4 3-134 0,-3 2-66 0,0 2-38 15,-4 2-12-15,-3 3-4 0,-3 2 4 0,0 0 2 0,-4 5 3 16,-4 2 2-1,-2 3 7-15,-3 3 5 0,-5 1 9 0,-2 4 7 0,-2 1 9 0,-5 4 7 0,-2 2 7 0,-1 2 7 0,-2 2 1 0,-2 3-3 0,-2 0-2 0,-2 2-5 0,-1 3-7 16,-2 1-7-16,1 2-5 0,-2 1-4 0,0 1-6 0,-2 1-7 0,0 0-6 16,0 0-7-16,-1 1-5 0,-1 2-2 0,-2-2-5 0,-1 0-4 0,1 0 1 0,-1-3 1 15,-1 1 1-15,0 0 2 0,0-1-1 0,3-1 0 0,-2-3-1 16,4-1 1-16,1-2-1 0,2-1 0 0,0 0-1 0,4-4-3 0,1 1 1 16,2-3 0-16,5 1-2 0,1-5-1 0,1 2-3 0,2-2-1 0,4-3 4 15,0-1 3-15,4-1 9 0,2 0 10 0,0-3 11 0,1-1 12 0,3 0 11 16,0-2 10-16,1 0 6 0,2-1 5 0,2-1 2 0,-2-2 0 15,2 1 0-15,1-3-1 0,-1 1-4 0,3-1-8 0,0 0-9 0,0-1-10 0,1-1-14 0,2 0-12 16,-2-2-13-16,3-1-11 0,0 2-7 0,-2-2-4 0,3 0-3 0,-1 2-2 16,0-2-1-16,2 1-1 0,-1 0 0 0,1 0-1 0,1 1 0 0,2 1 0 15,1-1 0-15,0 2-1 0,6-1 1 0,2 1 1 0,3 0 1 16,5 1 0-16,5-1 1 0,4-1 0 0,7 1 0 0,5 0 1 0,6-3 0 0,9 1-2 16,6-2-7-16,7 0-10 0,2-1-29 0,5 0-40 0,5-2-55 0,4 0-61 15,2 1-63-15,3 0-65 0,1 0-74 0,1 1-80 0,1 0-66 0,1 1-59 16,-1 1-30-16,-2 3-20 0,-3 0-1 0,-3-1 6 0</inkml:trace>
  <inkml:trace contextRef="#ctx0" brushRef="#br0" timeOffset="31171.2">28081 11128 0 0,'-4'-8'167'0,"1"0"228"0,-1-1 2 0,0 1-24 0,-1 0-32 0,0 3-77 0,2-3-94 16,-1 4-41-16,0 0-13 0,0 0-4 0,-2 3 4 0,2 1 0 0,-1 0-1 16,-1 4-2-16,1 1-4 0,0 2 1 15,-2 2 1-15,1 3 2 0,-1 2 4 0,1 3-2 0,0 4-2 0,1 0-2 0,1 5-1 0,-2 2-7 16,5 3-7-16,0 3 1 0,1 2 4 0,2 3 2 0,1 3 2 0,3 2 1 0,1 0 3 16,2 2-2-16,1 4-3 0,2-2-4 0,3 5-5 0,1-1-11 0,2 1-10 15,-2-2-10-15,1 0-10 0,2-1-10 0,-2 1-12 0,2-5-7 0,-3-3-6 16,0 1-5-16,0-4-5 0,-1 0-3 0,0-5-3 0,-2 1-1 0,0-2-1 15,0-2-7-15,-2-3-7 0,0-1-18 0,0-3-21 0,-1-1-16 0,0-1-16 0,-2-4-15 16,0-1-15-16,-2-2-32 0,1-2-37 0,-1-2-43 0,-1-2-43 0,-1-2-33 0,-1-2-27 16,2-3-49-16,-2-3-60 0,-1-1-41 0,-1-3-33 0,2-2-12 15,-2-5-4-15,-1-2 6 0,2-4 235 0</inkml:trace>
  <inkml:trace contextRef="#ctx0" brushRef="#br0" timeOffset="33055.22">28055 11318 29 0,'-4'-8'347'0,"2"-1"7"0,-1 0 7 16,0-1-66-16,-1 0-99 0,0 0-48 0,3-1-25 0,-2 2-14 0,2 0-7 15,-1-1-4-15,-1 0-3 0,3 1 1 0,-1 1 3 0,0-1-3 0,-2 1-5 16,2-1-7 0,1 2-7-16,-1-1-10 0,0 3-8 0,-1-1-7 0,2 0-8 0,-1 1-5 0,0 1-4 0,0 1-3 0,-1 1-5 0,2-2-5 0,0 1-6 0,0 2-4 15,0-2-6-15,0 2-3 0,0 1-1 0,2 0-3 0,-1 0-1 16,1 0 1-16,1 0-1 0,-1 0 1 0,3 0 2 0,0 0 0 0,0 0-1 15,1 0 2-15,-1 0 0 0,2 0 3 16,0 0 0-16,-1 0 3 0,-1 0 3 0,3 0 3 0,-2 0 4 0,0 0 1 0,0 0 3 0,0 0 1 0,0 0 4 0,0 0 0 16,-3 0 1-16,1 0-1 0,0 0-1 0,-2 0-1 0,3 0 0 0,-4 0-1 15,2 0-3-15,-2 0 0 0,2 0-3 0,-1 0-1 0,1 0 0 0,-1 0 1 16,4 0-2-16,-2 0 3 0,1 0 2 0,1 0 2 0,2 0 1 16,-1 0-1-16,4-1 2 0,2-2-1 0,-1 2-2 0,3-3 1 0,4 1 1 0,-1 0-2 15,5 0-1-15,0-3-1 0,2 2-4 0,4-2-2 0,1-1-2 16,3 2-4-16,2-4-2 0,2 2-2 0,2-1 0 0,3-1-1 0,0 1 0 15,2-1-2-15,2 1 0 0,1 0-1 0,0-1 0 0,1 1 0 0,3-1 0 0,-2 3 0 16,0-2 1-16,2 0 1 0,-1 0 1 0,-1 1-1 0,0 0 1 0,-2-1 0 0,-1 1 1 16,0-1 0-16,-2 2 1 0,-2-1-2 0,-1 1 1 0,-4-1-1 0,-2 2 1 15,-4-1-2-15,1 0 0 0,-1 1-1 0,-3-1 0 0,0 0 0 0,-3 2 1 16,1-3 2-16,0 1 1 0,-2 1 2 0,2-3 1 0,-1 2 1 0,2-1 3 16,-1-1 0-16,1 0 0 0,2-2 1 0,3-1 1 0,2 2 2 0,-1-3 2 15,2 0 0-15,1 2 1 0,0-2 0 0,0 1-1 0,0 0 0 0,0-1-1 16,-2 1 0-16,-1 1-1 0,-2 1 1 0,-1-1 0 0,-4 2-2 0,2-1 0 15,-5 3-2-15,0-3 0 0,-3 3-3 0,-2 0-1 0,0 2-1 0,-2-1-2 16,-3-1-1-16,1 3-1 0,-3 0-1 0,-1-1-1 0,-2 0-1 0,0 1 0 16,-2 2-1-16,1-2-1 0,-1 1 0 0,-2 0-1 0,-1 1 0 0,1 0 1 15,-1 1-1-15,0-1 1 0,0-1 0 0,-1 1 0 0,-1 1 0 0,2 0 0 16,-2 0-1-16,-1 0-5 0,2-2-5 0,-1 2-4 0,0 0-5 0,0 0-5 16,-1 0-5-16,3 0-5 0,-2 0-3 0,0-1-3 0,-1 1-1 0,0 0 0 0,0 0 0 15,0 0 1-15,1 0 3 0,-1 1 1 0,2 1 6 0,-1-2 4 16,-1 3 5-16,0-1 5 0,0 1 4 0,0 2 4 0,0-2 3 0,0 1 3 15,-1-1 0-15,-1 2 1 0,2 0-2 0,-2 0-1 0,-2-1 0 0,3 0 0 0,-3 2 0 16,2 0 2-16,-1-1 1 0,-1-1-1 0,2 0 1 0,-3 1-1 0,3 0 1 16,0-1-1-16,0-1 2 0,-1 1 0 0,2 0 1 0,0-2 0 0,0 0 0 15,-1-1 2-15,2 2 0 0,-2-2-1 0,1-1 1 0,0 1 0 0,-1 0 0 0,2-1 2 16,0 0 0-16,0 0 0 0,0 0 0 0,0 0-1 0,0 0-1 0,0 0 1 16,0 0 1-16,0 0 0 0,-1-1 2 0,0 0-1 0,-1 1 2 0,1-1-1 15,1-1 1-15,-1 1-1 0,0 0-1 0,1 1 0 0,0 0-1 0,0 0 2 16,0 0-1-16,0 0 0 0,0 0 0 0,0 0-2 0,0 0 0 0,0 0-2 15,0 0 0-15,0 0-1 0,0 0 1 0,0 0 1 0,0 0 0 0,0 0 0 16,0 0 1-16,0 0-1 0,0 0-1 0,0 0 1 0,0 0 0 16,0 0 0-16,0 0 1 0,0 0-1 0,0 0-1 0,0 0-1 0,0 0-1 0,0 0 0 15,0 0 1-15,0 0 2 0,0 0 0 0,0 0 1 0,0 0 0 0,0 0 0 16,0 0 1-16,0 0 0 0,0 0 1 0,0 0-1 0,0 0 3 0,1 0 1 16,0-1 0-16,0 0 1 0,3 0-2 0,0 0-2 0,3-2 1 0,0 2 2 15,1-3 0-15,2 1-1 0,3 2-1 0,0-3 0 0,0-1 0 0,3 1 1 16,1 1-2-16,-1-1-1 0,3 0 1 0,0 0-1 0,-1 2 1 0,2-2 1 15,0 0-1-15,2 0-3 0,-2 0 1 0,-1 0 0 0,-1 0 1 0,2 1-2 16,-2 1 1-16,-1-2-1 0,-1 1 1 0,-1 1 0 0,0 0 0 0,0 1 0 16,-1 0-1-16,-1-1-1 0,-3 1 0 0,3 0 0 0,-3 1 0 0,0-2 0 0,-3 1 1 15,3 0-1-15,-4 1 1 0,3-1 0 0,-3-1 0 0,-1 1-1 0,2 1 1 16,0 0 1-16,0-2-1 0,1 1 1 0,-1 0 1 0,3 0-1 16,-1-2 1-16,2 2 1 0,1-3-2 0,0 2 0 0,1 0-1 0,2-2 0 0,0-1 0 15,-1 2 2-15,1-1 1 0,-1 0 0 0,1 2 1 0,-2-1 0 16,-1 0 2-16,-1 1 0 0,-2-2 0 0,0 2 0 0,-2 0 2 0,-2 1 3 15,3 0-1-15,-3 0 0 0,-2 0 1 0,2 1-2 0,-2-2 0 0,-1 1-1 0,-1 0 1 16,1 1 1-16,-2 0 1 0,0 0-3 0,0 0 0 0,0 0-1 16,0 0-1-16,0 0-1 0,0 0 0 0,0 0 0 0,-2 1-2 0,2 0 0 0,0-1 0 15,0 0-2-15,0 0 0 0,0 0 0 0,0 0-2 0,0 2-1 0,0-2 0 16,0 1 1-16,0 1-1 0,0-1 0 0,-1 1 0 0,1 1 0 0,-1 1 0 0,0 0 0 16,-2 2 0-16,2 1 1 0,-3 1-1 0,2 0 1 0,-1 1 1 0,0 1 2 15,-1 1 0-15,-1 1 0 0,1 1 0 0,-1 0 3 0,0 1-1 16,-1 1 0-16,2 0 2 0,-1 0 3 0,0 2 3 0,-1 0 3 0,2 1 3 0,1 0 5 15,-1 0 2-15,-1 3 2 0,1-3 2 0,-1 3 2 0,3 0 2 0,-1 1 0 16,-2 1 1-16,4 0 2 0,-1 0-2 0,-1 2-1 0,2 1-2 0,-2 2-3 16,2-1-2-16,-1 1-4 0,-1 0-1 0,1 0-1 0,-1 1 1 0,2 0 3 15,-1 0 3-15,0 1 4 0,0 0 0 0,-1 0 1 0,3 0-2 0,-2 2 1 0,1-2 2 16,-1 3 2-16,1-2 2 0,1 2 4 0,-1 0 2 0,1 1 0 16,0-1-3-16,0 2-4 0,1-1-3 0,-1 0-2 0,1 3-3 0,2-3 0 0,-1 3-1 15,2-3-1-15,-1 0-2 0,0 0-2 0,1 0-4 0,1-1-5 16,0-1-2-16,0-1-4 0,0-1-1 0,2-1-1 0,-2-3-1 0,3 1-1 15,-2-2 0-15,0-2-3 0,0-2 1 0,-1 0 0 0,0-2 0 0,0-2-1 0,0-2 0 16,0-1 0-16,-1-1 0 0,-1-1 0 0,0 0 0 0,1-2 1 16,-2-1-1-16,0 0 1 0,0-2 0 0,-1 0 0 0,-1-2-1 0,2 1 1 0,-1-2 1 15,-1 0-1-15,0 0 1 0,0-2-1 0,0 2 0 0,0-2 1 0,0 0 0 16,0 0-2-16,0 0 1 0,0 0 0 0,0 0-1 0,0-1 0 16,0 1 1-16,-1-1 0 0,-1 2 0 0,2-1-1 0,-1 0 0 0,0 0 0 0,0 1 0 0,-1-2 0 15,2 3 0-15,-2-1-1 0,-2 1 1 0,3-1 0 0,-1 0-1 16,-1 1 1-16,-1 1-1 0,2-2 0 0,-1 1 0 0,-3 0-1 0,2 1 2 0,-1-1-1 15,0 1 1-15,-1-1-1 0,1 0 0 0,0 2 1 0,-1-1-2 0,2-1 0 16,-1 0 0-16,2 0 0 0,-2-2 0 0,2 4-1 0,-1-4 0 0,3 1 1 16,-1 1 0-16,0-3 0 0,1 2 1 0,1 1-1 0,0-2 1 0,1 1 0 15,1 0 1-15,-1 0 0 0,0 1 0 0,2 0 0 0,-1-1 1 0,1 1 0 16,0 0 0-16,1 0-1 0,0 0 1 0,0 0 0 0,-1 1-1 0,2-2 0 16,0 0 1-16,0 3 0 0,1-3-1 0,-1 0 0 0,0 1 0 0,0 0-1 15,1-1 0-15,-1 1-1 0,1 0 1 0,0-1 0 0,-3 0 1 0,2-1-1 16,-1 1 0-16,1 0-1 0,-1 0 1 0,-1 0 0 0,1-1 0 0,1 1 0 15,0 0 1-15,-1 0-1 0,0 0 0 0,-1-1 0 0,2 1 0 0,0 0 0 16,-1 0 0-16,-1 0 0 0,0-1 0 0,1 0 0 0,-2-1-1 0,1 2 0 16,-2 0 1-16,2-2 0 0,-1 0 0 0,-2 0-1 0,1-1 1 0,1 1 1 0,0 0 0 15,-2-1-2-15,0 0 0 0,0 0 0 0,0 0 1 0,-2 1-1 0,0 1 1 16,1-2 0-16,-4 0-1 0,1 0 0 0,-4 0 1 0,0 0-2 0,-4 0 0 16,-3-2-1-16,-4 1 2 0,-2 0 2 0,-1 1-1 0,-7 0 2 15,-1 0 0-15,-4 0 1 0,-5 0 0 0,-3 0 1 0,-3 0-1 0,-4 1 1 16,-5 0 0-16,-2 1 0 0,-5 0 1 0,-3 1 1 0,-6 1-3 0,-3-3 0 0,-4 3 0 0,-5 1-1 15,-4 0 1-15,-3-1-1 0,-3 1 0 0,-3-1 1 0,0 0 0 16,-2 2 2-16,-1-1 2 0,-1-1 1 0,0 1-1 0,0-1 1 0,2-1 0 0,0 1 1 16,-1-1 1-16,4 2 1 0,-1-2 0 0,1 1 2 0,2-1-1 0,0-1-1 15,5 1 1-15,2-1-3 0,1-1 1 0,5 0-1 0,3 0 0 16,4-1 1-16,1 0 1 0,7 0 2 0,5 0 2 0,3-1 0 0,7 0 1 0,5 0 0 16,3 1-2-16,5-2 1 0,5 2-1 0,3-1 0 0,4-1-1 0,3 2 0 15,2-1-2-15,3 0-1 0,2 1-2 0,3 0-3 0,1 0-3 0,2 0-4 16,0 0-4-16,2-1-4 0,1 1-3 0,0 0-4 0,1 0-4 0,3 0-3 15,0 0-6-15,1 0-4 0,0 0-5 0,0 0-5 0,0 0-10 0,1 0-7 16,0-2-12-16,-1 1-14 0,2 0-14 0,-1-1-16 0,0 2-18 0,-1 0-17 16,0 0-37-16,0 0-44 0,1-1-41 0,2 0-39 0,-1 0-49 0,1 1-56 0,-1-2-60 15,3-1-61-15,-1 0-22 0,2-1-3 0,0 1 6 0,3-2 11 16</inkml:trace>
  <inkml:trace contextRef="#ctx0" brushRef="#br0" timeOffset="33859.19">29150 11578 171 0,'-6'-3'350'0,"0"-1"-2"0,0 3-2 16,-3 0-72-16,0 1-104 0,0 2-61 0,0 1-43 0,-2 1-19 0,1 2-9 16,-1 2 0-16,-2 4 2 0,3 0 3 0,-2 2 1 0,1 2 1 0,1 1 3 15,-1 0 1-15,2 4 1 0,-1 1-2 0,1 2-6 16,1 3-4-16,1 1-4 0,1 0-4 0,-1 0-6 0,0 3-4 0,1-2-6 0,1 1-5 0,1 0-1 15,1-1-4-15,0-2-5 0,-2 2-7 0,4-4-6 0,-1 1-12 0,0-1-14 16,1-4-13-16,1 1-15 0,0-3-11 0,0-2-8 0,1-1-8 0,1-2-10 16,-1-1-11-16,0-2-9 0,0-1-9 0,3-3-7 0,-3-1-3 0,2-3 2 0,-1-3 9 15,2-1 11-15,-1-5 18 0,0-1 18 0,1-3 18 0,-2-4 18 0,2-3 16 16,-3-3 15-16,2-2 18 0,-2-3 16 0,2-3 15 0,-1 0 15 16,-1-4 13-16,-1 2 12 0,0-3 6 0,0-1 4 0,0 2 1 0,0 1-3 0,-1-2-4 15,-3 3-6-15,3 1-2 0,-3 2-1 0,2 0-5 0,-1 2-3 16,-3 2-4-16,3 1-2 0,-1 0-3 0,1 3-2 0,-1 1-2 0,2 1 3 0,-3 1 0 15,3 1 0-15,-1 2 0 0,2-1 1 0,-2 2-3 0,2 0-4 16,-1 0-1-16,-1 3-2 0,3-1-2 0,-1 0-2 0,0 2-2 0,0 1-4 0,-1 0-5 0,2 1-3 16,-1 0-3-16,0 1-5 0,-1 1-3 0,2 2-2 0,0-1-3 0,2 1 0 15,-1 1-3-15,0 0-2 0,3 1 0 0,1 1 0 0,0 0 1 0,1 1 0 16,1 1 0-16,1-1-1 0,1 2-3 0,-1 0-5 0,3-1-5 16,1 1-6-16,0-1-8 0,0 1-9 0,1-1-9 0,-1 1-11 0,2 0-11 15,-3 1-13-15,4-2-14 0,-2 1-16 0,0 0-35 0,-2-2-41 0,3 1-58 16,-3-2-65-16,-1 2-32 0,1-2-14 0</inkml:trace>
  <inkml:trace contextRef="#ctx0" brushRef="#br0" timeOffset="34064.21">28642 11700 0 0,'3'-8'141'0,"-1"0"250"0,2-1-2 15,1-2-3-15,3 2 0 0,-1-1-87 0,3-1-125 0,1-2-66 0,3 3-40 16,2-1-23-16,1 2-15 0,3-3-9 0,3 3-4 0,0 0-6 0,3-2-4 16,2 3-9-16,0 0-14 15,2 1-17-15,1 0-18 0,0-1-19 0,1 4-19 0,3-1-23 0,-1 1-28 0,-1 0-75 0,2 2-95 0,-3 0-42 0,2 2-21 16,-3 0-8-16,-1 1 52 0</inkml:trace>
  <inkml:trace contextRef="#ctx0" brushRef="#br0" timeOffset="34708.19">28934 12169 0 0,'-18'18'284'0,"0"-3"83"0,3 0-2 0,2-3-27 16,0-1-41-16,2-2-76 0,1-1-92 0,3 1-43 0,-1-3-19 0,2 0-9 15,1-1-2-15,0-2-2 0,3 1-1 0,-2-1 1 0,3-1-2 0,1 0 0 16,1-1-2-16,0-1-5 16,4 0-5-16,1 0-12 0,4-1-15 0,-1-1-21 0,3-2-22 0,3 1-19 0,0-2-17 0,4 0-12 0,0-2-10 0,2 1-10 0,0-2-9 15,1-1-8-15,-1 1-9 0,3-3-6 0,-1 0-6 0,2-1 4 0,-1-1 5 16,1-1 11-16,-2-1 11 0,1-2 11 0,-1 0 14 0,1 1 11 15,-3-2 11-15,0-2 11 0,-1 2 9 0,1 0 12 0,-3-1 11 16,-3 0 12-16,0 0 13 0,-2 2 10 0,-2 1 8 0,-2 2 5 0,0 1 6 0,-3 1 1 0,-1 0 0 16,-1 2 2-16,-2 2 0 0,2 1 3 0,-3 1 2 0,-1 1 5 0,0 2 2 15,-1 1 2-15,-3 1 0 0,2 1 0 0,-1 3-1 0,-2-2 1 0,1 3 1 16,-2 1 0-16,1 1 1 0,0 0-1 0,-2 2 0 0,1 0-3 16,-2 0-3-16,1 2-3 0,-1-2-8 0,1 3-4 0,-1-1-6 0,2 1-2 0,-2-1-4 15,1-1-3-15,0 3-3 0,1-3-3 0,1 1-2 0,0-1-2 0,0-1-2 16,1-1-2-16,0 0-1 0,0-1-1 0,2-1 0 0,-2 0 0 0,3-1-3 15,0-2 0-15,0 2-3 0,-1 0 2 0,1-1 0 0,1-1 0 0,0-2 0 16,0 3 0-16,0-2-1 0,0 1 0 0,0-1 0 0,0 0 0 0,0-1 2 16,0 1 2-16,0-1 2 0,0 0 2 0,0 0 2 0,0 2 3 0,1-1 3 15,1-1 3-15,0 0 5 0,1 0 3 0,1 0 3 0,2-1 2 0,0-1 2 16,1 1 1-16,2-3 0 0,1 2 0 0,0-1 2 0,2-1-3 0,1-1-1 16,-1 1-3-16,4-3-3 0,0 2-3 0,-1-1-3 0,1-1-4 0,2 0-1 15,-1 0-2-15,-1 0-2 0,-1-1 0 0,1 0-3 0,1 1-1 0,-3 0-2 16,1-1-1-16,0 1-2 0,-2 1 2 0,0-1 1 0,-2 1-2 0,-1-1 0 0,0 2-3 15,-1 0-1-15,-2-2-4 0,0 3-6 0,-2 0-8 0,0-1-9 16,-2 1-6-16,-1 0-6 0,-1 1-4 0,-2 1-4 0,-1-1-6 0,-3 2-6 0,-1 0-4 16,1 1-2-16,-5 0 0 0,2 1-1 0,-2 0 3 0,0 3 5 0,-1-1 8 15,1 0 7-15,-2 0 8 0,1 1 5 0,3 0 5 0,-1 0 5 16,1 0 6-16,2-1 5 0,1-1 3 0,0 1 2 0,3 0 4 0,-1-1 3 0,3 0 5 16,-1 0 4-16,1-1 7 0,1 2 10 0,-1-1 8 0,3 0 6 15,-1 2 9-15,1-1 5 0,-1-1 4 0,3 1 5 0,-1 1 8 0,0 0 10 0,-1 0 7 16,2-2 6-16,0 2 3 0,-1 1-1 0,0 0-3 0,2 0-3 15,-1 0-6-15,0-1-7 0,0 2-4 0,1 0-3 0,-1-1-3 0,0 1-2 0,1-1-5 16,-1 1-7-16,-1 0-6 0,0 1-6 0,1 1-5 0,-2-1-5 0,1 0-3 0,-1 1-5 16,-1 1-2-16,2 2-3 0,-2-1-3 0,-2 0-1 0,1 0-3 0,1 3-2 15,-1-2-8-15,-1-1-8 0,0 2-17 0,0-1-18 0,0 0-25 0,0-3-31 16,0 1-31-16,-1 0-32 0,-1-2-33 0,1 2-32 0,1-3-77 0,-2 0-96 16,-2-3-52-16,3-1-33 0,0 0-12 0,1-2-4 0</inkml:trace>
  <inkml:trace contextRef="#ctx0" brushRef="#br0" timeOffset="34891.22">29829 11720 0 0,'3'-16'269'0,"2"-1"224"0,-3 1-1 15,0 0-1-15,-1 2-2 0,-1-1-20 0,0 2-27 0,0 1-109 0,0 3-145 16,0-1-75-16,0 3-43 0,0-1-26 0,0 4-17 0,0-1-10 0,2 2-8 16,0 2-4-16,-1 2-2 15,3 2-1-15,1 2 0 0,0 2 1 0,1 2-1 0,0 3 2 0,2 1-1 0,-2 3-1 0,4 1-4 0,-2 2-7 0,1 4-11 16,0 3-14-16,2 0-19 0,-2 3-27 0,1 0-29 0,-3 0-30 0,3 1-31 15,-2 0-27-15,0 2-26 0,-1-2-46 0,0-1-53 0,-2-2-59 0,-1-2-60 16,-2 0-23-16,1 1-6 0,-3-5 7 0,-1 0 337 0</inkml:trace>
  <inkml:trace contextRef="#ctx0" brushRef="#br0" timeOffset="35020.19">29894 12125 0 0,'3'-11'241'0,"-2"-2"58"0,3 4-27 0,0-2-66 15,2 2-82-15,0-1-46 0,0 1-31 0,3 0-15 0,-1 1-12 0,1 1-6 16,1-1-5-16,2 0-4 0,0 2-4 0,-1-1-5 0,3 1-5 0,-1-1-6 0,2 3-6 15,-1-2-6-15,2 2-8 0,0-2-13 0,0 1-15 16,2 1-22-16,-1 0-25 0,1-2-42 0,-1 0-49 0,0 0-38 0,-1-1-32 0</inkml:trace>
  <inkml:trace contextRef="#ctx0" brushRef="#br0" timeOffset="35237.19">30278 12011 0 0,'0'0'71'0,"2"-2"234"0,-1 2-23 0,0-1-42 0,0 0-54 16,-1 0-47-16,0-1-44 0,0 2-25 0,0-1-16 0,0 1-13 0,0 0-10 15,0 0-9-15,0 0-8 0,0 0-5 0,0 0-4 0,0 0-3 0,0 0-4 16,0 0-4-16,0 0-5 16,0 0-5-16,0 0-8 0,0 0-7 0,0 0-9 0,0 0-6 0,0 0-7 0,2 0-12 0,-1 0-16 0,-1 0-41 0,2-1-52 0,1-1-50 15,-1 0-48-15,2-2-24 0,0-1 193 0</inkml:trace>
  <inkml:trace contextRef="#ctx0" brushRef="#br0" timeOffset="35535.19">30550 11819 0 0,'-1'0'28'0,"-2"-1"284"0,2 1-1 16,-4 0-51-16,2 0-72 0,-1 0-57 0,-1 1-47 0,-1-1-22 0,0 2-10 0,-1 0-3 16,0-1-2-16,-1 2 0 0,0 0 1 0,0-1-1 0,-2 2 1 15,3 0-2-15,-3 1 0 0,1 1-4 0,-2 0-1 0,2 2-4 0,-2 1-4 0,1-1-6 16,0 3-6-16,0-1-1 0,-1 3 1 0,1-1 0 0,2 0 1 0,-1 1 1 15,0 0 1-15,3 0 1 0,-3 0-1 0,4 1 1 0,0-1 2 0,-1 0 2 0,4 0 4 16,-1 0 6-16,3-1 7 0,0-2 7 0,0 1 10 0,3-2 8 16,-1 1 9-16,1-2 4 0,2 0 7 0,-2-3 1 0,2 2 1 0,0-2 1 15,3-2-1-15,-2-1-2 0,1 1-4 0,2-2-7 0,0-1-6 16,-1 0-9-16,2-1-12 0,0-2-10 0,0 1-11 0,0-1-8 0,1-1-7 0,-1 0-4 0,0 0-3 16,0 1-2-16,-1 0-4 0,-2-1 0 0,2 1-1 0,-3-1 0 15,-1 3-2-15,1-2-2 0,-1 3 0 0,0-1-1 0,0 1 1 0,0 1-2 0,-1 1 1 16,0 0 0-16,1 0-4 0,-2 2-4 0,1 1-7 0,1-1-10 0,-1 2-11 15,1-1-11-15,-1 2-11 0,-1 0-15 0,1-1-20 0,0 3-22 0,-2-2-21 16,2 2-21-16,-2-1-20 0,2 0-18 0,-3 2-18 0,2-2-34 0,-1 2-43 16,1 0-49-16,-1-2-54 0,-2 0-20 0,2 1-7 0</inkml:trace>
  <inkml:trace contextRef="#ctx0" brushRef="#br0" timeOffset="38492.12">26904 11297 0 0,'2'-1'28'0,"1"-1"63"0,-1 1-7 15,-1-2-6-15,3 2-3 0,-3 0-8 0,2 0-8 0,-1-1-8 0,-2 1-6 0,2 1-6 16,-1 0-5-16,0 0-3 0,0 0-1 16,-1 0 0-16,0 0 1 0,0 0 1 0,0 0 3 0,0 0 0 0,0 0 2 0,0 0 1 15,0 0 1-15,2-1 1 0,-2 1 2 0,0 0 0 0,0 0 0 0,0 0 0 0,0 0 0 0,0 0-1 16,1-1-4-16,-1 1-2 0,0 0-3 0,0 0-4 0,0 0-3 0,0 0-3 0,0 0-4 16,0 0-2-16,0 0-3 15,0 0-2-15,0 0-3 0,0 0-3 0,0 1-2 0,0 0-2 0,0 2 0 0,0-1 0 0,0 1 0 0,0 1 1 0,0-2-1 16,0 4-1-16,0-1 1 0,-1 0 0 0,-1 0 0 0,2 2 0 0,-2-1 0 15,-1 1 0-15,1 1 0 0,-1-1-1 0,-2 2 1 0,2-1 1 0,-1 1 0 16,0 0 0-16,-2 0 2 0,1 0 0 0,-1 2 2 0,-2-2-1 0,2 3 0 16,-4-1 0-16,1 0 1 0,-2 1 0 0,1 0 1 0,-5 1 0 0,-1 0 0 15,0 0 1-15,-4 0-1 0,-1 0 2 0,-4 3-1 0,-3-2 0 16,-3 2 0-16,-3-1 0 0,-4 0 0 0,-3 1-1 0,-3 1 1 0,-5-1 1 0,-5 0 0 16,-2-1 2-16,-2 1 2 0,-3 0 3 0,-1-3 2 0,-1 0 7 0,-1 0 10 15,3-1 14-15,3-3 17 0,2-2 21 0,6-1 22 0,1-1 10 0,3-2 8 16,5-3 3-16,5 0-2 0,2-1 1 0,7-2-2 0,1-3-2 0,5 0-2 15,2-3-6-15,4-1-6 0,4-1-11 0,1-1-15 0,2-2-15 0,1 0-15 16,3-1-7-16,2-1-3 0,-2 1 2 0,3-1 0 0,-3 0 0 0,3-1 0 16,-3 1-3-16,2 1 1 0,-1 0-3 0,-1-2-3 0,0 3-2 0,0-1-4 15,-1 1-5-15,0 1-5 0,-1 1-6 0,1-1-7 0,0 2-3 0,-1 2-3 0,1-2-1 16,0 1 1-16,0 1 0 0,0 1-2 0,1 0-1 0,0 2-2 16,-1-2-6-16,0 1-9 0,3 1-9 0,-2 0-12 0,2 1-20 0,-1 0-24 0,1 1-26 15,-1 1-29-15,1-1-25 0,-1 2-23 0,2-2-18 0,-2 3-13 0,2-1-18 16,-1 2-17-16,-1-1-37 0,1 1-46 0,-2 0-49 0,0 0-49 0,3 1-13 15,-1-1 4-15</inkml:trace>
  <inkml:trace contextRef="#ctx0" brushRef="#br0" timeOffset="42415.03">3156 11243 39 0,'-3'-6'446'0,"2"-2"10"0,-2 0 6 0,0 1-51 0,-1 2-74 15,3-3-66-15,-2 3-64 0,2 0-31 0,-2 0-17 0,2 0-18 0,-1 2-18 16,-2-1-13-16,4 0-12 0,-1 1-16 0,0 0-18 16,-1 1-6-16,1 1 2 0,1-1 0 0,0 2 4 0,0 0 2 0,0 3 1 0,1-1 1 0,1 3 1 0,-1 1 4 15,0 2 9-15,3 1 9 0,-2 0 13 0,-1 3 7 0,2 3 6 0,-1-1-1 16,1 3-7-16,1 0-3 0,-1 0-3 0,1 2-5 0,-1 0-6 0,-1 2-5 15,2-1-3-15,-2 1-7 0,3-1-10 0,-2 0-12 0,-1 0-12 0,2 1-8 16,1-1-4-16,0 2-4 0,-1-2-4 0,-1-2-3 0,1 3-3 16,1-4-3-16,0 2-2 0,-3-2 0 0,2-2-4 0,0 1 0 0,0-3-1 0,-2 0 0 0,2-1-1 15,-2 0 0-15,2-2-2 0,-1 0 0 0,0-2 2 0,1-1-1 16,-2 0 1-16,1 1-1 0,-2-3 1 0,2 0-1 0,-2-1 1 0,3 0 1 0,-2-1 2 16,-2-1 0-16,1 1 3 0,1-2 0 0,-1 1 0 0,0-1 1 0,-1-1 1 15,0 0 0-15,0-1 1 0,0-1 1 0,0 0-1 0,-1-2-1 0,0 0-1 16,-2-3-2-16,1 0-2 0,-2-1-2 0,-1-3-3 0,0-2 0 0,0-3-2 15,0-1-1-15,-1-2-1 0,0-3-1 0,-3-1-2 0,3-5 0 0,-3-1 0 16,2-1 0-16,-2-3 1 0,0-1-1 0,3 0 0 0,-3-1 2 0,3-1-1 16,-3 1 1-16,2 0 1 0,2-1 0 0,-2 5 0 0,2 0 0 0,-1 3 1 15,2 0-1-15,0 4-1 0,0 2-1 0,2 3 1 0,-1 1-2 16,2 3 1-16,-3 0 0 0,3 3-2 0,1 1 0 0,0 1-1 0,0 2 1 0,0 1 0 16,4 3 0-16,-2-2-1 0,3 3 0 0,-1 0 0 0,3 2 1 0,1 1-1 15,-1 1 1-15,3 2 0 0,-1-1 0 0,2 2 1 0,3 1 0 0,-1 2 0 16,1 1 0-16,1 3-1 0,1 0 2 0,-1 2 1 0,2 3 1 0,1 1 1 15,-1 0 1-15,3 4 2 0,-1 1 0 0,-1 2 2 0,1 1 1 0,1 0 0 16,-3 0 2-16,3 2 1 0,-3 1 3 0,2-2 2 0,-2 2 2 0,2-1 3 0,-2-2 1 16,1 0 3-16,-2-1 1 0,0-2 1 0,0-1 1 0,-2-1 3 15,1-1 1-15,1-3 2 0,-2 1 1 0,-1-1 1 0,0-3 3 0,-2-1 4 0,-1-2 3 16,1-1 3-16,-1-1-1 0,-1 0-2 0,-1-2-1 0,0-1-2 16,-2-3 0-16,0 0-5 0,-1-4-3 0,-1 0 0 0,1-3-4 0,-1-2-1 0,-2-4-5 0,1-2-9 15,-2-3-7-15,0-2-7 0,-2-3-7 0,0-5-5 0,-2-3-6 16,1-1-6-16,-3-3-5 0,1-3-4 0,-1 0-7 0,0-1-5 15,-1-2-13-15,1 2-15 0,1 1-28 0,0 3-38 0,1 2-32 0,-1 4-31 0,3 4-32 0,-2 4-36 16,2 2-36-16,1 4-37 0,0 2-41 0,0 5-42 0,0 3-66 16,0 3-73-16,0 0-45 0,0 7-27 0,1 1 8 0,0 3 25 15,1 2 29-15,-1 3 481 0</inkml:trace>
  <inkml:trace contextRef="#ctx0" brushRef="#br0" timeOffset="43732.03">4386 11432 3 0,'8'-1'512'0,"-3"-3"13"0,2 0 13 16,-2 0 7-16,-1 0 4 0,-3-2-81 0,-1-1-119 0,-1 1-71 0,-1 0-49 16,-2-3-28-16,-2 2-16 0,-3 0-16 0,0 0-11 0,-2-1-14 0,-3-1-13 31,2 1-12-31,-3-1-13 0,-1 1-9 0,0 0-6 0,-2 2-7 0,1-1-9 0,0 2-10 0,-2-2-10 0,2 3-13 0,-2 0-13 0,3 2-8 16,-2-1-8-16,2 3-5 0,1 0-5 0,0 0 0 0,1 4-2 0,0 0 1 0,0 0-1 15,3 1 0-15,0 2 0 0,1 1 0 0,0 0-1 0,0 2 1 0,1-1 0 16,2 3 1-16,-2 0 0 0,3 1 0 0,0 0 2 0,-2 3 0 0,3 0 2 0,0-1 0 15,0 2 0-15,2 0 0 0,-1 0 0 0,1-1 1 0,2 1 1 16,0 0 0-16,1-1 0 0,0 0 0 0,1-2-1 0,0 2 2 0,2-2 0 16,-1-2 0-16,2 1-1 0,2-2 1 0,1-2 1 0,0 0-1 0,2-1 0 0,1-2 0 15,2-1 0-15,2-3-1 0,1-1-1 0,2-2 1 0,-1-1-1 16,4-4-1-16,0-2 0 0,0-1-2 0,0 0-1 0,0-3-1 0,-2-2 1 0,2-1-1 16,-3-2-1-16,1-1 1 0,-3 0 0 0,-3-1 1 0,1-1 3 0,-2 1 1 0,-4 0 1 15,2 1 4-15,-3-2 0 0,-2 3 2 0,0 2 3 16,-2 0-1-16,0 2 0 0,0 1 0 0,-2 2 0 0,-2 1-1 0,1 1-1 0,0 1-1 0,-4 2-2 15,1 2-2-15,-1 1-1 0,-1 0-2 0,0 2-1 0,1 2-2 16,-4 0 0-16,3 1 0 0,-1 2-2 0,-2 0 1 0,3 1 1 0,-2 0-1 0,2 1 1 16,1 1 1-16,1-2-2 0,1 3 1 0,0-1 0 0,2 1 1 0,1-1-2 15,1 0 2-15,2 1-1 0,0 1 2 0,1-1 0 0,1 1 1 0,1-2 0 16,3 0 0-16,1 1 1 0,0-1-1 0,1 1 1 0,-1-1 0 0,4 0-1 16,-1-2 0-16,1 2-1 0,1-1 0 0,0-2 1 0,0 0-2 0,1 1 0 15,0-3 1-15,-1 0-2 0,1 1 1 0,0-3-1 0,2 1 1 0,-1-2-2 16,-1 0-1-16,1-2 1 0,1 1-1 0,-2-3 0 0,0 1-1 0,-1-2-1 15,0 0 0-15,0 0 0 0,0-3 0 0,-2 1 0 0,0 0 1 0,-2-1-1 16,0-1 0-16,-1-1-1 0,0 1 0 0,-1 0 1 0,-2-3-1 0,-1 2 0 16,-2-1 0-16,0-2 1 0,1 1 0 0,-4-1 0 0,0 0-1 0,-1-2 1 15,-1 1-1-15,0 0 1 0,-2 1 0 0,0 0 0 0,-1 1 0 0,1 0-1 16,1 0 0-16,-2 3-1 0,2-2-1 0,-2 5-2 0,0-2 0 0,3 4 0 16,-1-1 0-16,-1 1 0 0,2 3 1 0,0 1-1 0,-1 1 0 0,0 3 1 0,2 1 1 15,0-1-1-15,0 5 1 0,0-1 1 0,2 1 2 0,0 2 1 0,0-1 0 16,-1 1 1-16,2-1-1 0,-2 3-1 0,2-2 2 0,-1-1 0 0,-1 2 0 15,3-2 2-15,-3 1 2 0,2-3 5 0,-2 1 4 0,0-1 7 0,0-2 1 16,1 0 4-16,-1-1 0 0,-1-1 1 0,0-1 0 0,0-2 0 16,0 0 0-16,0-1 1 0,-1-1-2 0,-1 0 0 0,0-2-3 0,1-1-5 0,-2 0-5 0,2-1-4 15,-3 1-5-15,3-4-2 0,0 3-1 0,0-3-1 0,1 0-1 0,0 0 0 16,1 2 0-16,0-3 0 0,0 2-2 0,4-1 0 0,-2 0 0 0,0 1-1 16,3 0 2-16,0 0-1 0,0 1 1 0,0-1-1 0,4 3-1 0,-2-1 1 15,1 1-1-15,1 1-1 0,1-1 1 0,2 3 0 0,-3 0 0 0,2-1 0 16,2 2-1-16,-3 3 1 0,3 0 0 0,-2 0 1 0,-1 2-1 0,2 1 2 15,-1-1-1-15,-2 3 0 0,3 0 0 0,-2 1 1 0,-1-1 1 16,0 1 0-16,-2 2 0 0,1-2 2 0,0-1-1 0,-3 2 2 0,3 0 0 0,-3-2-1 16,0 1 0-16,-1-3 0 0,0 2 3 0,-1 0 0 0,1-2 4 0,-3 0 2 15,2-1 3-15,-2 0 3 0,1-2-1 0,-2-1 1 0,0 1 1 0,1 0-1 16,-2-2-1-16,0-1 2 0,0-1-1 0,-2-2-1 0,1 0-1 0,-1 0-2 16,-1-3-3-16,-1 0-1 0,1-1-3 0,-2-2-3 0,1-3-1 0,-1 0-2 0,1-1 0 15,1 0-4-15,0-3-1 0,1 1-1 0,-1-1-1 0,3 0-1 16,-1-1 0-16,1 1-1 0,1 1-1 0,0-1-1 0,3 3 2 0,-1 0-1 0,1 1 1 15,1 0-1-15,2 0 2 0,0 3 0 0,1 1 1 0,0-1 1 0,1 2 0 16,2 1 1-16,-2 2 2 0,2 0-1 0,0 1 1 0,2 2-1 0,-1 1 0 16,-2 0 1-16,4 3 0 0,-2 0 0 0,2 2 1 0,-3 1-1 0,3-1 1 15,-1 4 0-15,-1 1 0 0,1-1 2 0,-1 3-1 0,1-2 0 0,-1 2 1 16,2 0 0-16,-4 1 0 0,2-1 1 0,1 1-1 0,-2-1 1 0,0-1 1 16,1 1-1-16,-1 0 0 0,0-1 0 0,-1-1 0 0,0 1 0 0,-2-2 2 0,1 1 1 15,0-2 0-15,-2 0 1 0,1-1 1 0,-1-1 2 16,-2-1 2-16,0 2 1 0,-1-3 3 0,1 0 1 0,-2-2 1 0,1 1 1 0,1 0 0 0,0-2 0 15,-1-1-2-15,-1-1 0 0,1-2-1 0,0 0 0 16,2-2-1-16,-1 1-2 0,1-5-2 0,2 1-4 0,-2-1-1 0,3-4-1 16,-2 1-1-16,-1-1 0 0,3 0-2 0,-3-3 0 0,3 0 0 0,-3 1 1 0,2 0-1 0,-1-2 1 15,-2 0-1-15,1 0 0 0,2 0 0 0,-3 0-1 0,0 2 0 0,1 0 0 16,-2-1-2-16,-1 3-2 0,1 0-2 0,1 0-3 0,-3 1-4 0,2 3-4 16,-3 1-3-16,2 0-2 0,-2 1 1 0,2 2-2 0,0 0 2 0,1 1-2 15,-1 0 1-15,0 0 1 0,1 3 1 0,2-1 0 0,-1 2 4 0,1 2 2 16,2-1 5-16,-2 3 3 0,-1 0 2 0,2-1 2 0,0 2 1 0,-1 1 1 15,0 1 0-15,0 2 0 0,-1-1 1 0,1 0 0 0,-1 3 1 0,1 0 1 16,-3 1 1-16,2 0 1 0,0 0 1 0,-1 1 3 0,0 0 2 0,0 0 2 16,0 0 3-16,0 0 3 0,1-1 1 0,1 1 3 0,-1-1 2 0,0-2 2 15,1 2 3-15,1-1 0 0,-1-2 1 0,1-1 2 0,2 0 0 0,-1-2 2 16,0 2-2-16,3-3-1 0,-2-2-2 0,2 1-3 0,-1-3-1 0,2 0-2 0,2-1-3 16,-3-1-1-16,3 0-3 0,-2-3-2 0,2 1-2 0,-3-2-1 0,3-3-2 15,-2 2-4-15,1-2-2 0,-1-3-3 0,-2 2-3 0,0-3-3 16,-1 0-1-16,-2-1-4 0,1 0 0 0,-2 0-2 0,-2 0-2 0,-2 0-2 0,1 1-2 15,-2-1-2-15,-1 1-1 0,-3-1-1 0,1 2 0 0,-2 0 0 0,-1 0 1 0,-1 3-1 16,1 0 1-16,-4 3 1 0,2-1 0 0,-2 0-2 0,-1 5 0 16,-1-2-3-16,1 3 0 0,-1 2 0 0,0-1-1 0,-3 3-2 0,2 1 0 0,-2 2-2 15,1 1-1-15,1 0-4 0,-2 2-5 0,3-2-6 0,-1 2-10 0,1 1-11 16,2-1-20-16,-1 1-23 0,1-2-22 0,3 3-21 0,0-3-16 0,2-1-15 16,2 1-14-16,-1-1-16 0,3 0-22 0,1 1-27 0,3-4-25 0,0 2-25 15,4-1-24-15,0-2-21 0,3 0-61 0,2-1-78 0,0-2-23 0,2-1 0 16,1-1 9-16,2-2 10 0</inkml:trace>
  <inkml:trace contextRef="#ctx0" brushRef="#br0" timeOffset="44314.47">7627 10802 150 0,'0'-14'433'0,"0"0"16"0,-1-1 16 0,0 1-66 0,-2-2-104 15,2 3-48-15,-3-2-23 0,1 1-11 0,1 1-5 16,-3 0-11-16,1 1-15 0,1 1-13 0,-1 1-13 0,-1 1-16 0,0 1-17 0,2 0-16 0,1 1-15 16,-2 2-12-1,1 2-8-15,0 1-7 0,-1 2-2 0,3 2-1 0,-1 1 2 0,0 4 5 0,1 2 5 0,1 4 6 0,0 4 3 0,1 4 5 16,2 3 5-16,-1 5 2 0,2 2 3 0,1 6-1 0,0 1-5 0,0 5-2 0,0 3-1 16,4 5-6-16,-2 4-5 0,2 3-6 0,-2 8-3 0,3 3-5 0,0 7-3 15,0 6-3-15,-2 3-5 0,0 3-2 16,0 5-4-16,-2 1-2 0,0 5-3 0,-2 1-2 0,-3 2-3 0,0 0-6 0,-1-1-5 0,-1 2-6 15,-1-1-7-15,-2-1-4 0,-2-1-2 0,1-2-1 0,-2-1 0 0,0-2-2 0,0-6 0 16,0-5-3-16,1-7-2 0,1-3-3 0,0-7-7 0,3-6-10 0,-2-4-11 16,4-6-11-16,1-5-14 0,3-6-23 0,-2-4-29 0,3-4-37 0,2-5-38 15,0-2-46-15,2-5-50 0,1-3-50 0,1-6-54 0,0-2-64 0,3-4-72 16,1-5-54-16,1-5-47 0,0-5-17 0,5-5-4 0,-1-5 17 0,0-5 23 16</inkml:trace>
  <inkml:trace contextRef="#ctx0" brushRef="#br0" timeOffset="44881.47">8951 11036 300 0,'-2'-11'465'0,"-1"0"14"0,2-1 12 0,-2 1-77 0,1 1-116 0,-2-1-60 0,0 1-34 16,3 1-22-16,-1 1-16 0,-1 1-13 0,2 1-12 0,-3 3-12 0,2-1-13 15,-2 3-9-15,0 2-9 16,2 3-7-16,-2-1-6 0,-1 6-6 0,0 0-3 0,0 3-2 0,0 4-1 0,-1 1-3 0,1 1 0 0,0 2-6 0,0 2-4 16,-1-1-11-16,1 3-12 0,1-1-13 0,-2 1-15 0,2 1-17 0,2 0-18 0,-2-3-18 15,1 2-16-15,2-1-21 0,-2-2-22 0,0 1-27 0,2 0-28 16,-2-2-28-16,1-1-25 0,-2 2-26 0,2-3-24 0,-2-1-24 0,0 2-24 0,2-4-68 15,-2 0-85-15,0-2-32 0,-2-1-5 0,2-2 8 0,1-1 71 16</inkml:trace>
  <inkml:trace contextRef="#ctx0" brushRef="#br0" timeOffset="45099.47">8757 11197 0 0,'4'-29'61'0,"0"2"383"0,-1 2 11 0,2 0-8 0,0 3-18 16,0-2-74-16,3 3-102 0,-2-1-46 0,4 2-23 15,1 0-16-15,0 1-11 0,2 2-7 0,2-2-4 0,1 2-11 0,1 0-16 16,1 2-9-16,0 0-10 0,1 2-1 0,-1 0-1 0,1 2-5 0,1 2-9 0,-1 1-5 15,-1 4-7-15,1 2-2 0,-2 2-1 0,-1 2-3 0,0 4-2 0,-2 3 0 0,-3 1-1 16,1 3-1-16,-5 3 0 0,0 3-2 0,-3 3-3 0,-4 1-4 0,-1 4-3 16,-3 2-2-16,-4 2-2 0,-3 3-6 0,-1-1-11 0,-4 1-18 0,1 0-23 15,-2-1-22-15,-2 0-19 0,2-3-19 0,-1-1-19 0,1-3-12 16,3-1-10-16,-1-3-15 0,3-2-17 0,1-3-25 0,0-1-29 0,1-2-29 0,2-3-29 16,1-2-14-16,-1-1-9 0,3-3-11 0,1 0-11 0,0-1-49 0,1-4-68 15,-1 0-37-15,3-1-23 0,0-3-2 0,0 0 57 0</inkml:trace>
  <inkml:trace contextRef="#ctx0" brushRef="#br0" timeOffset="45666.47">9131 11180 126 0,'19'-16'464'0,"-2"1"18"0,-1-1 14 0,0 0-63 0,-1 2-100 15,0-1-60-15,-5 2-43 0,1 3-27 0,-2-1-18 0,1 1-19 0,-5 2-17 0,0 0-23 16,1 3-25-16,-2 0-21 0,-2 1-22 16,1 1-15-16,-2 3-8 0,-1 0-7 0,0 0-3 0,0 2 0 0,0 1 2 0,-1 4 2 0,-2-2 1 15,1 4 2-15,-2 0 3 0,0 2 3 0,-2 2 2 0,1 1 1 0,-1 1 1 16,-3 1-1-16,3 1-3 0,-3 0-1 0,3 0-4 0,-1 0-2 15,-2-1-4-15,3-1-1 0,-2 1-1 0,3 0-2 0,2-3-1 0,-1 0-2 0,-1-1-1 0,4 0-1 16,0-1 2-16,-1 0 1 0,2-3 1 0,0 1 3 0,2-1 6 0,0 1 3 16,-1-4 3-16,4 2 1 0,-1-3 4 0,1 0 0 0,1 0 2 15,-1-2 0-15,3 1-1 0,0-3-1 0,1 0-3 0,2 0-2 0,-1-3-3 0,2 2-5 0,1-3-5 16,-2 0-4-16,3 1-5 0,-2-2-2 0,1 0-5 0,-1 1-1 0,-1 0-2 16,-1-2-2-16,1 2 0 0,-2-2-1 0,1 1-1 0,-3 1 1 15,2 0 0-15,-4 0 0 0,0 1-1 0,1 1-1 0,-1-2 1 0,-1 3 0 16,0-2-1-16,-1 2 1 0,1 1 0 0,-1-1 2 0,-1 1 4 0,2 0 3 0,1 1 4 15,-2 0 3-15,1 2 0 0,1-2 4 0,-1 3 3 0,2-2 3 0,-1 0 4 16,0 2 3-16,1 0 2 0,0-1 1 0,1 1 1 0,0-1-1 0,-2 0-4 16,1 0-2-16,2-1-3 0,-2 1-1 0,3 1-1 0,-2-2-3 0,2 1-1 15,-2-3-3-15,2 3-4 0,2-2-1 0,-1-1-3 0,0 0-2 0,1 0-1 16,-1-1-2-16,0-2-2 0,0 2-1 0,0-3-2 0,-1-1-4 0,-1 1-4 16,1-3-4-16,-2 0-5 0,1 0-5 0,-3-1-5 0,1-3-8 0,-1 2-7 15,-2-3-8-15,-1 0-8 0,-2-1-7 0,0 0-9 0,0-1-7 0,-4 0-7 16,2 0-6-16,-2 0-3 0,-2 1-1 0,2 0 0 0,-1 1 0 0,-1 0 0 0,-1 3 4 15,0 0 3-15,1 2 7 0,0-1 5 0,0 3 7 0,1 1 7 0,-1 1 6 16,1 1 8-16,-1 2 6 0,0 0 6 0,3 0 5 0,-1 2 3 0,0 1 4 16,-1 0 5-16,3 0 3 0,-1 0 3 0,2 1 4 0,-2 0 3 0,2 0 5 15,1 0 7-15,0 0 6 0,0 0 8 0,1-1 7 0,2-1 9 0,0 2 9 16,-1-1 9-16,4-1 9 0,-2 1 10 0,1 0 9 0,2-2 8 0,0 1 4 0,0 1 2 16,2-2-2-16,-2 2-3 0,3-2-6 0,-1 1-5 15,1 0-8-15,-2 1-7 0,2 1-7 0,-1-1-10 0,2 0-8 0,-2 1-10 0,1 1-9 16,0 1-7-16,-3-1-5 0,2 2-4 0,-2-1-2 0,1 1-3 0,-1 2-6 0,-2-1-10 15,0 1-16-15,1-1-21 0,-2 0-17 0,0 2-18 0,-3-1-15 0,2 1-15 16,-2 0-21-16,-1-2-26 0,-1 1-33 0,-2 2-36 0,1-2-32 0,-2 0-29 16,-2 0-36-16,-1 0-37 0,0 0-56 0,-3-1-63 0,-1 0-27 15,-2 0-8-15,0 0 5 0,-3 0 28 0</inkml:trace>
  <inkml:trace contextRef="#ctx0" brushRef="#br0" timeOffset="45899.47">8944 11450 0 0,'-8'-13'410'0,"-1"-1"66"0,3 1 3 15,1 0 0-15,2 1-1 0,0 0-98 0,1 3-141 0,-1-1-70 0,3 2-38 16,0 0-18-16,0 2-9 0,0 3 0 0,3 0 2 0,-1 1-2 0,1 2-4 16,-1 1 3-16,3 1 2 15,-1 2 2-15,-1 3 2 0,1-2-2 0,1 4-1 0,0 0-5 0,-1 2-8 0,0 1-10 0,-1 1-9 0,2 0-15 0,-1 3-18 16,-2-1-24-16,1 2-29 0,1 2-25 0,-3-2-25 0,4 1-25 0,-3 2-26 0,2-2-32 15,0 1-36-15,1 0-34 0,0-1-36 0,1 0-41 0,3 0-43 0,-1-1-70 16,3 0-81-16,1-4-36 0,0 0-12 0,3-1 0 0,0-1 10 16</inkml:trace>
  <inkml:trace contextRef="#ctx0" brushRef="#br0" timeOffset="46797.47">9830 11483 0 0,'4'4'7'0,"1"0"429"15,1-3 7-15,-2-1 5 0,1-1 4 0,0 0-81 0,2-3-118 0,0 0-66 16,1 0-46-16,0-1-21 0,3-3-12 0,0 0-15 0,2-3-13 16,0 1-16-16,2-3-15 0,-1 0-11 0,1-1-8 0,0-1-4 0,-2 1-5 15,0-1-1-15,-1-2-3 0,-1 1 0 0,-2 1-1 0,0-1-2 16,-2 0-1-16,-2-1-4 0,0 3 0 0,-3-2-1 0,1 3-1 0,-3-2 0 0,0 2 2 0,0 1-1 0,-3 2-4 16,1-1-2-16,-3 1-5 0,0 2-2 0,0 1-2 0,-1 0-2 0,0 0-1 15,-2 2-2-15,1 0-1 0,-1 1 0 0,1 1 0 0,-1 0-3 0,2 2-2 16,0-2-2-16,0 2-1 0,1 0 2 0,-1 1 2 0,2-1 1 0,0 1 2 15,0 0 0-15,3 0-1 0,0 0 2 0,1 0 2 0,0 0 0 0,1 0 1 16,0 0 2-16,3 0 1 0,0 0 5 0,1 0 6 0,1 1 6 0,2-1 4 16,0 1 5-16,0 2 6 0,2-2 4 0,0 3 6 0,2-2 4 0,-2 1 1 15,4 2 1-15,-1 1 2 0,2-1 2 0,-2 1 1 0,2 1-1 0,-1 2-3 16,1 0-2-16,0 1-1 0,0 0-4 0,-1 2-2 0,-2 0-5 0,2 1-2 16,-3 0-2-16,0-1-2 0,-2 2 0 0,1 1-1 0,-3-1 0 0,1-1-1 15,-2 2 0-15,-1-2 1 0,0 0-2 0,-3 0-2 0,1 0-1 0,-2 0-3 16,-1-2 0-16,0-1-1 0,0 1-3 0,-1-1 0 0,-2-2-2 0,2 0-1 15,-3-3-7-15,1 2-11 0,-1-3-15 0,0 0-21 0,-1-2-24 0,-1 1-26 16,1-2-28-16,-1-1-30 0,-2-3-30 0,2 1-27 0,1-2-34 0,-1 0-37 16,1-2-74-16,0-1-93 0,-1-2-40 0,2 0-13 0,2-2 6 0,-1 1 90 15</inkml:trace>
  <inkml:trace contextRef="#ctx0" brushRef="#br0" timeOffset="47230.47">10371 11042 0 0,'7'-10'360'0,"4"2"29"15,-2-1 10-15,1 1-70 0,-1 3-105 0,0 1-49 0,0 0-29 0,1 4-8 16,0 0-2-16,-1 4 3 0,-2 0 1 0,3 1 1 0,-2 3 0 0,0 1-1 31,1 0-1-31,0 2-4 0,-2 2-5 0,-1 0-3 0,3 0-2 0,-4 1-5 0,1 1-5 0,2-1-9 0,-3 1-11 0,0-1-6 0,0 1-7 0,-2 1-4 0,1-2-4 16,1-1 0-16,0 0-3 0,-1 0-2 0,-1 0-5 16,3-1-4-16,0-3-5 0,-1 1-2 0,0 0 2 0,0-2-2 0,2 0 1 15,-2-3-2-15,4 2-5 0,-2-3-5 0,-1 1-5 0,3-1-6 0,0-2-3 0,1 0-3 0,-2-1-1 16,2-1-3-16,-1-1-1 0,2-1-3 0,-2 0-4 0,1-2-3 0,0-1-4 15,-3 1-2-15,2-3-2 0,-2 2 1 0,1-3-1 0,-1 3-1 0,-2-3 0 16,0 1 0-16,-1-2-1 0,2 2 1 0,-2 0-2 0,-2 0 2 0,2-1-1 16,-3 3 0-16,3-3 0 0,-3 3-1 0,2 0-1 0,-2-2 1 0,0 3 1 15,-1-1-1-15,1 1-1 0,1 1 0 0,-1 1 0 0,-1-1 0 0,1 0-1 16,1 1 1-16,-1 1-2 0,0-1 1 0,-1 1 0 0,4 1 1 0,-2 0 0 16,-1 0 2-16,3 0 1 0,0 0 3 0,0 0 2 0,2 0 6 0,-1 1 8 15,1 2 7-15,1-2 7 0,2 2 3 0,1-2 4 0,0 2 2 0,1-2 3 16,3 0 0-16,-2 1 2 0,3-1 0 0,1-1-1 0,2 0-2 0,-1-1-2 0,3-1-5 15,1 1-7-15,1 0-6 0,1-2-7 0,-1-2-3 0,2 1-4 16,-1 0-2-16,1 0-3 0,-3-2 0 0,0 0-2 0,-1 0 0 0,0-1 1 0,0-1-1 16,-4 2 0-16,-1-2 0 0,-3 0-1 0,1 0-1 0,-5 1-3 15,1-1-3-15,-3-1-4 0,-2 1-5 0,-3-2-5 0,-1 1-8 0,-1 1-11 16,-2-2-18-16,-2 0-24 0,-2 1-22 0,-3-2-21 0,-1 0-20 0,-3 2-20 16,2-2-22-16,-3 1-21 0,-1 2-26 0,0 0-23 0,0-1-24 0,-1 3-21 15,1 0-14-15,2 2-12 0,0 2-13 0,-1 1-16 0,1 1-48 0,-1 1-66 0,3 0-23 16,-2 3-4-16,2-1 13 0,-1 3 256 0</inkml:trace>
  <inkml:trace contextRef="#ctx0" brushRef="#br0" timeOffset="48047.47">11090 10977 0 0,'11'-6'434'0,"-1"-1"58"16,1-1 10-16,0 0-3 0,-2 0-6 0,3-1-83 0,0 1-117 0,0 0-57 0,0-1-33 16,2 2-21-16,-1 0-17 0,0 0-7 0,2-1-4 0,1 3-5 0,0-2-4 15,-1 1-7-15,3 2-8 0,-1 0-5 0,-1-1-3 0,2 2-7 0,-1 0-6 31,-1 1-10-31,-1 2-13 0,1 0-13 0,-1 0-14 0,-2 1-11 0,0 3-9 0,-2-1-9 0,-1 2-7 0,0 0-6 0,-2 2-4 0,-2 2-1 16,0 0-2-16,-3 0-1 0,-1 2 0 0,-2 0-1 0,-1 0-1 0,-2 1 0 0,0 0 0 16,-4 1-1-16,1-1-2 0,0 1-1 0,-3-2-2 0,2 0-1 0,-2 1-3 15,-1-3-3-15,0 3-3 0,1-3-1 0,0-1-3 0,0 0-3 16,-1-3-5-16,1 2-4 0,-2-4-3 0,1 1-3 0,1-2-4 0,0-1-3 0,0-1 0 16,-1-1-3-16,1 0 1 0,2-1 1 0,-2-3-1 0,2 1 1 0,-2-1 0 15,4-3 1-15,-1 0 3 0,0-1 2 0,2-2 0 0,0 1 4 0,4-2 3 16,0 0 3-16,0-2 1 0,4 1 3 0,0 0 3 0,3-2 1 0,0 1 2 15,3 1 0-15,2-2 3 0,1 2 1 0,2 1 2 0,1 0 3 0,-1 2 0 0,3-1 3 16,-1 1 0-16,4 2 2 0,-2 0 5 0,0 3 2 0,1 1 1 0,0-1 6 16,0 3 6-16,0 1 5 0,0 1 6 0,-1 0 5 0,-1 1 7 0,1 2 4 15,-3 1 6-15,0 1 0 0,-1 0 2 0,1 2-1 0,-3 0-1 0,-1 0-1 16,-1 0-3-16,-2 1-4 0,-1 0-5 0,0-1-4 0,-3 1-4 0,1 1-6 16,-1-2-6-16,0 0-4 0,-2 2-4 0,0-2-2 0,0-1-1 15,-2 1 1-15,2-2-1 0,-2 0 1 0,0-1-1 0,-1 0 0 16,1 0-2-16,-1-2-1 0,0 0-3 0,0-1-3 0,0-1-6 0,-1 0-7 0,0-1-8 0,-3-1-18 0,2 0-21 15,-3-3-19-15,1 1-17 0,0-2-18 0,-1-1-18 0,0 0-15 16,2-1-11-16,-1-2-13 0,0-2-14 0,0 0-9 0,2-1-8 0,-1-2-4 0,2 0-1 16,1-2 7-16,0-2 8 0,1 1 8 0,2-2 9 0,0 1 13 0,0-2 15 15,2 0 12-15,-1 1 12 0,1 2 15 0,0-1 13 0,-2 2 15 0,1 3 10 16,0-1 12-16,2 2 8 0,-3 2 13 0,-1 0 10 0,1 2 10 0,-1 1 6 16,-1 0 6-16,3 3 2 0,-3-1 0 0,-1 1 1 0,1 1 0 0,1 2 1 15,-1-1 0-15,0 2 1 0,-1-1 1 0,1 1 1 0,1 1 1 0,-1 1 3 16,0 1 5-16,0 0 7 0,1 1 5 0,-1 0 8 0,-1 2 6 0,2 1 9 15,0 0 8-15,-1 3 8 0,0-1 8 0,-1 0 8 0,1 3 9 0,-1 0 7 16,0-1 5-16,0 1 3 0,0 1-2 0,0 1-2 0,0-3-3 0,0 1-2 16,2 1-2-16,-1-2-3 0,0 2-6 0,-1-3-5 0,1 0-6 0,1 2-4 15,-1-3-2-15,-1 0-1 0,0-1-2 0,1 0 0 0,-1 1 2 0,0-1 2 16,0-1 1-16,1-1 1 0,2-1 1 0,-2 1 0 0,0 1 2 0,-1-4 2 16,1 2-4-16,1 0-1 0,0 0-5 0,-1-3-7 0,2 1-3 0,0 0-5 15,-1 1-6-15,3-3-6 0,-3 1-5 0,2-1-7 0,1 0-4 0,1-1-3 16,-1 0-4-16,-1-3-5 0,2 1 0 0,2-2-2 0,-2 0 0 0,1-2 0 0,1-1 2 15,-2 0 2-15,3 0 2 0,-3-2 3 0,1 1 1 0,-2 0 4 16,0-2 2-16,0 2 1 0,0-2 1 0,0 0 4 0,-1-1 1 0,-2 3 2 16,2-2 1-16,-3 1 0 0,2-1-2 0,-2 2-2 0,-1 0-2 0,1 1 0 0,1 0-5 15,-2 1-3-15,0 1-4 0,0 1-1 0,0-1-5 0,0 3-2 16,0 0-3-16,0-1-4 0,1 3-2 0,0-1-2 0,-1 2-1 0,0 2-1 16,1-1-1-16,1 3 0 0,0 0 1 0,-1 2 2 0,3 1-1 0,-3 2 3 15,3 0 0-15,-2 2 1 0,2 0-2 0,-1 1-3 0,0 0-10 0,1 0-15 0,-1 0-11 0,-1 0-11 16,2 1-10-16,-2 0-13 0,3-3-12 0,0 1-14 0,-1 1-14 0,1-2-11 15,1 1-16-15,-1-2-18 0,4 0-21 0,-2-1-23 0,2-2-10 0,2 1-4 16,0-1-8-16,-1-3-7 0,4 0-7 0,-1 1-6 0,1-3-5 0,2-1-10 16,1 0-34-16,-1-1-45 0,1-3-42 0,-1 0-41 0,0 1-5 0,0-2 12 15</inkml:trace>
  <inkml:trace contextRef="#ctx0" brushRef="#br0" timeOffset="65957.77">2446 4186 0 0,'0'0'82'0,"-1"0"249"0,0 1 2 0,-2 1-60 16,0 0-87-16,-1 1-51 0,0 1-36 0,0 0-17 0,-2 1-7 0,1 0-5 0,-1 2 0 15,0 0 1-15,0 2 4 0,-2-1 2 0,1 2 2 0,-1 0 2 16,1 0-1-16,1 2 0 0,-1-1-1 0,0 1-2 16,2 1-3-16,-1 2 0 0,0-1 1 0,1 2 0 0,1 0 0 0,0 2 0 0,-1 2-4 0,3 1-1 0,-1 3-1 0,2 1-2 15,0 2 0-15,0 1-4 0,-1 4-2 0,1 0-3 0,1 4-2 0,0 2-3 16,-1 2-1-16,-1 0-3 0,0 2-1 0,0 2-3 0,-1 2-1 16,1-1-4-16,-1 1-2 0,-1 0-4 0,2 2-2 0,-3-1 0 0,4-1-2 0,-2 2 1 0,2 1 0 15,0-2-2-15,-1 3-2 0,2-3-3 0,0 3-1 0,2 0-2 0,-1 1-2 16,3 3-1-16,1-2-1 0,0 2 0 0,0-1-1 0,2 0-2 0,-2 0-2 0,3-2-3 15,0 0-2-15,0-1-1 0,0 1-2 0,1-4-1 0,0 2-1 0,-2-2 0 0,2-2 0 16,0-1 0-16,-2-2 0 0,3 0 1 0,-3-3-1 0,2 0 1 0,-3-3 1 16,3 1-2-16,-4-3 0 0,1-1-6 0,0-3-8 0,-1-1-7 0,-1-1-8 15,1-2-7-15,-1-1-8 0,-2-1-9 0,2-2-9 0,-3-2-9 0,2-3-5 0,-2 0-17 16,2-2-23-16,-1-2-26 0,-2-2-28 0,1-2-18 0,2-4-15 0,-2 1-17 16,0-5-19-16,-1-1-73 0,0-5-96 0,1-3-40 0,1-5-16 0,0-2-6 15,1-4 0-15</inkml:trace>
  <inkml:trace contextRef="#ctx0" brushRef="#br0" timeOffset="66988.77">2526 4801 0 0,'-4'-1'187'0,"-1"1"194"0,-1 0 10 0,1 0-51 0,0 0-76 0,0-1-60 0,0 1-53 15,1-2-26-15,2 0-14 0,-2 1-11 0,2-2-6 0,-2 1-5 0,4-1-1 16,-1-1-2-16,1-1-1 0,0 0-2 0,0-1-6 16,1 1-2-16,-1-2-5 0,4 1-1 0,-2-1 0 0,2 1-1 0,0 1 0 15,-1-1-4-15,3 2-4 0,1-1-4 0,-1 0-5 0,1 1-8 0,1 1-8 0,2 0-6 0,-1 1-2 16,2-1-2-16,1 1-1 0,-1 2-1 0,3-1-1 0,2 0 3 0,1 0 6 0,3 1 4 15,4-2 4-15,2 1 3 0,5 0 3 0,4 0 3 0,8-3 5 0,5 1 1 16,6-2 2-16,9-2 2 0,8 1 2 0,9-4 2 0,8-1 2 0,9-1-5 16,11-1-9-16,9-3-5 0,7 0-5 0,9-1-2 0,6 1-3 0,9-1-2 0,2 0 1 15,3 0-3-15,2 2-4 0,-1-1-5 0,4 1-6 16,-2 1-4-16,0 1-2 0,-1 1 0 0,-2 0 2 0,-7 2 1 0,-3-1 0 16,-4 0-2-16,-7 3-3 0,-6 0-4 0,-4-1-4 0,-8 1-1 0,-2 0 2 0,-5 1 0 0,-5-1 1 15,-5 0-1-15,-4 1 0 0,-5 1-1 0,-6-1 0 0,-5 1-1 0,-4-2-1 16,-4 3 2-16,-5-1 2 0,-1-1 1 0,-5 0 1 0,-6 1-1 0,-5-1 1 15,-1 1-1-15,-6 0 3 0,-3 3 7 0,-3-3 6 0,-3 2 10 0,-5 0 10 16,-3 1 10-16,0 0 8 0,-5 0 5 0,0 1 3 0,-5-2 4 16,1 2 4-16,-3 0 1 0,-1 1 1 0,0-1 1 0,-4-1 0 0,3 2-6 0,-3-1-8 15,-2 0-10-15,1 0-11 0,-1 0-7 0,-2 0-9 0,1-2-5 0,-1 0-3 16,-2 0-5-16,1 1-2 0,-1-1-2 0,0 0-1 0,0 1-1 0,-1-2-2 16,1 2 0-16,-1-1 0 0,0 1-1 0,-1-1-1 0,1 1 1 0,1 0-1 15,-1 1-1-15,0 0-2 0,-1 1-3 0,0-1-2 0,2 1-4 0,-1 1-3 0,-1-2-4 16,1 1-4-16,1 1-3 0,0 0-3 0,0 0-1 0,0 0-1 15,-1 0-1-15,1 1 0 0,-1 1 0 0,-1 0 1 0,1 0 3 0,1 2 2 0,-1 1 3 16,0 0 5-16,-1 2 3 0,1 1 5 0,-1 1 1 0,-2-1 4 0,3 3 1 16,-2 0 2-16,1 1 1 0,-2 1 0 0,1 1 0 0,-1 1-1 0,0 2 1 15,-1 1-2-15,0 3 0 0,-1 0-1 0,1 3 0 0,0-1-1 0,-3 4 0 16,2 3 2-16,1 2 1 0,-1 3-1 0,1 1 1 0,0 2 0 16,0 2 0-16,-1 2 1 0,1 2-1 0,1 5 1 0,-2 1 1 0,2 1 1 15,0 3-1-15,2-1 3 0,-2 3-3 0,1-1 0 0,0 2-1 0,1 1-1 0,-1 1-1 16,2 1 0-16,-2 1 2 0,1 0 3 0,-3 1 1 0,3 2 1 0,-1 0 1 0,-2 1 2 15,1-1-1-15,-2 2 2 0,1-2 0 0,0 0 0 0,-2-1 1 0,0 0-2 16,1-2 3-16,0-2-2 0,0-3-1 0,0-1-2 0,-1-3-2 0,2-3 0 16,2-2-3-16,0-2 0 0,-2 0-1 0,4-2 0 0,0-2-1 15,1-1-1-15,0-2-1 0,1-1-1 0,0-1 1 0,4-3-2 0,-2 1-2 16,0-6-2-16,1 1-2 0,2-2-3 0,-1-1-3 0,0-2-2 0,0 0-3 0,1-3-3 16,-1 1-1-16,0-3 0 0,2-2 1 0,-4-1-1 0,1-1 1 0,1-1 2 15,-1-3 1-15,-2 1 2 0,1-1 4 0,-2-3 1 0,-1-2 3 16,0 1 3-16,0-1 3 0,0-2 3 0,-3 0 1 0,0 0 1 0,-3-1 1 0,-2-2 0 15,-1 0 1-15,-2-1-1 0,-4-1-1 0,-2 0 0 0,-3-2-1 16,-6-1-1-16,-3-1-1 0,-5 1-3 0,-6-3-1 0,-6 2-1 0,-5 0 1 0,-6-2 1 16,-8 1 1-16,-7-1 1 0,-6 1-1 0,-8-1 1 0,-8 0 0 0,-3 2-2 15,-7-1 0-15,-8 2 0 0,-7 0 5 0,-6 1 9 0,-1 1 9 0,-5 1 6 16,0 2 5-16,-2 0 4 0,0 2 1 0,0-1 2 0,1 1 0 0,3 1 1 16,2-2 0-16,7 1 0 0,4 1 1 0,2 0 4 0,1-1-2 0,3 0-8 15,-1 3-4-15,3-2-9 0,0 2-4 0,0 1-5 0,0-2-3 0,2 3-2 0,-1-2 0 16,2 3-2-16,-1-1 2 0,2 2 2 0,2 0-1 0,2-1-1 0,4 1-2 15,4-1-1-15,4 0 0 0,2-1 0 0,8 1 0 0,2-1 0 0,4 1-1 0,6-2-1 16,8 1 1-16,3-1-1 0,7-1-2 0,3 1-4 0,5-1-5 0,5-1-6 16,4 0-6-16,3-1-5 0,4-1-8 0,3 1-10 0,4-2-10 0,1 0-10 15,2 0-10-15,3-1-10 0,1 1-9 0,1-2-11 0,2 0-10 0,2 0-6 0,1 0-8 16,0 0-4-16,3-2-9 0,-1 1-7 0,2 0-10 0,2 0-11 0,-1-3-5 16,2 0-6-16,-1 1-7 0,2-2-5 0,-1 0-6 0,0 1-8 0,2-3-3 15,-2 1-4-15,-1 0 1 0,2 0 3 0,-3 0 1 0,0 1 3 0,1 0-9 0,-2-2-10 16,-2 2-48-16,0 0-63 0,1-2-24 0,-2 3 31 0</inkml:trace>
  <inkml:trace contextRef="#ctx0" brushRef="#br0" timeOffset="67505.77">3953 4847 105 0,'2'-10'397'15,"1"-2"4"-15,-2 1 5 0,2 0-80 0,-2-1-120 0,-1 3-59 0,2-1-31 16,0 1-20-16,-1 1-15 0,0 1-14 0,-1 0-14 0,0 1-11 0,0 3-12 16,0-2-3-16,0 2 0 0,1 2 4 0,-1 1 6 0,2 2 7 15,-1 3 9-15,0 1 5 0,-1 4 3 16,1 2 5-16,1 4 5 0,-1 2 5 0,0 6 4 0,-1 1 3 0,-1 5 3 0,-2 1-2 0,1 4-4 0,-2 2-10 0,-2 4-7 0,0 2-7 15,-2 1-5-15,1 3 3 0,-2 4 4 0,-1 3 4 0,0 2 4 16,-1 5 4-16,-1 6 3 0,-1 1 3 0,1 4-2 0,-2 3 2 0,2 5 1 0,-2 4 1 16,-1 1 1-16,2 0-2 0,0 2-4 0,-2-2-5 0,1 2-7 0,2-2-7 15,1-1-5-15,0-1-6 0,2-2-7 0,-1-2-4 0,4 1-3 0,-2-4-2 0,3-3-2 16,3 1-4-16,-1-3-4 0,2-2-3 0,1-4-2 0,1-6-3 16,2-2-1-16,-1-4-3 0,2-3-4 0,0-6-10 0,2-3-14 0,-2-4-9 0,1-3-5 15,0-4-5-15,-2-5-3 0,1-1-13 0,0-4-14 0,-1-2-28 0,-1-4-33 16,3-2-46-16,-3-2-52 0,2-4-39 0,-1-4-34 15,-1-4-65-15,3-3-75 0,-3-6-44 0,2-5-25 0,1-6-20 0,4-8-14 0,-2-7 4 0,4-6 334 16</inkml:trace>
  <inkml:trace contextRef="#ctx0" brushRef="#br0" timeOffset="67822.77">5200 5148 350 0,'12'-33'377'0,"2"1"8"0,-2 0 8 0,-1 3-92 0,0 0-135 0,-3 3-67 0,1 2-35 16,-1 2-17-16,-1 5-9 0,-2 0 0 0,0 1 2 0,-1 3 3 0,0 2 0 16,0 2 1-16,0 4 0 0,-1 0 3 0,-1 2 1 0,3 3 4 0,-3 4 5 15,2 0 8-15,-1 4 8 0,-1 1 9 0,3 4 8 0,-3 3 1 0,1 2-1 16,1 2-2-16,-2 1-5 0,1 3-3 0,-2 2-1 0,3 0-1 0,-3 3-3 16,0 1 3-16,-1 1 2 0,0 5-1 0,-1-1-1 0,0 4 0 0,-3 1 0 15,3 4 1-15,-3 4 5 0,2 2 5 0,-1 1 2 0,-2 7 0 16,0 2-1-16,1 3-3 0,1 3-4 15,-1 2-8-15,-2 0-8 0,1 0-7 0,1 3-7 0,-1 0-6 0,0 0-6 0,1-2-7 0,1 1-7 0,0-2-6 0,-2-1-7 0,4 0-4 16,-1-3-3-16,0 0 0 0,1-5-1 0,1-1 1 0,1 1 0 16,1-2-10-16,0-2-13 0,2-2-13 0,-2-1-19 0,3-4-15 0,-1-1-16 0,2-5-22 15,-1 0-23-15,0-3-33 0,0-5-34 0,1-2-35 0,-1-2-32 0,0-2-34 0,1-3-33 16,-1-3-75-16,-1-3-93 0,1-2-33 0,0-4-10 0,-3-3 2 16,2-2 5-16</inkml:trace>
  <inkml:trace contextRef="#ctx0" brushRef="#br0" timeOffset="68437.77">1086 6487 0 0,'-26'9'218'0,"5"-3"202"0,5 0-1 15,2-2-1-15,3-2-1 0,0 0-97 0,1-1-143 0,1 2-63 0,3-2-29 16,0 2-18-16,0-2-11 0,2 0-8 0,0 0-5 0,2 0 0 0,-1 0 4 16,2-1 6-1,2 2 5-15,2-2 5 0,2 0 5 0,1-2 7 0,5 2 7 0,5-2 6 0,5 0 5 0,9-2 0 0,6-1-2 0,9 0-2 0,12-3-4 16,11-1-4-16,14-2-6 0,14-2-1 0,15-3-3 0,15-1-3 0,18-2-7 16,18-4-7-16,13-2-7 0,20-2-5 0,15-1-5 0,11-3-4 0,11-2-5 15,9-1 0-15,9 0-1 0,7-3-4 0,1 4-3 0,3-2-7 0,-3 1-7 16,1 0 0-16,-3 1 3 0,-3 0 0 0,-7 3 1 0,-10 1-3 0,-10 0-5 15,-10 3-1-15,-11 1 2 0,-14 0-2 0,-14 5-5 0,-17 1-1 0,-12 0 1 0,-17 5-8 16,-14-1-9-16,-13 3-13 0,-13 1-15 0,-14 2-15 0,-11 0-13 0,-13 2-17 16,-8 2-19-16,-9-1-18 0,-7 1-21 0,-7 1-25 0,-6 2-25 0,-4-1-21 15,-5-1-21-15,-6 2-16 0,-2-1-13 0,-6 0-40 0,-2 1-47 0,-5-1-42 16,0-1-38-16,-2 0-8 0,-4 0 5 0</inkml:trace>
  <inkml:trace contextRef="#ctx0" brushRef="#br0" timeOffset="69653.77">2534 5674 59 0,'-2'-8'347'0,"0"0"-27"0,-1 1-40 0,2 0-57 16,-3 0-64-16,2-1-28 0,-1 2-10 0,-2-1-2 0,2 1 1 0,-1 0 2 15,0 1 1-15,-1 0 1 0,0-2 4 0,1 2 0 0,2 1-2 16,-2 0-5-16,2-1-6 0,-2 1-8 0,2 0-9 0,-1 0-11 0,2 2-11 0,-1 0-10 0,1-2-12 16,0 3-9-16,1-2-10 0,0 3-10 0,0 0-9 0,1 2-9 0,0-1-5 15,2 3-5-15,-2-1-1 0,3 3-2 0,0 0 0 0,-2 2 2 0,2 2 0 16,-2 0-1-16,2 3 3 0,-1 0-1 0,0 3 0 0,0-1 2 0,-2 2 0 16,0 1 2-16,0 2 0 0,-1-2 0 0,0 3 2 0,-1 0-1 0,0 0-1 0,1-1 1 15,-1 1 1-15,-1-2-1 0,1 1-1 0,0-2 2 0,1 1 0 0,-2-3 0 0,0-2 0 16,2 0-1-16,0 0 2 0,0-3 4 0,0 0 6 0,0-2 8 0,0 0 8 15,0-4 6-15,0 2 3 0,0-3 3 0,0 0 0 0,0-2 0 16,0 0 0-16,0-2 1 0,-1-3 2 0,1 1-2 0,-1-3-1 0,0-1-5 0,-2-2-8 0,2-4-6 16,-3 1-9-16,2-4-6 0,-2-2-5 0,0 0 0 0,2-4 0 0,-2 1 0 0,1-3 1 15,1-1-1-15,-2 0 1 0,3-2-1 0,0 1 2 0,1 0 2 0,1 0 0 16,0 1 0-16,3 0-1 0,-2 3 0 0,2-1 2 0,1 2-2 0,3 0-2 16,-2 2-1-16,0 2-2 0,3 2 0 0,-3 2-1 0,3 0 1 0,-2 3-2 15,3 0 1-15,-2 1 1 0,-1 3 0 0,4 1 0 0,-1 1 0 0,-1 2 1 0,2 1-1 0,-1 1 1 16,1 2 2-16,-1 1 0 0,2 1 0 0,1 3 1 0,-2 1-2 15,3 1 3-15,-1 2-2 0,1 3-1 0,0-1-1 0,-1 3 1 0,1 0 0 0,1 2 2 16,-3 0 0-16,3 2 3 0,0-1 1 0,-1 2 0 0,-2-1 3 0,2 1 0 16,0-1 3-16,-1 0 1 0,-3-1 3 0,3 0 3 0,-2-2 9 0,-3-2 12 15,0-2 20-15,1 1 22 0,-3-3 15 0,0-1 10 0,-1 0 6 16,0-3 3-16,-1 0 1 0,-1-3 0 0,1 0-2 0,-3-1-2 16,2-3-2-16,-2-1-4 0,-1-1-9 0,0-3-13 0,0-2-21 0,0-1-28 0,0-2-20 15,0-3-20-15,0-1-16 0,0-3-12 0,0 0-21 0,0-2-26 0,0-3-21 16,0 0-21-16,0-2-18 0,0-1-18 0,1 0-18 0,1 1-17 0,0-2-24 0,-1 1-28 15,3 2-25-15,0-2-24 0,-1 4-13 0,1 1-12 0,1 1 1 0,1 2 6 16,1 4-11-16,0 1-18 0,-1 3-42 0,2 2-52 0,-1 1-19 0,2 2-3 16</inkml:trace>
  <inkml:trace contextRef="#ctx0" brushRef="#br0" timeOffset="70054.77">3195 5698 0 0,'-1'1'329'0,"0"0"0"0,-2-1-28 0,1 0-38 16,-3-1-40-16,1-2-31 0,0 2-28 0,-1-2-12 0,-1 1-3 15,0-1-6-15,1-1-8 0,-4 2-9 0,2 0-10 16,1-2-12-16,-3 3-13 0,0-2-12 0,-1 2-14 0,2 1-10 0,-2 0-11 0,-1 0-7 0,1 3-9 16,-1-1-9-16,0 1-9 0,0 0-3 0,0 2-2 0,2 1 0 0,0-2-1 0,1 4-1 15,-2-3 1-15,4 3-1 0,0 0 0 0,1 0 1 0,0-2 2 0,1 2 0 16,3-1 1-16,-2 2 2 0,2-2 2 0,1 0 2 0,0 0 1 16,1-1 2-16,2 0 2 0,-2 0 1 0,3 0 1 0,-2-1 1 0,3 0 1 0,0-2-1 15,0 1 2-15,3-2 0 0,-2 1-2 0,0-2-2 0,1 0 0 0,1 1-2 0,-2-2-5 16,3 0-3-16,-3-2-1 0,3 1-1 0,-3 0 0 0,3-2-3 15,-3 1-2-15,-1-1 0 0,2 0-1 0,-2-1 0 0,0 1-1 0,0-1 0 0,0 1-2 16,0-1 0-16,-1-1 0 0,-2 2 1 0,1-1 2 0,2 0-1 16,-3 0-1-16,1 1 2 0,-2 0 0 0,2-1 0 0,-1 0-3 0,-1 1 1 0,2 1-1 15,-2-1 0-15,0 0 0 0,-1 1 1 0,1 1 0 0,1-1-1 0,-1 1-1 16,-1 1 2-16,0 0-1 0,0 0 0 0,0 0-1 0,0 0 1 0,0 0-1 16,0 0 1-16,0 0 1 0,0 0 0 0,1 0 1 0,0 1 2 0,1 1-1 15,-1-2 0-15,-1 0 0 0,1 1-2 0,0-1 0 0,2 0 0 0,-1 0 2 16,1 0 0-16,-1 0 1 0,2 0 1 0,0 0-2 0,1-1 1 0,0-1-1 15,0 1-2-15,1 1 0 0,0-3 2 0,2 2 1 0,-1-3-2 0,0 1-4 16,1 1-11-16,1-1-17 0,-2 0-20 0,3 1-25 0,-4-2-21 0,3 1-20 16,-3 2-19-16,2-3-20 0,-1 2-17 0,-2-1-17 0,1 0-27 0,2 2-29 15,-3 1-55-15,0-1-65 0,-1-1-36 0,0 1-21 0,0 1 4 0,-1 0 309 16</inkml:trace>
  <inkml:trace contextRef="#ctx0" brushRef="#br0" timeOffset="71662.75">2779 6710 0 0,'-1'2'43'0,"1"-1"167"0,-1 0-32 0,1-1-26 0,0 2-23 0,0-2-15 0,0 0-12 16,0 0-2-16,0 0 1 0,0 0 6 0,0 0 6 0,0 0 4 0,0 0 3 15,0 0 3-15,0 0 2 0,-2-2 3 0,1 2 2 0,0-1-2 0,0-2-2 16,-2 3-3-16,2-2-7 16,-4 0-2-16,3 0-5 0,-1 0-5 0,-1 0-10 0,2-1-6 0,-3 2-9 0,3-1-7 0,-1 0-9 0,-1-1-8 0,2 2-7 15,-2-2-7-15,2 3-6 0,-1-1-5 0,2 0-4 0,-2 0-5 0,2 0-6 0,0 1-3 0,0 0-5 16,-1 0-2-16,1 0-2 0,1 0 0 0,0 0 0 0,0 0 0 0,0 0-1 15,-1 0 0-15,1 0-2 0,0 0 1 0,0 0 0 0,0-1 0 0,0-2-3 16,0 2 0-16,1-3-2 0,-1 2 2 0,1-1-1 0,1-1 0 0,-1 0 1 16,0-1-1-16,0 1 0 0,1-1 0 0,-1 0 0 0,0 0-1 0,-1 0-2 15,1 1-4-15,1 0-3 0,0 0-4 0,-2 1-6 0,1-1-6 0,-1 2-7 0,0-2-9 16,0 2-9-16,0-1-9 0,0 1-8 0,0 1-8 0,0-1-10 0,0 0-4 16,0 0-4-16,0 1-1 0,1-1 2 0,-1 2 3 0,0-1 5 0,2 0 6 15,-2 1 7-15,0 0 8 0,0 0 7 0,0 0 8 0,1 1 10 0,-1 0 10 16,0-1 8-16,0 2 7 0,0-1 5 0,0 0 4 0,0 0 3 0,0 1 2 15,0-1 3-15,0 0 0 0,0 1 2 0,0 0 2 0,0 0 0 0,0 0 3 0,-1 0 0 16,-1 1 3-16,1 0 1 0,0 1 3 0,-3 1 4 0,3-1 1 16,-3 4 4-16,2-2 0 0,-2 1 2 0,0 1-1 0,0 3 1 0,0-1 1 0,0 1 3 15,-1 1 2-15,0 1 3 0,1 1 1 0,1-1-1 0,-2 3-2 0,-2-2-1 16,2 3-2-16,0-1 3 0,-1 0 1 0,1 1 2 0,0-1 2 0,0 1 1 0,-1-1-2 16,1 1-2-16,0-2-2 0,-1 0-3 0,1 0-3 0,1-1-1 0,0 0-2 15,0-1 0-15,0-2-1 0,0 0-4 0,2 0-2 0,-1-3-5 0,1-2-2 0,-2 3-1 16,3-4-2-16,-2 1-1 0,2-1 0 0,1-1-2 0,-1-1-2 0,0-1-2 15,1 1-6-15,0 0-7 0,0-2-16 0,0 0-18 0,0 0-18 0,0-1-21 16,0 0-19-16,0 0-19 0,0 0-20 0,0 0-19 0,0 0-31 0,0 0-37 16,0 0-52-16,0 0-62 0,2-1-35 0,-1 0-25 0</inkml:trace>
  <inkml:trace contextRef="#ctx0" brushRef="#br0" timeOffset="72009.77">2920 6709 159 0,'3'-9'425'0,"1"1"1"0,1 0-1 15,-4 1-58-15,-1 2-82 0,-1 0-72 0,0 2-69 0,-3 1-38 0,-1 0-24 16,0 2-23-16,-4 2-20 0,1 0-15 0,-5 2-11 0,1 2-6 0,-2 1-5 16,-2 0-1-16,-1 1 0 15,-1 2 0-15,1-2 2 0,-2 3-1 0,2 0 0 0,-2 0-1 0,3 0 1 0,-1 0 0 0,1 0 1 0,-1-1 1 16,4 1-2-16,-1-1 1 0,0-1-2 0,2 1 0 0,2-2 0 0,0 1 0 0,1-3-2 0,1 2 0 16,0-2 0-16,2 0 2 0,0-1 0 0,2-2 0 0,0 1-1 0,2-2 3 15,-2 1 1-15,3 0 3 0,1-3 0 0,0 0 5 0,0 0 2 0,0 0 7 0,1 0 8 16,3-2 7-16,-3 1 9 0,2-2 8 0,-1 2 10 0,2-1 6 15,-2 0 7-15,2 0 4 0,-3 1 4 0,2-1 4 0,-2 1 1 0,2-2 0 0,-1 0 0 16,-2 2-6-16,1 0-8 0,1 0-7 0,-2 1-8 0,0 0-9 0,0 0-10 0,0 0-9 16,0 0-7-16,0 0-7 0,0 0-5 0,0 0-3 0,0 0-4 0,0 0-4 15,2 0-2-15,-1 0-1 0,4 0 0 0,-1 1-1 0,1 0-1 0,2 0 0 0,2 2-2 16,1 0-3-16,0-2-4 0,1 1-3 0,3-1-5 0,-2 1-3 0,3 0-6 16,1 0-3-16,0-1-4 0,2 2-5 0,-1 0-3 0,-1-3-9 0,2 2-6 15,-1 0-12-15,-2 0-13 0,1 0-11 0,0 0-13 0,0-1-12 0,-1-1-15 16,0 2-14-16,-1-2-15 0,1 0-12 0,-2 0-9 0,1-2-12 0,-3 2-10 15,3-2-25-15,-3 1-34 0,0-3-47 0,0 0-55 0,1 1-20 0,-2-2-3 16</inkml:trace>
  <inkml:trace contextRef="#ctx0" brushRef="#br0" timeOffset="72176.78">3097 6739 49 0,'-2'-3'329'0,"-2"2"-35"0,3-1-53 0,-2 0-52 0,2 0-52 15,1 0-38-15,-1 2-27 0,0-1-17 0,-1 0-10 0,1 0-8 0,1 1-6 16,0 0-6-16,0 0-4 15,0 1-4-15,-1 0-6 0,1 0-3 0,0 2-3 0,0 0-3 0,0 0-3 0,0 2 1 0,0 1-1 0,1-1-1 0,-1 3-1 16,1-1 0-16,1 2-3 0,-1-1-6 0,0 2-6 0,-1-1-10 0,1 1-12 16,2 0-17-16,-2 1-18 0,3-1-37 0,-2-1-44 0,-1 2-60 0,2-2-67 0,-1-1-33 15,1 0-18-15</inkml:trace>
  <inkml:trace contextRef="#ctx0" brushRef="#br0" timeOffset="72307.77">3223 6704 96 0,'-2'-13'373'0,"0"1"-1"0,0 0-3 0,-1 0-83 0,-1 0-117 0,0 3-61 16,1 0-35-16,-2 0-26 0,0 2-20 0,0-1-25 0,-1 2-27 16,1-1-22-16,0 3-20 0,1 0-23 0,-1 2-26 0,0-1-56 15,3 1-72-15,-1 0-52 0,1 2-41 0,2 0-20 16,0 0 186-16</inkml:trace>
  <inkml:trace contextRef="#ctx0" brushRef="#br0" timeOffset="72587.77">3280 6624 15 0,'-9'0'314'16,"0"-2"-33"-16,1 2-45 0,-1-1-69 0,0 0-79 0,2 1-38 16,-3 0-20-16,2 0-11 0,1 0-6 0,-3 1-5 0,4 0-4 0,-3-1-1 0,3 3 0 15,0-2-2-15,0 2 1 0,1 1 0 0,1 0 0 0,-1-1-1 0,1 2 2 16,3 0-1-16,0 0-1 16,1 0 0-16,0 2-1 0,1-2 1 0,0 3 2 0,2-3 4 0,0 3 4 0,1-2 6 0,0 1 5 0,0-1 1 0,2 0 4 15,-1-1 2-15,1 1 1 0,-1 0 4 0,4-2 5 0,-2 1 4 0,0-1 3 16,1 0 4-16,2 2 4 0,-3-1 0 0,2-1 0 0,-3 1-4 0,2-1-2 15,-1 0-2-15,-1-1 1 16,1 0-1-16,0 1-1 0,-2 0-2 0,0-2-1 0,0 0-1 0,-1 2 0 0,-2-1-4 0,2 1-3 0,-2-3-1 0,2 2-3 16,-3 1 0-16,2-2 0 0,-2 1 0 0,-1 0-1 0,0-1-1 0,0 1-3 15,0 1-1-15,0-2-3 0,-1 0-5 0,-2 2-3 0,0-2-14 0,-1 1-19 16,0 1-23-16,-1-4-24 0,-1 2-27 0,1 0-29 0,-1 0-47 0,-3 0-55 16,3-2-67-16,-4 0-69 0,2 0-35 0,1-2-15 0</inkml:trace>
  <inkml:trace contextRef="#ctx0" brushRef="#br0" timeOffset="72949.77">3291 6482 63 0,'0'-3'375'0,"0"1"-1"0,0-1-3 0,0 3-55 16,0 0-82-16,0 0-77 0,0 1-72 0,-1 2-37 0,1 0-22 16,0 0-12-16,0 2-7 15,0 1-3-15,0-1 0 0,0 3 2 0,0 0 3 0,0 1 1 0,0-1 1 0,0 1 1 0,0 3 0 0,0-3 0 0,0 3 1 0,0-1-2 16,0 0 0-16,0 1 1 0,0 0 0 0,-1-1 0 0,1 0-1 0,-2 0-3 0,2-1-1 15,-1 1 0-15,1-2-3 0,0 0 3 0,0-2 3 0,0 1 7 0,0-2 8 16,0-1 6-16,0 0 8 0,0-2 5 0,0 1 3 0,0 0 1 0,0-3 2 16,0-1 1-16,0 0-1 0,0 0 0 0,0-1-1 0,0-3-2 15,0 0 0-15,0 0-5 0,1-1-6 0,1-3-4 0,-1 2-4 0,0-2-3 0,0 1-1 16,3-1-2-16,-3-1-3 0,2 1 0 0,-1 1 0 0,2 0 2 16,-2-1-2-16,2 1-2 0,0 1 0 0,-2 1-4 0,2-1-4 0,-1 1-3 15,-1 1-4-15,3 0-3 0,-3 0-1 0,2 1-1 0,0 1 1 0,0-1-1 0,0 2 1 16,0 0-1-16,0 0 1 0,1 1 0 0,0 0 2 0,-1 1-2 0,1 0 0 15,0 0 1-15,1 2 0 0,-1-1-1 0,0 1-3 0,1 1-1 0,-1 0-3 16,0-1-3-16,-1 1-4 0,1 1-7 0,-2-1-7 0,1 1-9 0,0 0-12 16,-2 0-11-16,2 1-12 0,-3 0-11 0,2-1-11 0,-2 1-12 0,-1-1-13 15,1 2-10-15,0-1-13 0,-1 1-9 0,0-1-10 0,0 1-15 0,0-2-18 16,0 1-35-16,-1 0-43 0,0-1-35 0,1-1-30 0,0 0-12 0,0 0 345 16</inkml:trace>
  <inkml:trace contextRef="#ctx0" brushRef="#br0" timeOffset="73208.78">3455 6666 219 0,'2'-6'320'0,"0"0"-55"0,-1-1-79 0,0 1-54 0,2 0-42 15,-1 1-19-15,-1 0-7 0,2-2-4 0,-2 2-5 0,3 0-4 0,-3 0-3 16,1 0-5-16,1 2-2 0,-3 0-5 0,1-1-2 16,0 3-6-16,1 0-5 0,-1 1-2 0,-1 0-3 0,0 1-3 0,1 0-1 0,1 3-2 0,-2 0-1 0,0-1 1 15,0 2-1-15,0 1 0 0,0-1 2 0,0 2-1 0,0-1 1 16,0 1 0-16,0-1 1 0,0 0-1 0,0 2-1 0,0 0-2 0,0-3-2 15,0 3-2-15,0-2-2 0,0 0 0 0,0 0 0 0,0-1 1 0,0 0-1 0,0 0 0 0,0-2-3 16,0 1 0-16,0-1-2 0,0-1 0 0,0 0-1 0,0-2 0 16,0 0 2-16,0 0-2 0,0 0-1 0,0-2-4 0,-2 0-3 0,1-1-4 0,1-1-5 15,-1 1-6-15,-1-2-6 0,1 0-7 0,0 0-6 0,1 0-10 0,0-1-10 16,-1 0-11-16,1 1-11 0,0 0-17 0,0-2-21 0,0 2-36 0,0 0-42 16,0-2-49-16,0 3-51 0,0-2-22 0,0-1 236 0</inkml:trace>
  <inkml:trace contextRef="#ctx0" brushRef="#br0" timeOffset="74136.77">4333 5468 240 0,'-4'-4'249'0,"1"0"-38"0,-1 1-43 15,1 1-35-15,1-1-33 0,-2 0-18 0,2 1-9 0,-2-2-8 0,0 3-7 0,2-1-6 16,-2 1-4-16,1-2-5 0,1 2-5 0,-2 1-7 0,3 0-6 16,-1 0-7-16,-1 0-6 0,2 0-2 0,-2 1-3 15,2 2-1-15,-1-2-1 0,-2 2 0 0,2 1-2 0,-1 1 1 0,-1 0-1 0,2 2 2 0,-2 1 1 16,0 0 0-16,2 0-1 0,-2 1 1 0,0 1 0 0,1 2-1 0,-2 0-3 0,1 0 0 16,-1 1-2-16,0 0 0 0,-1 0 0 0,1 0-1 0,-1 2 0 15,-2-1 0-15,2-1-1 0,2 2-1 0,-2-1 0 0,1 0-3 0,0 0-1 0,-1 0-2 16,1-1-3-16,0 0-7 0,1-1-7 0,2 1-12 0,-2-1-12 15,3 1-20-15,0-1-21 0,1-1-56 0,0 0-70 0,0 1-51 0,1-3-43 0,0 2-20 16,-1-1 212-16</inkml:trace>
  <inkml:trace contextRef="#ctx0" brushRef="#br0" timeOffset="74351.77">4107 5620 0 0,'15'-18'292'0,"1"-1"78"0,1 2 4 0,1-1-70 0,-1 1-104 15,2 0-48-15,-2 0-21 0,2 2-10 0,-2 1-7 16,2-1-5-16,-2 2-9 0,1 0-8 0,-4 4-5 0,-1 0-8 0,1 0-10 0,-2 2-8 0,-2-1-7 16,-1 3-10-16,-3 1-6 0,1-1-10 0,-2 4-9 0,-1 0-6 0,0 2-6 15,-3 0-4-15,0 4-2 0,-1-1-1 0,-1 3-1 0,0 0 1 0,-3 3 2 16,0-1-4-16,-1 4-3 0,-2 0-7 0,2 2-11 0,-4-1-12 0,3 3-14 16,1-1-13-16,-2-1-12 0,0 1-14 0,2 0-16 0,2 0-16 0,-1-2-20 15,2-1-28-15,-1-1-33 0,3 1-60 0,0-4-71 0,0 2-36 0,3-3-19 16,-1-1-3-16,4 0 348 0</inkml:trace>
  <inkml:trace contextRef="#ctx0" brushRef="#br0" timeOffset="75399.77">4747 5548 337 0,'-2'-4'359'0,"0"-1"-37"0,-2 1-54 15,0 0-72-15,-2 0-82 0,-1 1-40 0,-2 2-22 0,0 0-13 0,1-1-7 0,-3 2-10 16,-1 2-12-16,0-1-6 0,-2 2-1 0,1 1-4 0,0 1-3 0,-3-1 0 15,2 2 1 1,1 2-1-16,-1-1-1 0,0 1-1 0,2 1 0 0,-2 0-1 0,3 0 1 0,0 2 2 0,1-1 0 0,0 2 0 0,1-1 0 0,2 1 0 16,1 0 2-16,1 0-1 0,0 0 0 0,1 1 1 0,2-1 0 0,-1 1 0 15,3-1 1-15,0 1 2 0,0-3 1 0,0 1 4 0,1-2 4 0,2 1 7 16,-2-2 9-16,2 0 9 0,-1-1 11 0,-1 1 12 0,4-3 10 16,-4 0 9-16,2-1 6 0,1-1 3 0,-2-1 2 0,2 1 1 0,0-3 0 0,-2 1-4 0,3-1-5 15,-1-1-6-15,1-2-9 0,0 0-10 0,0 0-8 0,0-4-12 0,2 2-11 16,-2-2-6-16,1 0-8 0,2 0-3 0,-2-1-2 15,-1-1-3-15,2 1 0 0,0-1 0 0,-2 1 0 0,1-1-2 0,-1 1-1 0,0 0-3 16,0 0-2-16,-2 2-4 0,1-2-3 0,0 4-1 0,-2-1-1 0,2 1-2 0,-2 0-1 16,1 1-1-16,-2 2 0 0,2-2-2 0,-2 2-1 0,2 1 0 0,-1 1 1 15,-1 2 2-15,3-2 1 0,-3 2 3 0,2 1 2 0,-1 1 4 0,-1-1 0 16,2 3 2-16,-2-1 1 0,2 1 2 0,-1 0 2 0,0 0 0 0,1 1 1 16,-2 0 0-16,2-2 1 0,-1 2 0 0,2-1-1 0,0-1 1 0,-2 2 1 15,2-3 0-15,-2 2 1 0,1-3 1 0,2 1 0 0,0 0 1 0,-1-2 2 16,1 1 0-16,1-1 0 0,0-1 0 0,-1-2 0 0,4 1 1 0,-2-1 1 15,3-1 0-15,-3 0 0 0,1-3 0 0,3 0 0 0,-1 0-1 0,-1-1-1 16,1-2 0-16,-3 1-1 0,3-1 0 0,-3-2 1 0,1 1 1 0,1-1-1 16,-3 1 0-16,1-1 0 0,0-2-1 0,-2 2 0 0,1 0 0 0,-3 0-2 15,1 0 1-15,0 0-1 0,0 1 0 0,-1 0 0 0,1 0-2 0,-3 0 1 16,2 0 0-16,-2 3 0 0,0-2 0 0,1 2 1 0,-1 1-1 0,0-1-1 16,-1 1 1-16,1 0 1 0,-1 1-2 0,0 1 0 0,0-2-1 0,0 3 1 15,0-1-1-15,0 1 1 0,0-2-2 0,0 2-1 0,0 1 1 0,0-1-1 16,0 1 0-16,0 0 1 0,0 0 0 0,0 0-2 0,0 0-1 0,0 0-3 15,0 0 0-15,0 0-2 0,0 0-3 0,0 0 0 0,0 0-1 0,0 0 0 16,0 0 0-16,0 0 1 0,0 0-2 0,3 1 0 0,-2-1 1 0,0 1 1 16,-1 1 2-16,1 0 2 0,1-1 1 0,-1 1 1 0,0-1 2 0,-1 2 2 0,1-2 1 15,1 2 0-15,-1-2 0 0,-1-1-1 0,1 1 0 0,0 1 1 0,1-2 1 16,-1 1-1-16,-1-1 2 0,2 1 0 0,0 1 2 0,-1-1 0 0,-1-1 1 16,0 0-1-16,0 0 0 0,0 0 1 0,0 0-1 0,0 0 1 15,0-1-1-15,0-2 0 0,0 2-1 0,0-2 2 0,-1 0-2 0,-1 0-1 0,0-1-1 0,2 1 0 16,-1-2 0-16,-1 0 0 0,1 0 0 0,0 0-1 0,1 0 1 15,-1 1 0-15,-1 0 0 0,1-1 0 0,1 1 0 0,-1 0-1 0,0 0 0 0,-1 0 1 16,1 1 1-16,1 1-1 0,-1-2 1 0,0 1-1 16,-2 1-1-16,3 0 0 0,-1 1-1 0,1-2-1 0,0 2 0 0,0 0 0 0,0 1 0 0,0 0-1 15,0 0 0-15,0 0 0 0,0 0-1 0,0 0 2 0,1 0-1 0,2 2 0 16,-2 1-1-16,0 0-1 0,0 1 3 0,2 0 0 16,-2-1 1-16,2 2-2 0,-1 1 1 0,2-1 1 0,0 1-1 0,-2 0 2 0,2 1 0 15,-2-1-3-15,2 2 1 0,0 0-1 0,-2-1 1 0,2 0 1 0,-2 0-1 0,1 1 0 16,1-3 0-16,-1 3 1 0,1-3 1 0,-3 3 0 0,2-3 0 0,-2 2-1 15,2-2-1-15,-1 0 2 0,-1 2-1 0,3-3 0 0,-3 1 1 0,-1 0 0 16,1-1 0-16,1 0-3 0,-1 0 0 0,-1 0-2 0,1 0-1 0,0-1-3 16,1-1-4-16,-1 1-4 0,-1-2-5 0,0 0-6 0,1 0-6 0,0 0-8 15,-1-1-8-15,0 0-7 0,2 0-7 0,-1-1-4 0,-1 0-3 0,2 0-1 16,0 0 2-16,0-3 1 0,-1 1 4 0,2-1 5 0,-2 2 6 0,2-3 6 16,-1-2 9-16,3 3 8 0,-3-4 13 0,1 2 11 0,1-2 11 0,-3 0 12 15,2 0 9-15,-1-1 7 0,-1 0 6 0,2-2 5 0,-2 2 5 0,-1 1 5 16,0-3 2-16,0 1 4 0,0 0 1 0,-1-1 0 0,-2 1 1 0,2-2-2 15,1 1-2-15,-1 1-3 0,-2-2-4 0,2 2-5 0,-2-1-2 0,1 2-5 16,1-2-3-16,-2 2-3 0,2 1-4 0,1 0-3 0,-1 3-4 0,-2-3-3 16,2 3-2-16,1 1-3 0,-1-1-5 0,0 2 0 0,-1 2-3 0,1 1-1 15,1 0-3-15,-2 0 1 0,0 0-2 0,1 1 0 0,1 2-2 0,-1 1 0 0,0 0-1 16,-1-2 1-16,0 4-2 0,2-1 2 0,0-1-1 0,0 1 2 16,2-1-1-16,0 0 0 0,-1 2 0 0,0 1-2 0,2-3 0 0,-1 2 1 15,2 0-1-15,-2-1 1 0,2-1 1 0,0 1 0 0,-1 0 1 0,1 2 0 0,0-3 0 16,1 0-2-16,-3 1-1 0,2-1-1 0,-1 1-5 0,-1 2-4 0,3-3-8 15,-3 1-7-15,1 0-13 0,-1-1-13 0,1 3-17 0,-2-3-20 16,2 1-25-16,-2 1-26 0,3 0-73 0,-3-1-91 0,0 1-48 0,-1 0-28 0,1-1-11 16,1 0 88-16</inkml:trace>
  <inkml:trace contextRef="#ctx0" brushRef="#br0" timeOffset="76885.24">4112 6576 120 0,'0'0'111'0,"-1"0"-12"0,-2 0-10 0,2 0-12 0,1 0-12 16,-2 0-9-16,-1 0-9 0,2 0-11 0,-3 0-8 0,1 0-6 0,1 0-6 16,-3 0-5-16,1 0-4 0,1 0-4 0,-1 0-1 0,-1 2 0 0,0-2-2 15,1 1 0-15,2-1 0 16,-2 1-1-16,0-1-1 0,2 0 0 0,-2 0 0 0,3 0-3 0,-2 0-3 0,2 0-3 0,-1 0-6 0,-1 0-5 0,2 0-10 15,1 0-6-15,0 0-11 0,0 0-13 0,0 0-16 0,0 0-23 0,0 0-23 0,0 0-27 16,0 0 65-16</inkml:trace>
  <inkml:trace contextRef="#ctx0" brushRef="#br0" timeOffset="77435.25">4214 6660 87 0,'1'-1'202'0,"-1"0"-27"0,0 0-28 16,1-1-30-16,-1 2-30 0,0 0-23 0,0 0-19 0,0 0-12 0,0 0-10 15,0 0-7-15,0 0-6 0,0 0-2 0,0 0-2 0,3 2-2 0,-2-1 1 16,0 0-2-16,-1 0 1 16,1 3-1-16,1-1 1 0,-1 0 0 0,1 1 0 0,1 1 2 0,-3 0 0 0,1 2-1 0,1-1 1 0,-1 2-1 0,0 0 1 15,-1 1-2-15,2 0-1 0,0 1-1 0,-2 1-1 0,0 0 1 0,0-1 0 16,0 2-1-16,0 0-2 0,0 0 0 0,0 2-1 0,0-1-1 0,0 0 1 15,0 0-3-15,0 1 0 0,1-3-2 0,0 3 0 0,-1-3-3 0,3 3-2 16,-1-4-5-16,-1 0-6 0,3 0-4 0,1-2-5 0,-1-1-3 0,1 0-3 16,1-3-2-16,1-1-2 0,1-2 2 0,0-2 1 0,0-2 1 0,3-1 3 15,-2-3 2-15,2-2 4 0,-1-2 6 0,1-1 8 0,1-1 7 0,0-4 8 0,0 1 9 16,-1-3 11-16,1 0 6 0,0 0 5 0,-2-2 6 0,2 0 5 0,1 0 6 16,-3 0 6-16,1 3 5 0,-1-2 3 0,-3 3 0 0,1 3 0 0,-1 1-2 15,-2 1 0-15,-1 1 1 0,-3 3-3 0,0 3 2 0,-1 1-1 0,-1 2 0 16,-4 3-2-16,0 2-6 0,-3 2-4 0,-1 1-5 0,-5 4-3 0,-1 3-2 15,-1 1-2-15,0 0-3 0,-4 2-3 0,1 3-4 0,0-1-6 16,-1 0-6-16,0 1-5 0,0 0-5 0,0 0-2 0,3-2-2 0,-1 0-5 16,2-1-1-16,1-1-1 0,3-1 0 0,-1-3-4 0,2 1-3 0,2-1-6 0,0-2-10 0,1-2-12 15,-1 0-13-15,3-2-13 0,1 0-18 0,-1-2-18 0,1 0-31 0,1-2-37 16,0-2-51-16,2-2-57 0,-3 0-30 0,4-3 7 0</inkml:trace>
  <inkml:trace contextRef="#ctx0" brushRef="#br0" timeOffset="77616.24">4199 6739 0 0,'4'-5'198'0,"-2"-2"54"0,-1 3-32 0,2 0-29 0,-2 1-27 0,-1 0-29 0,1 0-31 16,1 2-17-16,-1-2-14 0,-1 2-6 0,0-2-5 0,0 3-5 0,0-1-3 16,0 0-6-1,0 0-3-15,0 1-7 0,0 0-5 0,1 0-6 0,-1 0-6 0,0 0-6 0,4 1-5 0,-2 0-3 0,-1 0-3 0,2 3-1 0,1 0-3 16,-2 0-1-16,2 1 0 0,1 2-1 0,-3 1 0 0,2 1-2 0,-1 0-2 16,-1 4-3-16,1 0-5 0,-1 1-7 0,0 1-7 0,1 1-7 0,-2-1-8 15,2 2-11-15,-2 0-7 0,3 0-11 0,-2 0-11 0,3-1-18 0,0-1-21 16,1 1-41-16,3-1-49 0,1-4-45 0,1 1-39 0,0-3-17 0,3-2 298 15</inkml:trace>
  <inkml:trace contextRef="#ctx0" brushRef="#br0" timeOffset="77782.24">4629 6851 0 0,'1'-14'56'0,"1"2"274"0,0 1-5 16,-2 0-52-16,0 1-73 0,0-2-58 0,0 4-49 0,-2-1-28 0,1 0-16 0,0 1-8 16,1 0-7-1,-1 0-7-15,1 2-6 0,0 0-9 0,0 1-8 0,0 1-10 0,0-1-10 0,1 1-7 0,-1 0-7 0,2 1-8 0,2 0-11 16,-2 1-10-16,2 0-10 0,1 0-13 0,0 1-17 0,3 0-21 0,-2 0-23 0,4 0-35 15,-1 1-39 1,2-1-32-16,-1-2-31 0</inkml:trace>
  <inkml:trace contextRef="#ctx0" brushRef="#br0" timeOffset="78251.24">4988 6582 0 0,'7'-3'162'0,"2"0"71"16,-3 1-40-16,-1-1-38 0,0 3-34 0,-1-1-26 0,-2 0-24 0,2 0-14 16,-3 1-13-16,2 0-9 0,-1 0-7 0,0 0-5 0,0 1-4 15,-1 0-1-15,-1 0 3 0,1 2 0 0,0-1-1 0,1 2 1 0,-1-1 0 16,-1 1 3-16,1 1 2 0,1 0 2 0,-1 2 1 0,-1 0 0 0,0 0 0 0,0 1-1 0,-1 3 0 15,-1-2-4-15,1 0-5 0,-3 3-3 0,2 0 0 0,-2-2-2 0,-1 3-1 16,0-1-5-16,0 0-7 0,-2 0-10 0,0 1-10 0,1-1-10 0,0 0-8 16,0-1-8-16,0 1-7 0,-2-1-4 0,2 0-4 0,1-3-6 0,-1 1-6 15,1-2-4-15,1 0-1 0,-2-5 3 0,3 2 4 0,1-2 8 0,-1-2 9 16,2-2 8-16,0-2 10 0,1 0 10 0,0-3 10 0,1-1 10 0,0-3 11 16,2-1 8-16,-2-1 8 0,3-2 5 0,0-2 5 0,-1-1 4 0,1 0 4 15,1-2 5-15,1-1 5 0,-2 0 4 0,2 0 4 0,2 0 2 0,-2 2-1 16,0-1-3-16,0 1-7 0,-1 2 0 0,0 3-3 0,0 0-2 0,1 2-1 15,-2 0-5-15,1 3-4 0,0 2-4 0,-1-1-4 0,-1 3-6 0,1 2-6 16,0 2-2-16,0 1-4 0,-2 0-1 0,2 4 0 0,-2-1 0 0,2 2 1 16,-3 0 1-16,3 3 0 0,-4 0 0 0,0 1 0 0,0 0 0 0,0 2-1 15,0 1-2-15,-4-2 0 0,3 2-2 0,-1 0 1 0,-1 0-1 0,-1 0 0 16,2 0-2-16,-3 0 0 0,3 1-1 0,-1-2-2 0,-1 0-1 0,2 0-1 16,-2 0-2-16,0-2-2 0,2 0-3 0,-2 0-6 0,2-2-5 0,-1 1-6 15,-2-2-6-15,3 1-7 0,-2-2-3 0,-1 0-4 0,1-1-1 0,-2 0-2 0,1-1 0 16,0 0-1-16,-2-1 2 0,-1-1 2 0,2-1 4 0,-4 0 5 0,3-1 7 15,-2-1 5-15,0-1 8 0,-2 0 7 0,2-1 8 0,-1-1 5 16,2 0 6-16,-2 0 6 0,1-1 5 0,-1 1 3 0,-1-1 3 0,2 0 3 0,1 2 1 16,0 0 2-16,1-1 1 0,-2 2-1 0,4-2-1 0,0 3-1 0,-1-1-3 15,2 0-4-15,0 2-4 0,2-2-2 0,-2 2-3 0,3-1-1 0,1 0-3 16,0 2-1-16,0 0 0 0,1 0-1 0,3 0 0 0,-2 0 1 0,2 0 0 16,1 0 0-16,0 0 0 0,1 0 0 0,1 0 0 0,1 0-1 0,0 0-1 15,0 0 0-15,1 0-3 0,2 2-2 0,-2-1-5 0,2 0-4 0,-1 0-9 16,2-1-7-16,1 2-11 0,-2-1-14 0,0 0-24 0,2 1-29 0,-2 0-70 0,0 0-87 15,-1 0-43-15,2 0-22 0</inkml:trace>
  <inkml:trace contextRef="#ctx0" brushRef="#br0" timeOffset="80819.38">5961 5188 188 0,'-3'-2'386'0,"-1"-1"-25"0,1 0-43 0,0 0-52 0,-1-1-57 16,-1 1-32-16,0-2-17 0,1 1-7 0,1 0-3 0,-2 0-3 0,1-1-3 0,0 1-5 0,-1 0-4 31,0 0-12-31,2 0-14 0,-1 1-10 0,0-1-10 0,-1 2-11 0,1-2-9 0,2 3-13 0,-2-1-10 0,2 1-10 0,-1 1-9 0,2 3-8 0,-3-1-7 16,3 2-5-16,-1 1-7 0,-1 3-2 0,2 0-2 0,-3 4 2 0,1 0-1 16,1 1 2-16,-3 1 2 0,3 2 0 0,-2 0-1 0,0 2 0 0,-2 2 1 15,2-2 0-15,0 1 0 0,1 0-1 0,-1 1 1 0,-1-2 0 0,1 2-2 16,2-3 0-16,-2 3 0 0,3-2 0 0,-3-1 0 0,3-1 0 0,1 1 3 15,0 0 0-15,0 0 1 0,1-1 1 0,3-1-1 0,-3 1-1 0,3-1-1 16,-2-1 0-16,2 1 0 0,1-1 2 0,0-1 0 0,-1 0 1 0,0-1-1 16,-1 0 1-16,2-2-1 0,0 1-1 0,-1-2-1 0,0-1 0 0,0 1 0 15,0-1 1-15,0-2 3 0,-1 0 1 0,-1-1 1 0,4-1-1 0,-2 0 1 16,0 1-1-16,-1-2 0 0,3-2-1 0,0 0-1 0,0 1 0 0,1-2 1 16,2 0-1-16,1-2 0 0,0 1-3 0,1-3-3 0,4-1-3 0,0 1-1 15,0-4-3-15,1 0-6 0,0-1-6 0,1-1-6 0,2-1-7 0,-2-1-7 0,2-1-5 16,-2 0-5-16,2-2-2 0,-2 1-1 0,1 0 1 0,-1-1 1 0,-2 1 1 15,1-1 1-15,-2 1 3 0,1 2 3 0,-2-2 6 0,0 2 7 0,-3 0 6 16,0 2 6-16,-3-1 4 0,2 2 4 0,-3 0 1 0,-1-1 2 0,1 1 0 16,-2 1 1-16,1-1 0 0,-2 3 0 0,-1-2-1 0,2 0 1 0,-2 1 0 0,-1 0 0 15,1 0 0-15,-1-1 1 0,0 2 0 0,-1-1 3 0,0 1 0 16,0 0 0-16,0 1 0 0,-1 0 1 0,0-1 1 0,-1 1 3 0,1 2 0 0,1 0-1 16,-2 0-2-16,-2 0 0 0,3 2 1 0,-3 0 0 0,1 1 1 15,0 1 0-15,-1 2 0 0,-1-1-1 0,0 2 1 0,0-1-1 16,-1 2 0-16,1 2 0 0,0-2 1 0,1 4-1 0,-2-2 1 0,1 1 0 0,1 2 0 15,1-2 0-15,-2 3 0 0,1-1 0 0,0 0 0 0,2 1 2 0,-1-1 1 16,2 1 2-16,0-2 4 0,-2 2 3 0,3-1 5 0,0-1 3 0,3 1 3 16,-1 0 4-16,1-2 4 0,-1 0 3 0,2 0 4 0,1-2 5 0,1 2 2 15,-1-3 2-15,0 1 1 0,4-1 1 0,-3-1-2 0,4 0-3 16,-3-2-2-16,3 1-3 0,0-2-1 0,1-1-4 0,1 0-3 0,0 0-4 0,-1-2-4 0,2-1-3 16,-1-1-3-16,2 0-2 0,-3-1-2 0,3-1-3 0,-1 0-2 0,0-2-1 15,-1 0-1-15,0 0-1 0,1-2-2 0,-2 2 0 0,-1-3-1 0,0 0 2 16,0-1-3-16,-3 1 0 0,2 0-1 0,-4-3-2 0,0 1 0 0,1 0 0 15,-2 0 0-15,-2-1 0 0,1 0-3 0,-2 1-1 0,-1-1-3 0,0 2-3 16,-1 2-9-16,0-1-9 0,-2 2-9 0,2 0-10 0,-3 2-9 0,-1 1-6 16,2 0-8-16,-3 2-8 0,0 2-8 0,0-1-9 0,-1 3-12 0,-2 2-10 15,-1 0-9-15,0 2-8 0,0 1-9 0,-1 2-8 0,2 1-8 0,-2 1-5 16,0 3-21-16,2-3-25 0,2 3-61 0,-2-2-73 0,2 2-32 16,-1 0-14-16</inkml:trace>
  <inkml:trace contextRef="#ctx0" brushRef="#br0" timeOffset="81184.37">6939 5325 0 0,'0'-11'133'0,"0"2"180"0,-1 1-21 0,-3-1-65 0,0 1-84 0,-1 0-44 16,-3 2-25-16,0-2-12 0,-3 3-7 0,2-2-4 0,-2 2-3 16,1 1-5-16,0-1-5 0,-1 1-4 0,1 2-5 0,-1 0-5 0,1 0-4 15,0 1-2-15,1 1-1 0,-1 0-2 0,3 1-3 0,-2 1-2 0,3 2-4 16,0-2-2-16,-2 4 0 0,3-1-2 0,2 1 1 0,-2 2-1 0,1-1 0 0,3 1 0 0,-2 2-1 15,2-1 0-15,1 1-1 0,0 1 0 0,0 0 1 16,0-2-1-16,1 2 0 0,0-1 0 0,2 1 0 0,-2-2 1 0,3 0-2 0,0 0 1 16,-2 0 1-16,3 0 0 0,-1-1 0 0,1 1 1 0,-2-2 1 0,2 1 1 0,1 0-1 15,0-2 2-15,0 1 0 0,0-1-1 0,0 0 0 0,2-1-1 16,-2 0 2-16,3 2-1 0,-2-2 0 0,3 0 2 0,-2 2-1 0,0-3 1 0,1 1 0 16,-2 0 1-16,1 1 2 0,-2-1 0 0,1 0-1 15,-2-2 1-15,0 2 3 0,0 0 4 0,-1 1 3 0,-1 0 9 0,-1-1 8 0,-2 1 8 0,0 0 8 16,-1 1 3-16,-3-1 3 0,0 2 4 0,-3 0 1 0,1 0 1 0,-3 0 2 15,-1 1 0-15,-2 0 0 0,-2 0-2 0,1 0-4 0,0 1-7 16,-2-1-9-16,0-1-8 0,-1 0-8 0,2-1-5 0,1 0-5 0,-1 1-5 0,0-3-4 16,3 0-6-16,0 0-5 0,1-1-11 0,0-2-15 0,1 0-23 0,1 0-26 15,0-2-25-15,2 0-22 0,1-3-23 0,0 1-24 0,1-1-45 0,1-2-56 16,1-1-57-16,2-1-59 0,4-3-26 0,-2 0-15 0</inkml:trace>
  <inkml:trace contextRef="#ctx0" brushRef="#br0" timeOffset="81350.37">6933 5325 0 0,'3'-11'375'0,"2"2"40"0,-1 1 7 0,-1-1-66 0,-1 2-102 0,-1 0-58 16,2 0-40-16,-2 2-23 0,-1-1-17 0,1 1-12 0,2 1-14 15,-3 2-17-15,0-1-18 16,0 2-15-16,0 1-16 0,-3 0-12 0,2 1-10 0,1 3-11 0,-2 1-15 0,-1 1-13 0,2 1-14 0,-2 1-12 0,1 3-14 0,-3 1-14 16,4-1-12-16,-2 3-13 0,2-1-16 0,1 0-25 0,0 1-30 15,0 1-47-15,1-2-55 0,2 1-40 0,2-1-37 0,0 1-13 0,1-3 200 16</inkml:trace>
  <inkml:trace contextRef="#ctx0" brushRef="#br0" timeOffset="81474.37">7238 5299 0 0,'-4'-19'249'0,"1"1"71"0,-3-2-13 0,-1 3-78 16,0 0-109-16,1 1-52 0,-2 2-29 0,0 1-19 0,0 1-15 0,-2 2-13 0,3 2-12 16,-2 1-14-16,0 0-11 0,3 2-18 0,-3 4-19 0,3-2-42 15,0 2-50-15,1 1-54 0,0 1-57 0</inkml:trace>
  <inkml:trace contextRef="#ctx0" brushRef="#br0" timeOffset="81750.37">7114 5348 0 0,'1'6'154'0,"2"-2"112"0,-2 0-56 0,3-1-40 0,-2 1-31 0,-1-1-19 0,2 1-15 0,-2-1-6 0,0-1-3 16,1 1 1-16,-1 0 1 0,0-2 1 0,-1 1 2 0,1 1 0 15,1-2 3-15,-2 2 0 0,0-3 2 0,0 0 3 0,0 0 4 16,0 0 1-16,0 1-1 0,0-1-1 0,0 2-5 0,0-2-5 0,0 0-7 0,0 0-6 0,0 0-5 15,0-2-7-15,0 1-8 0,0 1-8 0,0-3-11 0,0 1-10 0,0-2-10 16,0 0-8-16,2 0-8 0,-2-3-5 0,2 2-5 0,1 0-3 0,-2-3 1 16,2 3-1-16,-2-3-2 0,2 4-1 0,-1-3-1 0,-1 3-1 0,3 0 0 15,-3 1 0-15,3-1-2 0,-2 1 0 0,1 3 0 0,1-1 0 0,0-1 2 16,0 2-1-16,0 0 0 0,1 2 1 0,1-1 0 0,-1 0 2 0,-1 2 0 16,1 1-1-16,2 0 0 0,0-1-3 0,0 0-1 0,-1 3-4 0,-1-2-6 0,3 1-8 15,-2 0-13-15,0-1-12 0,3 0-16 0,-3 1-18 0,3 0-20 16,-2-2-20-16,-1 1-21 0,3 0-21 0,-3 0-24 0,4 0-60 0,-2 0-77 0,0-2-50 15,1 1-41-15,0-2-14 0,-2 2-6 0</inkml:trace>
  <inkml:trace contextRef="#ctx0" brushRef="#br0" timeOffset="83165.37">7412 4463 0 0,'-2'-3'104'0,"0"1"149"16,1-2-54-16,1 2-51 0,0 0-51 0,0-1-27 0,0 1-17 0,0 0-7 16,0 1-4-16,0 0 0 0,1 1 0 0,1-2 3 15,-2 2 2-15,0 0 3 0,0 0 4 0,2 0 5 0,-2 0 4 0,2 0 5 0,1 0 6 16,0 0 7-16,0 0 4 0,1 0 5 0,3 0 2 0,1-1 1 0,1 1 3 0,1-1-1 0,2-1-1 15,3 0-3-15,2-3-5 0,2 1-4 0,2 0-5 0,1-2-7 16,6 0-7-16,0-1-7 0,5 1-9 0,0-3-7 0,2 2-4 0,2-1-5 0,2 1-4 31,2 0-5-31,2-1-5 0,2-1 0 0,3 1-3 0,2 0 0 0,2-1 0 0,3 1-1 0,-1-1-2 0,2 1-2 0,3 0-1 0,-1-1-2 16,0 1-2-16,2-1-1 0,2 1-2 0,-1 0-1 0,1-1 0 0,1 1-1 0,2-3 2 16,-2 3-2-16,3-1 0 0,0-2 0 0,0 1 1 0,0 0 2 0,-3 0 1 15,2-1-1-15,-3 2 0 0,-3-2 1 0,0 0-1 0,-7 2 2 0,-4 1 0 16,-2-1 0-16,-6 4 1 0,-4-3 2 0,-3 4 2 0,-4-2 6 0,-3 1 6 15,-2 2 6-15,-3-1 8 0,-4 0 7 0,-1 1 7 0,-2 1 5 0,-1-1 4 16,-2 0 4-16,-1 2 2 0,-3-1 0 0,-1 0 0 0,2 1-2 0,-3 0-3 16,-1 0-6-16,-1 1-5 0,2-1-9 0,-2 1-7 0,-1 0-7 0,-1 0-8 15,1 0-5-15,-1 0-8 0,-1 0-6 0,0 0-5 0,0 0-3 0,1 0-2 16,-1 1-2-16,1-1 1 0,1 2-1 0,0 1 1 0,-2 0-1 0,1 1 0 0,2 0 1 16,-2 4 0-16,2-1 1 0,-1 3 0 0,-1 1 4 0,2 1 5 0,-2 2 0 15,3 0 2-15,-2 3 1 0,2 2-2 0,-2 2 1 0,1 0 2 0,-2 2-1 16,2 2 1-16,-1 2 0 0,0 2 0 0,1 1 2 0,-2 2 0 0,1 3-1 15,-1 3 1-15,0 0-1 0,0 2-1 0,2 1 2 0,-2 1 0 0,3 1-2 16,-2 1 2-16,2 0-1 0,-2 1-1 0,2 0 0 0,0-1-2 0,2 1 1 16,-1 1-1-16,0-2 1 0,1 1 1 0,-1-1-1 0,-1 1 1 0,1 1 0 0,1-2 1 15,-1 0 0-15,-1 2 1 0,1-3 2 0,-3 2 0 0,2-2 2 0,-3 2 2 16,2-2-1-16,-2 1 0 0,-1 1-2 0,0-3 0 0,0 1 0 0,0-1 1 16,0-1 0-16,-1 0-1 0,-1-2-2 0,1-1-2 0,1 0-2 15,-1-5 0-15,-2 1-1 0,2-3-2 0,-1 0 0 0,-2-3 0 0,3 1 2 0,-2-4 0 16,2 0 0-16,-1-1 0 0,-1-3 0 0,-1-3 0 0,1-1 2 0,-1-1 1 15,1 0 0-15,0-2 0 0,-1-2 1 0,-2-1-1 0,0 0 1 0,-3-3-1 16,1 1 0-16,0 0 0 0,-5-2 1 0,1 2-1 0,-3-2 1 0,1-1 0 16,-2 1-2-16,-3-1 1 0,0 1 1 0,-4 0-1 0,1-1 0 0,0 1 0 15,-1-1-1-15,-3 1 1 0,3-1-2 0,-1 0 1 0,-1 0-1 0,2-2-1 16,0 3 1-16,0-1 0 0,2-2 1 0,1 3 0 0,1-3-2 0,2 1 0 0,0 0 2 16,4-1 0-16,-1-1 0 0,-1 1 0 0,3 0 0 0,0-1 0 15,1 0-1-15,0 1-1 0,3 1 0 0,0-2 0 0,-2 1 1 0,3-1-1 0,-2 0 2 16,3 1 0-16,-3-1-1 0,3 1-2 0,-3 0 0 0,3-1 1 0,-2 1-2 15,0-1-1-15,-1 1 0 0,-1 0 1 0,0 2-2 0,-1-1-1 0,-3 0-1 16,3 0-1-16,-5 2 0 0,0-1 0 0,-3 2-1 0,-1 1 2 0,-1-1 0 16,-1 1-1-16,-3-1 1 0,0 2 1 0,-2 1 1 0,1-1 0 0,-4 0 3 15,-1-1 0-15,-1 4 1 0,-2-3 0 0,-2 0-1 0,0-1 2 0,0 2-1 16,-2-2 1-16,-2 0 1 0,0 0-1 0,-1-2 3 0,-1 1 1 0,-4-2 0 16,2 0 0-16,-1 0 1 0,-2-2-2 0,-1 0 0 0,0-1-1 15,-1-1-1-15,-2-1 2 0,2-2-1 0,-1-1-1 0,0 0-3 0,2-2 0 0,-2 1-1 16,4-2-3-16,-1 0-4 0,1-1-7 0,3-1-6 0,2-1-5 0,2 0-6 15,2 0-3-15,2-1-21 0,5 1-26 0,4-1-29 0,0 1-31 0,4 0-25 0,3-1-20 16,3 1-19-16,1-1-16 0,5 3-27 0,3-2-32 0,2 1-56 0,2-1-65 16,3-1-34-16,4 0-19 0,1-1 6 0,6 0 442 0</inkml:trace>
  <inkml:trace contextRef="#ctx0" brushRef="#br0" timeOffset="83456.37">8592 5135 0 0,'-4'-4'201'0,"3"1"128"0,-1-2-7 0,-1 2-78 0,2 2-110 16,-2-2-55-16,2 2-30 0,-1 1-15 0,-1 1-12 0,2 2-8 0,1 1-7 15,-1 1-2-15,1-1-3 0,0 4 0 0,0-2 0 0,0 3 1 0,1 1-1 0,-1 2 1 16,1-1-1 0,2 1 0-16,-2 2 0 0,0 0 0 0,2 0-1 0,-1 1-1 0,-1 2 0 0,2-2 0 0,-2 1-1 0,2 0 0 0,-1 0-1 0,-1-2-1 15,-1 2-2-15,1-3-4 0,1 1-4 0,-1-1-7 0,-1-1-7 16,1-1-7-16,0 1-5 0,1-2-11 0,-1-2-13 0,0 0-25 0,2-2-30 0,-2 1-53 16,3-3-65-16,-2 0-39 0,-1-3-28 0</inkml:trace>
  <inkml:trace contextRef="#ctx0" brushRef="#br0" timeOffset="83685.37">8654 5096 296 0,'5'-11'274'0,"0"-1"-65"0,0-2-84 0,0 3-43 0,-1 1-25 0,1-1-14 0,-2 1-6 16,1 2-5-16,1 0-4 0,0-1-4 0,-1 3-5 0,0 1-3 0,1 1-2 15,1 2-1-15,-1 0-1 16,0 2 1-16,0 1 0 0,1 1 0 0,-1 2 0 0,0 2 0 0,1 0-1 0,-1 3 0 0,-1 0-1 0,-1 2 1 15,2-1 0-15,-1 3 0 0,0 0-1 0,-2 0-1 0,1 2-2 0,-2-2-1 0,0 1-1 16,-1 1-1-16,0-2 1 0,-1 1-2 0,1 1-1 0,-2-2 0 0,-1 0 0 16,1-1-2-16,-1 0-2 0,-3-2-4 0,2 2-3 0,0-2-6 0,1 0-7 15,-2-1-10-15,-1 0-10 0,1-2-14 0,1 0-14 0,-1-1-34 0,0 0-39 16,1-1-60-16,2-2-67 0,-1 0-35 0,1-1 85 0</inkml:trace>
  <inkml:trace contextRef="#ctx0" brushRef="#br0" timeOffset="83982.38">8902 5080 240 0,'3'-7'335'0,"1"2"-44"0,-3 1-66 16,2-1-69-16,-1 2-67 0,-1-1-34 0,3 1-16 0,-3 1-7 0,2 2-4 16,-1 0-1-16,-1 0 0 0,3 0 2 0,-1 2 2 0,0 1 3 15,1 1 1-15,-1-1 2 0,0 1 4 0,1 1 4 0,2 0 5 16,-2 0 0-16,0 3 0 0,-1-3-1 0,2 3-2 0,-1-1-3 0,1 2 1 0,-1-1-1 0,1 0-1 0,-2 1-1 15,1 0 0-15,0 0-3 0,1 2-1 0,0-3-4 0,-1 1-4 16,-1-1 0-16,1-2 1 0,0 2 2 0,-2-1 5 0,2-2 5 0,-2 1 8 16,1-2 5-16,-2 2 5 0,2-3 1 0,-2 0 1 0,3 0 1 0,-2-2-1 15,-1 0-1-15,2-1-2 0,-2-1-1 0,-1 0-4 0,3-2-6 0,-1-1-7 16,-1-1-13-16,3 0-15 0,-3-2-17 0,2 0-18 0,-2-2-18 0,1 0-20 0,1-1-16 16,1-2-18-16,1 0-16 0,-2-1-16 0,1 0-15 0,1 0-12 0,1-2-14 15,-1 1-13-15,2 0-12 0,0-1-13 0,-1 1-33 0,2 2-42 0,-1-1-43 16,1 1-42-16,0-1-12 0,-2 1 102 0</inkml:trace>
  <inkml:trace contextRef="#ctx0" brushRef="#br0" timeOffset="84566.37">9168 5115 0 0,'4'4'262'0,"-3"0"15"0,3 1-30 16,-1-4-27-16,0 2-28 0,1 0-20 0,2-2-19 0,-1-1-10 0,0 0-5 15,1-1-6-15,-1-2-4 16,0 0-8-16,0 2-6 0,1-4-9 0,-1 1-9 0,0 0-9 0,2 0-11 0,-2-3-9 0,0 2-10 0,-2-1-12 0,2-1-11 15,0-2-8-15,-1 2-8 0,-2-2-6 0,1 1-4 0,1-1-3 0,-2-1-2 16,-1 2 0-16,1-2-2 0,-2 0 1 0,0 1 0 0,-2-2-1 0,1 1 0 16,-1 1 0-16,-2 1 1 0,0-3-1 0,2 3-1 0,-2 1-1 0,0-1 2 15,-2 1-1-15,2 2-1 0,-1 0 0 0,0 1 0 0,-2 2 0 0,2 1 1 16,-4 1 0-16,2 1-1 0,-2 1 1 0,-1 2 1 0,-1 2 0 0,1 1 1 16,-2 2-1-16,-1 1 0 0,2 1-1 0,-3 2 1 0,2 2 0 0,2-2 0 15,-1 2 1-15,1 1 1 0,0 0 0 0,1 1 0 0,2-3 0 0,1 2 2 16,2-3 2-16,-1 0 3 0,4 0 4 0,-1-1 3 0,2-1 5 0,2 1 5 0,1-2 6 15,1-1 6-15,1-1 5 0,1 0 3 0,3-1 3 0,1-2 2 0,1 0 0 16,0-1 0-16,1 0-1 0,1 0-5 0,1-3-3 0,-2 0-3 16,3-1-3-16,0 0-5 0,1-1-6 0,-2 0-6 0,-2-2-6 15,2 1-5-15,0-2-3 0,-1 1-2 0,-3-1 0 0,3-1-2 0,-2 1 2 0,-3-1-1 0,2-2 1 16,-1 2-1-16,-3-3 1 0,3 1-2 0,-4 0-1 0,0-1 2 0,1-1 0 0,-1 1-1 16,-2-2 2-16,-1 0 0 0,-1 1 0 0,1-1-1 0,0 0 1 15,-2 0-2-15,0 0 1 0,-2 1-1 0,0 0 1 0,1 1 0 0,1 0-1 16,-1 2-1-16,0-1 0 0,-1 2-2 0,1 0 0 0,1 1 0 15,-1 1-2-15,0 0-1 0,-1 1 1 0,1 2-1 0,1 0-3 0,0 0 2 0,0 0 1 16,0 2-1-16,0 1 1 0,0 0-2 0,0 2 2 0,1 1-1 16,1 0 2-16,0 2-1 0,-1-2 2 0,2 3-1 0,-1-1 0 0,3 2 2 0,-1 0 1 15,0-2-1-15,0 1 0 0,-1 1 2 0,2-2 0 0,0 0-1 0,0 1 3 16,1-2 2-16,-1 1 2 0,0-2 1 0,0 1 3 0,1-2 2 0,-1-1 4 0,-1 1 4 16,1-1 4-16,0-2 3 0,-1 2 1 0,0-3-1 0,-1 0 1 0,2 0-1 15,0-1 0-15,0-1 0 0,-1 0-4 0,2-3 0 0,-1 1-2 0,1-2-5 16,2 0-3-16,-2 1-4 0,-1-4-3 0,2 1-3 0,0-2-1 0,-1 1-2 15,-1-2-2-15,0 1 0 0,0-2-2 0,1 2-2 0,-1-4-5 0,0 3-4 16,1-2-5-16,-1 1-5 0,-1 2-11 0,0-3-8 0,-1 2-17 0,2 2-19 16,-1-3-19-16,-2 3-24 0,1 0-19 0,-2 1-16 0,2 0-14 0,-1 2-10 0,-1-2-8 15,-1 3-8-15,1 0-8 0,-1 2-6 0,0 2-9 0,0 0-10 16,0 0-28-16,0 0-35 0,0 1-33 0,-1 2-32 0,1 1-8 0,-1-2 183 0</inkml:trace>
  <inkml:trace contextRef="#ctx0" brushRef="#br0" timeOffset="84789.37">9776 5031 226 0,'5'-1'236'0,"-2"-2"-40"0,2 2-42 0,-1-2-33 0,0 2-28 0,-2-2-17 0,1 1-11 15,-2 1-7-15,3 0-5 0,-2 0-4 0,-2 1-4 0,1 0-3 32,-1 0 0-32,2 0-1 0,-1 0-2 0,0 1 0 0,-1 1 2 0,1 0 1 0,1 2 1 0,-2 0 4 0,1 0 1 0,-1 3 1 0,0-1 2 0,0 1-1 15,0 0-1-15,0 0-3 0,0 1-3 0,0 1-6 0,0-1-4 0,0 2-6 0,0 0-5 16,0-1-5-16,0 0-4 0,0 0-10 0,0 0-8 0,0 2-13 0,0-3-11 15,1 0-13-15,1 1-9 0,-1-1-13 0,0 1-14 0,-1-1-16 0,2-1-15 16,0 0-27-16,0 0-32 0,-1-1-59 0,1-1-72 0,-1 0-36 0,0-2-19 16</inkml:trace>
  <inkml:trace contextRef="#ctx0" brushRef="#br0" timeOffset="84889.37">9890 4985 0 0,'0'-11'142'0,"0"0"115"0,0 3-54 16,0-1-64-16,0 1-69 0,0 1-39 0,0 1-27 0,0-1-31 0,0 3-29 15,0 0-58-15,0 0-72 16,-1 2-46-16,-1-2 1 0</inkml:trace>
  <inkml:trace contextRef="#ctx0" brushRef="#br0" timeOffset="85828.37">9946 4910 92 0,'8'-6'316'0,"0"-2"-55"0,-2 0-81 0,3 0-53 0,-3 1-40 16,3 0-19-16,-3 1-8 0,3 0-5 0,-2 1-3 0,-2 2-5 0,3-2-1 16,-2 2-2-16,0 1-2 0,0-1 1 0,-1 3 1 0,0 0-2 0,1 0-3 15,-1 0 0-15,-1 0-2 0,1 3-2 0,0-1 1 16,-3 1 0-16,1 2 2 0,1-2 0 0,-3 2-2 0,2 0 2 0,-1 0 1 0,-2 2 2 0,1 0 1 16,2-1 0-16,-2 1 0 0,-1 0 0 0,0 0-1 0,0 1-3 0,0-1-1 15,0-1-3-15,0 1-1 0,-1-1 1 0,-2 1 1 0,2-1 0 0,1 1 0 0,-2-1-4 16,-1 1-3-16,2 0-2 0,-3-2-2 0,1 0-1 0,1 2-1 15,-3-2-3-15,0 0-2 0,1 2 0 0,-1-3-1 0,-1 1-3 0,1 0-2 0,0-1 0 16,-2-1-3-16,1 2 0 0,1-3 0 0,-3 1 0 0,3-1 1 0,0-1 0 0,-1 0 3 16,1-1 1-16,0 0 1 0,-1-1 0 0,2 1 0 0,-1-2-1 15,0 0-1-15,0-1 0 0,3-1-1 0,-2 0 0 0,3 0 0 16,-2-2-2-16,2 1-1 0,1-2-3 0,0-1-2 0,1 2-1 0,2-2-3 0,-2-1-1 16,3-1 1-16,-2 1-1 0,3-1 1 0,0 2-1 0,0-2 1 0,-1 0-2 15,2 1 0-15,0 0 2 0,2 1-1 0,-2 0-1 0,-1 0 1 0,2 1-1 0,0 0 2 16,-1 2 0-16,1-1 0 0,-2 1 0 0,1 1-2 0,2 0 1 0,-2 1 1 15,-1 1 0-15,2-1 0 0,1 2-1 0,-2 1 1 0,3-2 0 0,-3 1 2 16,3 1 0-16,-2 0-1 0,2 1 0 0,-3 1 0 0,2-2 0 0,-1 1 2 16,1 2-1-16,0-2-1 0,-3 2 1 0,1 1 1 0,2-2 0 0,-3 2 0 15,0 0 1-15,1 1-2 0,-2-1 1 0,-1 2-1 0,1-1 2 0,0 0 1 16,1 3 2-16,-3-3 1 0,2 3 0 0,-1-1 1 0,-1 2-1 0,3 0 1 16,-3 0 0-16,2 2-1 0,-1-1 0 0,-1 1 1 0,1-2 0 0,-2 3 0 15,3-3-1-15,-2 1 0 0,-1 0-1 0,3 0-2 0,-3-1 1 0,3 0 0 16,-3-2 4-16,3 0 5 0,-3 0 7 0,2 0 8 0,-1-2 7 0,-1 0 7 15,2-1 4-15,-2-1 3 0,2 1 3 0,-2-2-1 0,3 0 0 0,-2-1 0 16,-1-1-2-16,2 0 2 0,-2-1-4 0,3-1-3 0,-2 0-6 0,3-3-6 16,-2 2-4-16,-1-2-4 0,2 0-4 0,-1-1-4 0,-1 0 1 15,2 1-1-15,-2-1 1 0,-1 0 0 0,2 2 0 0,-2-1 1 0,0-1-3 0,1 4-2 16,-1-2 0-16,0 0-3 0,-1-1-1 0,1 3-3 0,-1 0-2 0,2-1-1 16,-2 2 0-16,0-2-3 0,0 2 1 0,0 1 0 0,0-1-1 0,0-1-2 15,0 2 1-15,0 0 0 0,0 0-1 0,0 0-1 0,0 0 0 0,0 0-1 0,0 0 0 16,0 0-1-16,0 0 1 0,0 0 0 0,0 0 0 0,2 0 1 0,-1 0-1 0,0 0 0 15,2 0 3-15,-1 0 0 0,1 0 1 0,2 2 1 0,0-2 2 16,-1 0-1-16,1 0 3 0,2 0 3 0,-2 0 0 0,1 0 0 0,3 0 1 16,-2 0 0-16,3-2 0 0,-2 2 1 0,-1-1 0 0,3-1-1 0,0 0 0 0,0-1 0 15,1 1-1-15,-1-2 0 0,0 0-2 0,0 0-1 0,0-1-1 16,-1 2-2-16,1-2 1 0,-2-2-2 0,2 2 1 0,-1 0-1 0,0-2 1 0,-2 1 0 16,3-1-1-16,-4-1 0 0,3 1 0 0,-3 0 0 0,-1-1-2 15,2 0 1-15,-2 0 0 0,1-1 0 0,-3 1 0 0,2 1 0 0,0 0-2 0,-2 0-3 16,-1-2-3-16,-1 3 0 0,1-1-5 0,0 1-2 0,-1 0-2 15,-1 1-3-15,0 1-4 0,-1-2-5 0,-1 3-4 0,-1 0-5 0,2 0-2 0,-2 1-5 16,1-1 0-16,-2 2 1 0,2-1-1 0,-3 1-1 0,1 1 1 0,-1 0-2 16,1 0 0-16,1 0-1 0,0 0 0 0,-1 0 1 0,2 1 1 0,-2 1 2 15,2-2 3-15,-2 1 2 0,3 0 0 0,-2 1 1 0,2 0 2 0,1 1 2 16,-1-2 3-16,1 2 2 0,0 1 4 0,1 0 3 0,-1-2 5 0,3 2 7 16,-1 1 7-16,2 0 5 0,-1 0 7 0,1 0 8 0,1-1 6 0,2 0 4 15,0 1 3-15,-1 0 4 0,3-1 4 0,-2 1 3 0,3 0 2 0,-2 0 3 16,0 0 0-16,1-1 0 0,-1 1-2 0,0 0-1 0,1-1-4 0,-2 3-5 0,-1-3-4 15,2 0-2-15,-2 1-3 0,-1 0-2 0,1-1-3 0,-1 1-3 16,-1 1-1-16,0-2-3 0,-1 1-2 0,1-1 0 0,-3 0-4 0,1 2-1 16,-1 1-4-16,-1-3-3 0,-1 2-4 0,-1 0-7 0,1-1-7 0,-3 1-9 0,1 0-15 15,-1-1-17-15,-1 0-20 0,-1 2-20 0,-2-2-24 0,2 0-26 0,-4 0-22 16,3 1-24-16,-2-2-21 0,-1 0-23 0,0-1-45 0,0 1-54 16,-1-1-52-16,1 0-47 0,-2 1-15 0,-1-2 2 0</inkml:trace>
  <inkml:trace contextRef="#ctx0" brushRef="#br0" timeOffset="87297.37">8141 6035 0 0,'1'-3'207'0,"3"-4"153"0,1 1 4 0,2-1-72 0,0 1-103 0,-1-1-54 15,0 2-34-15,0 0-13 0,-1-1-4 0,1 1 0 0,0 2 2 16,-1 0 5-16,1 0 5 0,-1-1 5 0,1 2 3 0,-1 0 6 0,4-2 5 15,-2 2 6-15,2-1 3 0,-1-1-1 0,5 0-2 0,0 0-5 0,4-2-8 0,1-1-8 0,2-1-10 16,5-1-11-16,1-2-14 0,5 0-8 0,3-3-7 0,3 0-9 0,3 0-8 16,3-2-8-16,3-1-7 0,5-1-3 0,2-1-2 0,5 1-3 15,0-2 0-15,8 2-2 0,2-2 0 0,4-1-2 0,0 0 1 0,5 0-3 0,0 1-1 16,5-2-1-16,-1 1 0 0,5 0 0 0,3-4-1 0,0 3-1 0,2-3 1 16,0 0-2-16,-2 0 0 0,2-1-1 0,-2 0 1 0,1-2 2 15,-3-2 0-15,-2 0 0 0,0 0 0 0,-6-3-1 0,0 0 0 0,-7-1-2 0,-5 1-1 16,-3-2 0-16,-8-1-2 0,-5 1-3 0,-5-1-2 0,-7 0-6 0,-6 0-5 15,-3 0-3-15,-9-1-5 0,-4-1-3 0,-7 0-1 0,-5 0-3 0,-6 1-3 16,-9 0-1-16,-5 0-1 0,-6 1-1 0,-9 0-1 0,-6 2 0 0,-5 4 2 16,-8 0 3-16,-8 2 5 0,-6 2 3 0,-5 4 2 0,-6 3 0 0,-5 4 1 15,-6 2 4-15,-7 5 6 0,-8 0 4 0,-4 6 0 0,-9 4 2 0,-4 2 1 16,-7 6 1-16,-4 5-3 0,-4 4 2 0,-4 6 0 0,-3 5 4 0,-4 7 4 16,-3 5 5-16,2 5 4 0,3 6-1 0,1 4-3 0,4 3-2 0,6 5 2 15,4 2 0-15,7 0 3 0,11 0 0 0,8 0 3 0,12-4-1 0,13-2 0 16,8-2-3-16,8-2-5 0,11-2 0 0,8-5-2 0,9 1 0 0,6-5 0 0,8 2 1 15,4 0-2-15,8-4-1 0,7 1-3 0,5 0-4 0,5-4-6 16,7 0-11-16,6-1-12 0,6-4-16 0,5-3-16 0,5-1-16 0,6-5-13 0,5-2-13 16,5-4-15-16,6-4-13 0,4-1-16 0,3-6-16 0,6-2-17 0,7-1-32 15,2-5-39-15,4-2-42 0,8-5-44 0,1-3-13 0,7-3 2 0</inkml:trace>
  <inkml:trace contextRef="#ctx0" brushRef="#br0" timeOffset="87721.37">11120 5133 0 0,'-18'11'263'0,"-2"-2"28"15,2 1-36-15,-1 0-63 0,-1-1-77 0,3 0-35 0,-1 0-21 0,2 2-10 0,1-3-9 16,3 1-3-16,1-3-3 0,0 2 0 0,2-1 0 0,-1 0 4 0,4-1 8 16,-2 0 11-16,3-2 13 0,2 2 14 0,0-3 17 0,1 1 11 0,-1-2 10 15,3 2 6 1,3-3 6-16,-1 0 2 0,2-1 1 0,2-1 0 0,3 0-2 0,1-3-3 0,5-2-6 0,2-1-11 0,5-1-13 0,6-4-16 0,4-1-15 16,5-3-13-16,8-2-11 0,7-5-8 0,8-3-6 0,8-4-2 0,10-4 1 15,12-4-3-15,12-7-3 0,11-4-5 0,12-5-5 0,13-4-4 0,7-1-2 16,11-4-2-16,8-1 1 0,8 1-1 0,8-3-2 0,0 0-2 0,-2 6 1 15,0 1-4-15,-3 3-5 0,-8 3 1 0,-5 5 2 0,-11 2 2 0,-10 4 0 16,-15 4 1-16,-11 2 3 0,-12 6 2 0,-13 3-2 0,-10 3 0 0,-12 3 1 16,-7 2 1-16,-12 2 1 0,-5 4-1 0,-8 1-3 0,-5 2-4 0,-3 0-7 0,-6 3-8 15,-2-1-7-15,-4 4-13 0,0-2-14 0,-4 0-18 0,-1 2-17 16,-2 1-15-16,-1 0-12 0,-2 0-12 0,-2 2-12 0,-3-2-8 0,0 3-10 16,-1 0-6-16,-2 0-7 0,-2 0-5 0,-3 3-3 0,-1-2-5 0,-2 5-5 0,0 0-33 15,-5-1-46-15,-1 4-47 0,0-1-47 0,-4 0-18 0,-1 4-7 16</inkml:trace>
  <inkml:trace contextRef="#ctx0" brushRef="#br0" timeOffset="88031.37">13503 3956 69 0,'-2'-13'373'0,"0"-1"-3"0,1-1-6 16,1 3-79-16,1-2-115 0,2 2-57 0,-1-1-29 0,4 3-16 0,1-1-12 0,0 0-11 0,6 1-10 15,0 2-3-15,5-1-3 0,2 1 5 0,3 2 6 16,3 1 4-16,2-1 3 0,3 2 3 0,2 0 3 0,4 1 2 0,3 1 3 0,0 1 1 0,1 1-1 16,1 1-1-16,-1 1-3 0,-1 1-5 0,-2 1-4 0,1 0-7 0,-3 3-9 15,-2 0-7-15,-4 2-5 0,-1-1-3 0,-5 1-3 0,-2 2-2 0,-3 0-2 16,-2 1 1-16,-2 0 1 0,-3-1 0 0,-2 3 3 0,0-1-2 0,-4 0 0 16,-1 1-1-16,0-1 0 0,-1 0 1 0,-3 2-1 0,1-1 0 0,-2-1-1 15,0 0-1-15,-2-1-1 0,1 3-1 0,-1-2-1 0,-2 1-2 0,0-1-3 16,-1 1-3-16,0-3-2 0,-2 3-5 0,-1-1-8 0,-2 0-9 0,0 0-14 15,-1 1-12-15,1-1-11 0,-3 0-14 0,-1-1-14 0,2 0-13 0,-1 0-14 16,1 0-12-16,-2-2-15 0,4 3-19 0,-1-3-21 0,2-1-60 0,-2 0-76 16,4-2-38-16,-2 0-21 0,4-3-4 0,0 2 266 0</inkml:trace>
  <inkml:trace contextRef="#ctx0" brushRef="#br0" timeOffset="88247.38">14389 3851 233 0,'11'0'335'0,"-1"0"-50"0,2 0-78 0,1 0-56 16,-1 3-52-16,2-2-20 0,1 3-10 0,1-1-2 0,0 2-1 15,0 0 2-15,-1 1-2 0,1 1-1 0,0 0-3 0,0 1-3 0,1 0-2 16,-3 1-4-16,-1 1-5 0,2 2-4 16,-3-1-5-16,1 1-5 0,-3 1-6 0,-1 0-5 0,-1 1-6 0,1 0-8 0,-2 1-7 0,-2 0-12 0,1 0-12 0,-2 2-15 0,-1 0-15 15,-1 0-17-15,-2-1-19 0,0 1-30 0,0 2-36 0,0-1-71 16,-2-2-89-16,0 1-43 0,-2 0-24 0,2 0-8 0,-3-1 340 0</inkml:trace>
  <inkml:trace contextRef="#ctx0" brushRef="#br0" timeOffset="88964.41">15534 3676 0 0,'2'2'347'16,"2"-2"53"-16,-3 3 7 0,0-2-57 0,1-1-87 0,-2 2-56 0,0 0-45 16,0-1-22-16,-2 2-12 0,1-3-6 0,1 3-2 0,-1-1-1 0,-1 0-4 15,-1 0-2-15,2 0-3 0,-2 0-1 0,2-1-3 16,-1 1-3-16,-1-1-5 0,2 2-7 0,-3-1-6 0,2 2-8 0,-2-1-9 0,2 2-8 0,-1 0-7 0,-1 2-6 0,1 1-4 15,0 0-4-15,-1 2-2 0,2 2-3 0,-1 0-2 16,2 2-1-16,-1 1 1 0,-1 1-1 0,3 2 0 0,0 1-1 0,3 1-1 0,-1 0-1 0,1 2-1 16,-1-1-3-16,3 0-2 0,1-1-1 0,-1 1-1 0,3-3 0 15,0 2 0-15,1-2 1 0,2-1 1 0,2-1 2 0,-2-1 1 16,1-1 3-16,2-1 3 0,-2-1 2 0,2 0 4 0,2-4 5 0,-1 0 5 16,0-1 6-16,0-2 4 0,1 0 5 0,-1-2 2 0,0-1 2 0,0-2-2 15,-3-2-3-15,3 0-2 0,-1-2-4 0,-2-3-4 0,-1 0-3 0,1-3-5 0,-1-2-7 0,-3 1-6 16,2-5-6-16,-1 0-8 0,1-2-4 0,-3-1-5 0,1-2-3 0,-1 2-1 15,1-2-2-15,-1 0 0 0,-2 1-1 0,0 0-1 0,1 4-2 0,-2-1-3 16,0 4-2-16,-2 1-3 0,1 0-1 0,-2 2-2 0,-1 3 0 0,0 2-1 16,0 0 0-16,0 3-2 0,-1 0-1 0,-2 4 1 0,2 0-1 0,-1 3 2 15,-1 0 0-15,-1 2 3 0,1 1 2 0,0 0 2 0,1 1 3 0,-1 0 2 16,3 2 3-16,-1-1 6 0,1 0 4 0,1 1 7 0,0-1 6 0,3 0 4 16,0 0 5-16,2-2 3 0,-1 2 3 0,3-1 3 0,0-1 3 0,1-1 1 15,2 0 3-15,3-2-3 0,-2 1-1 0,3-1-2 0,1-1-5 0,2-2-4 16,-1-2-5-16,3 0-4 0,0 0-2 0,1-2-4 0,1-2-1 0,-2-1-2 15,1-1-2-15,-1 0-2 0,-1-1-1 0,-2-2-2 0,1 1 0 0,-2-2-4 16,-2-1-4-16,-1 2-3 0,-1-2-8 0,-1-2-5 0,-2 1-9 0,1-2-8 0,-4 0-16 16,1-2-21-16,-1 0-20 0,-1-1-22 0,-1-1-19 0,-2-1-20 0,3 0-13 15,-4-1-13-15,2 0-19 0,-2 1-26 0,0-1-28 0,-1 4-26 0,1-1-18 16,1 3-12-16,-2-1-1 0,0 4 3 0,0 0-3 0,0 3-9 0,0 0-45 0,-2 3-62 16,1 0-30-16,0 2-17 0,-3 2 11 0,2 0 316 15</inkml:trace>
  <inkml:trace contextRef="#ctx0" brushRef="#br0" timeOffset="89128.37">16382 3644 0 0,'1'0'183'0,"1"0"208"0,-1 1 0 0,0-1-49 0,-1 2-74 0,1-1-66 0,1-1-64 15,-2 0-42-15,0 2-29 0,0-1-20 0,1 1-14 16,-1 0-9-16,2 0-8 0,0 3-5 0,-1-2-6 0,0 2-3 0,0 1-2 0,2 0-2 0,-2 2 0 16,2 1-3-16,-1 2-4 0,-2-1-5 0,1 2-1 0,2 2-8 0,-2 0-9 15,0 0-11-15,-1 0-11 0,1 1-12 0,1-1-15 0,-1 2-23 0,0-1-27 16,-1 0-48-16,3-2-57 0,-1 1-47 0,0-1-45 0,0 0-23 0,4-3 93 15</inkml:trace>
  <inkml:trace contextRef="#ctx0" brushRef="#br0" timeOffset="89232.37">16648 3764 0 0,'6'-32'133'0,"-1"-2"205"0,-4-2 1 0,1 0-72 0,-5-1-103 16,1-1-62-16,-3 1-45 0,-4-1-23 0,2 3-18 0,-5 1-12 0,1 1-11 16,-1 1-10-16,-2 4-8 0,-1 3-9 15,3 2-9-15,-3 2-14 0,0 3-14 0,0 1-35 0,4 5-44 0,-2 0-60 0,2 4-65 0,1 2-32 0,2 2 155 16</inkml:trace>
  <inkml:trace contextRef="#ctx0" brushRef="#br0" timeOffset="89745.38">16449 3632 225 0,'0'8'335'0,"1"0"-62"0,1 0-87 0,-1-1-48 15,0 0-28-15,-1 1-11 0,1-1 1 0,1-2 1 0,0 3 3 16,0-2 3-16,0 0 6 0,2 0-3 0,-2-2-8 0,3 3-7 15,-1-2-6-15,2-1-9 0,-1 1-6 0,0 0-9 0,4-2-9 0,-2 2-6 0,1 1-7 16,0-4-7-16,1 2-7 0,0 1-6 0,-2-1-8 0,3-2-1 0,-2 0 0 0,0 2 2 16,-2-2 1-16,2 0 1 0,-2-1 1 0,-1-1 2 0,0 0 0 0,1 0-1 15,-1-1-1-15,-1-1 0 0,-2-1 0 0,3-1-1 0,-2 0 0 16,-1-2-2-16,2 0-5 0,-1 0-3 0,-1-1-3 0,3 1-3 0,-3-1 0 0,2 0-1 16,-1 1 0-16,-1-1-1 0,2 1-1 0,1 0 0 0,-1-1 1 15,-2 0 0-15,2 3 1 0,-2-2 0 0,3 2 1 0,-2-2-1 0,-1 3 1 0,2-1 0 16,-1 2-2-16,-1-2 0 0,3 3 0 0,-3 0 1 0,2-1 0 0,1 2-1 0,0 0 2 15,0 2 0-15,0-1 1 0,0 0-1 0,2 3 0 0,1-1 1 16,0 1 1-16,0 1 3 0,3 0 2 0,-2 3 0 0,1-1 3 0,-1 3 1 0,2-1 2 16,-1 2 0-16,0 0 0 0,-2 1 0 0,2 2-1 0,1-1 0 0,-2 1 0 15,1-1 0-15,-1 3-2 0,-1-2-1 0,1 1-2 0,0-1-2 0,-2 1-1 16,2-1-2-16,-2 0-1 0,1-2-1 0,-1 1-3 0,-1-2-2 0,1 0-2 16,0-1-1-16,-2 0 0 0,1-2-1 0,2 0 0 0,-3-2 0 0,0-1 0 15,1-1 0-15,0-2-3 0,-1 0-1 0,2-1-2 0,0-1 2 0,-1-1 0 16,0-2 3-16,0 0-1 0,1-2 0 0,0-1 1 0,-2-1 1 0,1-1 1 15,0 0 2-15,-1-1-1 0,0-2 2 0,0 1 1 0,-1-2 1 0,1 2 1 16,-2-1 1-16,-1-2 0 0,3 3 1 0,-3-1 0 0,2 1-1 0,-3-1 3 16,2 1-1-16,-2-1 0 0,2 2-1 0,0-3 0 0,1 4 1 0,-1-1 0 15,-1-1 1-15,1 1 0 0,-1 1 0 0,3-1-2 0,-3 2 1 0,2-1-1 16,-3 1 0-16,3-2-2 0,-3 4 1 0,2-3 0 0,-1 4 0 0,1-2 0 16,-2 1-2-16,0 0 0 0,1 0-6 0,-1 1-9 0,0 2-18 0,-1-1-19 15,0 0-21-15,0 1-19 0,0-1-17 0,0 2-13 0,0 0-13 0,0 0-15 16,0 1-16-16,0 0-19 0,0 0-31 0,0 0-37 0,-2 1-55 0,2-1-62 15,-3 1-20-15,3-1 0 0</inkml:trace>
  <inkml:trace contextRef="#ctx0" brushRef="#br0" timeOffset="90578.37">17290 3573 349 0,'0'-4'391'0,"0"1"-39"0,0 0-64 0,-1-1-50 0,-2 0-47 0,2 0-21 15,-1 0-10-15,-2 0-5 0,3 0-4 0,-2 0-5 0,2 0-5 0,-1 0-6 16,0 1-7-16,1 0-14 15,0 0-14-15,-1 1-14 0,1-1-13 0,1 0-10 0,0 2-9 0,0-1-11 0,0 1-10 0,0-1-9 0,0 0-7 0,0 1-8 16,0 1-7-16,0 0-5 0,0 0-7 0,0 0-3 0,0 0-3 0,-1 0 0 0,-1 0-1 16,-1 1 0-16,2 2-1 0,-2-2 1 0,1 2 1 0,-2 1 0 0,-1 0 2 15,2 0 0-15,-3 1 2 0,1 0 3 0,-1 1 4 0,0 0 2 16,1 0 1-16,-3 1 2 0,1 0 1 0,-3-2-1 0,3 4-1 0,-3-2 0 16,1 0-1-16,-2 0 0 0,1 1 2 0,-1 0 0 0,1-1-1 0,-1 0 2 15,-2 1 0-15,2 0-2 0,0-1 0 0,2 1 0 0,-2-2-2 0,0 3 0 16,1-1 2-16,-1 2 1 0,2 0-1 0,-2 0-1 0,2 0-2 0,1 0 0 0,0 3-1 15,1-1 0-15,0 0-1 0,2 0 1 0,1 0 1 0,1-1 0 0,1 2 2 16,0 0 1-16,2-1-3 0,2-1 2 0,0-1 2 0,-1 1 4 0,4-1 7 16,-1-1 6-16,1 0 4 0,0-2 3 0,1 0 4 0,2-2 3 0,0 0 2 15,1-1 1-15,2-2 1 0,-1 0 3 0,1-1 2 0,2-1 2 0,-1-1-1 16,1-3-2-16,0 1-5 0,1-2-4 0,0 0-3 0,-1-2-3 0,2 0-3 16,-1-1-3-16,-2-2-1 0,3 0 0 0,-3-2-3 0,1 0-2 0,-1-1 0 15,2 0-4-15,-3-4-1 0,3 0-2 0,-2 1-1 0,-2-3 0 0,3-1-2 16,-2 0 1-16,-1-2-1 0,1 0-1 0,-2-2 0 0,1 3 0 0,-2-3-3 0,2 1 1 15,-4-1-2-15,2 3 0 0,-2-1 3 0,-1 1-1 0,0 1 0 16,-3 3-1-16,1 0-1 0,-2 3-1 0,0-1 1 0,1 4-1 0,-2 0 1 0,0 2-1 16,-2 1 1-16,1 1-1 0,0 2 1 0,-3 1-3 0,2 1-1 0,-3 2-1 15,0 1-2-15,-1 2-2 0,-2 0-2 0,3 3-2 0,-2 1-1 16,-2 0 1-16,3 3 1 0,-2 1-1 0,2 0-1 0,1 1 2 0,0 1 0 0,2 1 1 16,0 1 0-16,1 1 2 0,0 0 4 0,1 2 2 0,1 0 2 15,1 2 2-15,1-2 2 0,0 1 1 0,2 2 0 0,1-2 0 0,0-1 2 16,0 2 0-16,2-1 1 0,-2-2-1 0,1 1 1 0,3-1 2 0,-3-1-1 0,2-2 2 0,-1 1 0 15,1-3 2-15,0 2-1 0,-2-3 4 0,2-1 0 0,1 0 1 16,-2-2 3-16,0 0 1 0,2-3 1 0,0 0 2 0,-2 1 1 0,3-4 1 0,-2 0 0 16,-1-1-1-16,3-1-3 0,-2 0 0 0,0-4-1 0,1 1-2 0,-2-1-3 15,1-3 1-15,-1 2-2 0,1-3-1 0,-2-1-3 0,0 1 0 0,0-3-3 16,-1 1-1-16,0-1 0 0,0 0 1 0,-1 0 0 0,-1 0 0 0,-1-1 0 16,-1 1-1-16,2 2 1 0,-2-1-2 0,-1 2 1 0,0 1-2 0,0 0-1 15,0 2-1-15,0-1 0 0,0 3-1 0,0 0 0 0,0-1-2 0,0 2-1 16,0 1-1-16,0-1-1 0,0 2 0 0,0 1-1 0,0 0 0 0,0 0 1 15,0 1 0-15,1 2 3 0,-1 1-1 0,1-1 2 0,2 3 0 0,-2-1 2 16,3 4 0-16,0-2 1 0,1 2 1 0,0 0 2 0,1 1 3 0,1 1 2 0,-1 0 2 16,4-1 1-16,-1 2 2 0,2-1 1 0,-1 0 2 0,3-1 1 15,0 0 3-15,0-1 1 0,2-1 1 0,1 1 3 0,0-1 1 0,1-2 0 16,1 0 0-16,0-1-3 0,0-2-1 0,0 0-2 0,1-1-1 0,-2-2 0 16,2 0-1-16,-2-2-1 0,1-1-1 0,-1 0-1 0,-1-1-1 0,-2-1-1 15,0 0-1-15,-1-2 0 0,-3-1 1 0,1-1-1 0,-1 1-1 0,-2 0-1 0,-2-3-2 16,0 0-3-16,-3 1-2 0,-1-1-3 0,-2-2-4 0,-1 3-4 15,-3-1-5-15,-1-1-4 0,0 2-6 0,0-2-7 0,-3 2-7 0,0 0-7 0,-3 1-8 16,2 3-7-16,-2-1-6 0,0 2-6 0,-3 0-10 0,2 1-11 0,-3 2-12 0,2 0-9 16,-1 0-11-16,-1 2-9 0,0 2-9 0,0 0-10 0,1 0-5 0,-2 2-6 15,1-1-4-15,2 1-3 0,1 0-4 0,-1 2-3 0,0-1 0 16,3-1-1-16,0 1-3 0,3 0-7 0,-2-2-46 0,4 0-62 0,0 0-36 16,-1-1-22-16</inkml:trace>
  <inkml:trace contextRef="#ctx0" brushRef="#br0" timeOffset="91061.37">17961 3496 0 0,'1'-4'141'0,"-1"1"172"0,0 1-25 0,0-1-61 0,0 2-78 15,0-2-51-15,-1 3-39 0,0-1-18 0,-1 0-9 0,2 1-5 0,0 0-1 16,0 0 1-16,0 1 4 0,0 0 3 0,0 3 4 0,2 0 3 16,-1 0 3-16,0 1 4 0,3 3 3 0,-2 0 5 0,3 1 4 15,0 0 5-15,0 2 3 0,-1-1 4 0,3 2 5 0,0 0 1 0,0 0 1 0,-1-2-1 0,2 2-1 16,-1-1-3-16,2 0 0 0,-1-1-4 0,1-1-3 0,1 0-5 0,0-2-6 15,1 0-4-15,2-3-5 0,-2 2-6 0,0-3-6 0,0 0-6 0,3 0-2 16,-2-2-4-16,1 0-1 0,-2-1-3 0,0-1-1 0,0-1-2 0,0 0 1 16,-2-2 1-16,1 0 2 0,0-1 2 0,-4 0 0 0,2-2 0 0,-1 2 0 15,-2-3-1-15,0 1-2 0,0-2 0 0,-1 1-3 0,-2-1 0 0,2 1 0 0,-3 0-4 16,2-1-2-16,-2 1-3 0,0 1-2 0,2 1-2 0,-2 0-4 16,0 2 0-16,-1 0 0 0,1 1-1 0,1 3-2 0,-2 0-1 0,1 0 1 15,0 3 0-15,-1 1-2 0,1 0 3 0,2 2 6 0,-2 0 4 0,2 0 4 16,0 2 8-16,1 0 9 0,0 0 8 0,0 1 7 0,-1-1 9 0,3 0 9 0,-1 1 9 15,0-2 9-15,3 0 6 0,-2 1 10 0,0-1 3 0,3-2 2 0,-2 0 0 16,3 0-2-16,-1-2-5 0,2 0-7 0,3-2-8 0,-2-1-9 16,5-1-7-16,0-2-9 0,0 0-8 0,3-3-11 0,0-1-7 0,2 0-9 0,-2-3-4 0,1 1-7 15,0-3 0-15,-1 2-4 0,0-2 0 0,-2 0-2 0,-1 0 1 16,-1-1 1-16,-2 3-2 0,-3-1-1 0,0 2-2 0,-1-1-2 0,-4 2-2 16,1 0-3-16,-1 0-6 0,-3 1-4 0,1 1-5 0,-3-1-3 0,1 3-5 15,-2-1-4-15,-3 0-4 0,2 2-4 0,-3-1-5 0,-2 2 0 0,2-1-5 16,-2 2-1-16,-3 0-2 0,2 0-1 0,-3 1 1 0,0 0 0 0,-2 0 0 0,0 0 2 15,0 1-3-15,-3 0-1 0,1 0-3 0,1-1-2 0,-2 1-4 0,0 1-5 16,0-1-5-16,0 0-4 0,3-1-4 0,-1 2-3 0,1-1-3 0,2-1-5 16,0 0-8-16,1 0-9 0,2 0-10 0,1 0-7 0,1 0-11 0,0-1-10 15,2-1-12-15,-1 2-12 0,3-1-33 0,1 1-45 0,0 0-57 0,0 0-62 16,0-3-28-16,0 2-10 0</inkml:trace>
  <inkml:trace contextRef="#ctx0" brushRef="#br0" timeOffset="92172.37">14914 5220 372 0,'-50'17'374'0,"3"0"0"0,3-4 0 0,1 0-97 0,1 0-141 0,1 0-67 16,3 1-34-16,2-1-15 0,2 0-7 0,3 0-6 0,1 0-3 15,6 0-1-15,1 2 1 0,3-2 3 0,4 0 3 0,2 1 3 0,3-1 2 16,6-1 10-16,3 0 13 16,4-3 7-16,8 1 7 0,6-3 6 0,10 0 10 0,10-4 4 0,13-3 5 0,14-3 1 0,14-6-3 0,18-6-4 0,16-3-5 0,23-10-1 15,22-6-1-15,16-5-10 0,17-8-14 0,17-7-5 0,14-4-2 0,7-4-8 16,12-3-11-16,7-2-11 0,-4-1-10 0,0 1-7 0,-3 1-5 16,-6 1-6-1,-8 2-7-15,-9 1-7 0,-11 4-11 0,-9 1-9 0,-11 1-5 0,-12 5-11 0,-15 1-8 0,-13 1-3 0,-13 1-2 0,-9 4 2 0,-10-4 4 0,-13 1 3 0,-9 0 5 16,-8-2 4-16,-9-1 3 0,-9 1 5 0,-9-1 4 0,-10-3 5 15,-6 2 8-15,-8-1 5 0,-7 0 5 0,-10-1 5 0,-4 0 4 0,-10 1 4 0,-7-2 4 16,-9 3 1-16,-11 2 2 0,-7 2 1 0,-13 5 6 0,-13 1 4 0,-11 6 7 16,-15 4 3-16,-14 6 4 0,-17 6-1 0,-13 5 0 0,-19 6 0 0,-18 9 2 15,-17 7 0-15,-17 9-2 0,-15 9 2 0,-10 7 1 0,-9 10 5 0,-5 9 2 16,-3 8 2-16,1 5-2 0,5 6 0 0,5 2 0 0,10 4-2 0,10-1 2 16,11 3-2-16,14-3 1 0,14-3-1 0,13 0 1 0,14-4-2 0,13-2 0 15,13-1-2-15,10-3-2 0,13 0-1 0,12-2-2 0,13-3 0 0,11-2-1 16,12 1 1-16,8-2 0 0,9-3 0 0,11 0-3 0,8-1 1 0,8-1 2 15,10-1 1-15,10-1 2 0,9-1-1 0,11-5-1 0,11-3-3 0,10-1-5 16,9-2-5-16,14-5-9 0,8-2-9 0,8-4-8 0,8-3-11 0,5-2-10 16,8-4-16-16,5-3-14 0,3-3-21 0,3 0-22 0,0-3-57 15,1-1-71-15,-1-1-50 0,0-3-39 0,-6 0-19 0,-7-1 180 0</inkml:trace>
  <inkml:trace contextRef="#ctx0" brushRef="#br0" timeOffset="102548.11">24872 10579 0 0,'-14'4'55'0,"-1"-1"7"0,0-1-2 0,0 0-3 0,-2-2-5 0,-2 0-10 0,1 0-11 16,-5-3-8-16,1 2-8 0,-3-3-5 0,-2 1-2 0,-2 0-3 0,-2-2-1 16,-1-1-2-16,-3 1-1 0,-2-3-2 0,-2 0 0 0,0-2 0 0,-3 0 1 15,-1 0 2-15,-2-2 3 0,-2 0 5 0,0-1 3 0,-1-1 4 0,-1 1 3 16,3-2 2-16,-2 1 2 0,-1-1 0 0,3 1 3 0,-1-3 1 16,1 1 1-16,-1 0 1 0,2 0 1 0,-1 1-2 0,1-2-1 0,1 1-4 0,-1 0-2 15,2 0-1-15,0 1 0 0,1-2 0 0,0 1-2 0,2 0 0 16,-1 0 0-16,1 1-2 0,2-1 0 0,-2 0 0 0,3 0 1 0,0 1 3 0,0-2 3 15,1 1 3-15,-1 0 4 0,3 0 2 0,-1-1-3 0,1 2 0 0,-2-2-1 16,1 0 0-16,1 0 0 0,-1 1-1 0,0-1 0 0,-1 0-2 0,0 0-3 16,0 0-2-16,0-1-4 0,-1 0-5 0,-2 0-5 0,1 0-1 0,-1 0 0 15,-3-1-2-15,2 1 0 0,-1-3 0 0,0 2 0 0,-1-1 1 0,0-1-1 16,0 0 0-16,-2-2 3 0,3 1-4 0,-1-1 0 0,-1-2-2 0,0 0 1 16,2-1-2-16,-1-2-2 0,1 1 1 0,1-2-1 0,2 0 0 0,-1-1-1 0,0-2-1 15,1 1 1-15,2-1-2 0,2-2-1 0,1 1 2 0,0-1 0 16,-1-1 2-16,3-1 1 0,0 1 1 0,-1 0 2 0,-1-1 0 0,1-2 3 15,2 3 1-15,-3-3 1 0,-1 1 0 0,-2 0 1 0,0-2 0 0,-4 1 3 0,-2 0-1 16,0-1 1-16,0 2-2 0,-4 0 1 0,0-1 0 0,-3 2-1 16,0 0-1-16,-2 3-3 0,0-2-1 0,-3 2-1 0,1 0 1 0,0 0-1 0,-2 3 2 15,2 1-2-15,-1-1 2 0,0 2-1 0,0 1 2 0,2 0 2 0,4 1 1 16,2 4 2-16,1-2 2 0,3 1 4 0,3 3 0 0,3 0 4 16,0 1 4-16,4 0 5 0,2 1 2 0,0 1 1 0,4 1 1 0,3 1-1 0,0 0-1 15,2 1 0-15,2 1-3 0,2-1 0 0,1 4-1 0,1-1-1 0,3 2 0 0,0 0-3 16,1 1-5-16,1 0-6 0,0 2-5 0,3 0-1 0,-2 1 0 0,4 2-3 15,-1 0 0-15,0 0 1 0,1 2-2 0,0-1 0 0,0 2-2 0,0 0-2 16,1 2-2-16,-1-1 1 0,-1 2 0 0,1-1 0 0,0 2 1 16,-1-1 0-16,1 2 1 0,0 0 0 0,0-1-1 0,-1 3 0 0,1-3-2 0,0 4 0 15,-3-2 2-15,2 1-1 0,1-1 1 0,-2 1 0 0,1-1-1 0,-1 0 1 16,1 1-2-16,0-1 0 0,0 2 1 0,0-3-1 0,1 1 1 0,-1 1 2 16,0-3-1-16,1 1 0 0,0 0 1 0,2-1-1 0,-2 0 0 0,1 0 0 15,0-1 0-15,0 1 1 0,2-3-1 0,-3 2 1 0,3-2 0 0,-2 0 0 16,0 1 0-16,-2-2 0 0,1 0 1 0,1-2-1 0,-2 1 0 0,-3 0 1 15,2-1 0-15,-2 0 0 0,-1 1 1 0,-1-3-1 0,-1 2 1 0,-1 0 1 16,-3-2-1-16,1 0 1 0,-2 0 0 0,-2 0-2 0,-1-1 0 0,-1-1-1 16,0 0-1-16,-2 0 1 0,0-1-2 0,-1 1 1 0,1-1 0 0,-1-1-1 15,2 0 0-15,0-1-1 0,-2 0 0 0,4-1 0 0,-1 1 1 0,2-1 2 16,1-1 1-16,0 1 1 0,2-1 0 0,1 0 2 0,3-1 0 0,-2 0 0 16,3-1-1-16,1 1 2 0,2 1 0 0,1 0 0 0,0-1 0 0,-1 1 2 0,3 1-2 15,0-2-1-15,-1 1 0 0,1 0-2 0,1-1 1 0,1 1 0 16,-3 1-1-16,1-1 2 0,0 1-2 0,-2 1-1 0,2 0 1 0,-1-1 0 0,0 2-1 15,0-1-1-15,-2 1-1 0,1 1-1 0,-1-1 0 0,1 0 2 16,-2 2 0-16,1-1-1 0,0 1 0 0,-2-1 1 0,3 1 0 0,-1 0 0 16,0-1-1-16,0 1 0 0,1 0 1 0,0 1 0 0,1-1 1 0,0 1 0 0,1-1 0 15,0 1-2-15,-1 1 1 0,2-1-1 0,0 1-1 0,1 0 0 0,0-2 1 16,-2 3 0-16,3 0 1 0,-2-2 0 0,2 1 0 0,-1 0 0 0,-1 1-1 16,0-1 0-16,0 0 0 0,0 0 1 0,0 2 1 0,-2-4-1 0,1 1 1 15,-1 1 0-15,-2-1-1 0,2 0 1 0,-1 1 0 0,-2-1 1 0,0-2-1 16,1 2-1-16,0 0-1 0,-2-1 1 0,1 0 1 0,1 0 0 0,-1-1 0 15,-2 0-1-15,3 0 0 0,0 1-1 0,-1 1 0 0,1-3 0 0,0 2 0 0,-2-1-2 16,3 1 2-16,-2-1 0 0,0 1 0 0,1-2-1 0,0 3 0 0,2-1 1 16,-3-2-1-16,3 2 1 0,-3 0-1 0,3 1 1 0,-1-1 0 0,-1 1 0 15,1-1 0-15,-2 0 2 0,3 0 0 0,-2 1-2 0,1-2 2 0,-1 0 0 16,0 1-1-16,-1-1 0 0,0 0-1 0,1 1 0 0,-3-2 0 0,0 0-1 16,-1 2 0-16,0-3 1 0,-1 1-1 0,0-1-1 0,-1 0 1 0,-1 1 0 15,-1-3 0-15,2 2 0 0,-2 0 1 0,0-2-1 16,-1 3 1-16,-1-1 0 0,2-1 0 0,-1 1 2 0,-1 1 1 0,2-1 0 0,-1 1-1 15,-1-1 0-15,1 2 1 0,3-1 0 0,-2 1 0 0,-1-1-1 0,-1 1 1 0,2 0-1 16,-1 1 0-16,-1-1-1 0,1 0 1 0,1 1 0 0,-3-1 0 0,2 1 1 16,-2 0 0-16,1-1-1 0,-2 1 0 0,0-1 0 0,-1 0 1 0,-4-1 0 15,3 1 0-15,-2-2 1 0,-2 3 0 0,1-2-1 0,0 1 1 0,-3-2 0 16,0 3 1-16,0-2-1 0,-2 2 0 0,3-1 1 0,-3 1-2 0,1-1 0 16,-2 1 1-16,1-2 1 0,2 4 2 0,-2-2 3 0,0-1 1 0,3 3 2 15,-3-2-3-15,3 1 0 0,-2 1 0 0,3-2 0 0,-2 2 1 0,0 0-1 16,1-1 0-16,-1 0-2 0,0 1 0 0,1-1-2 0,-2 1-3 0,-1 1-3 15,3-1 0-15,-3 0 1 0,1 0 1 0,0 2 0 0,-2-1 0 0,1-1 0 16,-1 2 0-16,-1-1 1 0,-1 0 1 0,2 1 2 0,-2-1-1 0,-1 2 1 0,-1-2 1 16,2 2 1-16,-2-1 0 0,3 1-2 0,-2 1-1 0,2-1 0 15,-2 0 0-15,2 1 0 0,2 0 1 0,-1 0-2 0,0 0 1 0,3 0-1 0,-1 0 0 16,-1 0-1-16,4 0-1 0,0-2-2 0,-1 2 2 0,2 0-1 0,-1 0 0 16,2 0-1-16,-1 0 0 0,1 0 0 0,0 0-1 0,0 0 0 0,-2 2 0 15,3-1-1-15,-1 0 1 0,-2 1 0 0,2 0 0 0,0 1 0 0,0-1 0 16,-1 2-1-16,0-1 0 0,2 1 1 0,-1 0-1 0,-1 0 0 0,3 0-2 0,-2 1 2 15,2 0-1-15,-2-1 1 0,3 1 0 0,0-1 1 0,1 0-1 0,0 2 0 16,2-1 1-16,-1-1-1 0,3 1 1 0,0-1 1 16,1-1-1-16,0 1 1 0,4-1 0 0,-3 1 0 0,3 0 1 0,1-1-1 0,0 0 1 15,1 0 0-15,2-1 0 0,-1 0 1 0,2-1 0 0,0 1-1 0,1-1 1 16,0 2-1-16,-1-2 1 0,2 1 1 0,-2 0 0 0,0-1 2 0,-2 1-1 0,2-1 0 16,-3 2-1-16,2-1 1 0,-3 0 0 0,3 0-1 0,-3 0 1 0,1-1 0 15,-1 0-1-15,0 2 1 0,0-2-1 0,3 2 1 0,-2-1-1 0,0 0-2 16,1 0 1-16,0-1 0 0,2 0 1 0,-1 0 1 0,0 0-1 0,2-1 1 15,-1 2 1-15,1-1-1 0,0-1 0 0,0 0-2 0,2 0 1 0,0 0 0 16,-1 0 0-16,3 0 0 0,-2 0 1 0,2-1-1 0,-2-1-1 0,0 2 2 16,3-1-1-16,-1 0-1 0,0 0 0 0,-1 0-1 0,1 1 0 0,1-1 0 15,-1 0 0-15,1 1 0 0,-1-2-1 0,1 2 0 0,0 0-1 0,0 0 0 16,0 0 0-16,0 0-3 0,0-1 1 0,0 0 0 0,0 0-1 0,1-1 1 16,0 0 0-16,-1 0 1 0,1 1-1 0,1-2 2 0,-1 2-2 0,0-2 1 15,-1 2-2-15,3 0 1 0,-1-2 0 0,-1 2-1 0,2 0 0 0,-1 0-1 16,-1-1-3-16,2 1-2 0,-2-1-7 0,2 1-7 0,-2-2-9 0,3 3-9 15,-2-1-9-15,-1 0-6 0,2 0-4 0,-2 0-3 0,-1 1-4 0,3-1-4 0,-1 0-3 16,-1 1-3-16,3 0-3 0,-3 0-3 0,2 0 0 0,-1 1 2 16,0 0 2-16,0-1 4 0,1 1 0 0,-1 1 0 0,3-1-11 0,-3 2-13 15,2-2-21-15,1 2-23 0,1-2-51 0,-2 0-63 0</inkml:trace>
  <inkml:trace contextRef="#ctx0" brushRef="#br0" timeOffset="113787.24">17084 6890 0 0,'-10'-6'208'0,"1"-1"141"15,-2-1 1-15,0 0-62 0,2-1-91 0,-2 1-62 0,1 0-46 16,-1-1-21-16,1 1-7 0,0 0-3 0,-1 0-1 0,2 2 0 0,-1-1 0 0,2 1 3 15,-1 0 7-15,0 1 6 0,2 0 6 0,-2 1 3 0,4-1 4 16,-2 1 1-16,2 1-1 0,0-1-3 0,1 0-5 0,-1 1-8 0,4 0-9 0,0 1-7 16,1-1-5-16,1 0-8 0,0 0-10 0,5 0-8 0,-1 1-7 0,1-2-6 15,4 0-3-15,4 0-2 0,0-1 0 0,3 0-2 0,3-1 0 0,3 1-1 0,2-2 1 16,5 0 1-16,0-1 0 0,5 1 4 0,2-1 3 0,5-2 2 16,2 0-2-16,4 0-1 0,4-2-1 0,4-1 1 0,1 0-1 15,4-1-1-15,4-1 2 0,2 0 0 0,5-2 0 0,1-2 0 0,4 2-2 0,-1-1-2 16,1-2-4-16,4 2 2 0,-2-1 0 0,2 1 2 0,1-3 1 0,-1 4 0 0,2-3-1 15,0 2-1-15,-2 0-3 0,0-1 2 0,-1 2 0 0,-1-1 1 16,-2 2-3-16,-3 0 2 0,-6-1-2 0,-1 3 0 0,-2-2-2 0,-7 3-1 0,0-1 0 16,-4 0 0-16,0 1 2 0,-5 0 2 0,-5 1 3 0,-2 1 0 0,-1 0 0 15,-4 1-1-15,-3 0 0 0,-3 0 0 0,-3 2 0 0,-1 0-2 0,-3 3 0 16,-4-3-4-16,0 4-3 0,-4-1-3 0,0 0-1 0,-4 2-5 0,0-1-1 16,-3 0-1-16,-1 2-1 0,0-1-1 0,-1 3 1 0,-2 0-1 15,-1 0 0-15,0 3 1 0,-1-1 0 0,1 2 3 0,-3 0 2 0,2 4 2 0,-2-1 1 16,2 3 2-16,-2 0 2 0,0 5 3 0,-1 2 5 0,1 1 4 0,-1 7 3 15,0 3 5-15,-1 3 2 0,1 3 5 0,-2 7 4 0,-1 2 4 0,2 8 4 16,-3 3 4-16,2 5 6 0,-2 7 1 0,0 5 1 0,-1 3-3 0,1 5-3 16,2 3-2-16,-3 3-2 0,4 3-4 0,0 4-4 0,1 5-3 0,1 0-2 15,1 1-1-15,4 1 0 0,2-2-3 0,1 2-4 0,2 2-2 16,2 2 1-16,5 0 0 0,0 1-1 0,4-3 1 0,0-1 0 0,5 1 0 0,-1-3-1 16,4 1 2-16,4-2 1 0,0-2-2 0,2 1-3 0,3-3-3 0,1 3 0 15,1-3-2-15,2-1-1 0,-1 0-2 0,2-2-2 0,2 0-1 0,-4-2-2 16,3-3-1-16,-3-2-2 0,-2-5-4 0,-3-3-3 0,-2-4-3 0,-3-4-2 15,-2-2 0-15,-4-5 3 0,-2 0 1 0,-2-4 1 0,-5-3 1 0,-4 0 1 16,-2-3 1-16,-5-2 0 0,-3-1 2 0,-6-5 2 0,-4-2 1 0,-7-3 2 0,-6-1 2 16,-8-6 1-16,-8 0 0 0,-8-4 0 0,-11-2 0 0,-9-3 0 0,-11-4 0 15,-8-3 0-15,-11-3 1 0,-12-2 0 0,-8-6 6 0,-7-3 8 16,-8-2 3-16,-10-4 4 0,-1-4 5 0,-4-1 9 0,-2-4 3 0,1-1 1 0,1-3 1 0,0-2 1 16,2 0 0-16,2-3 3 0,3-2 0 0,8 1-2 0,9 0-3 15,4 0-8-15,7 2-5 0,8-2-6 0,4 0-10 0,9 2-12 0,7 0-10 0,7 2-12 16,4 0-7-16,8 2-7 0,4 0-8 0,7 2-12 0,4 1-8 0,3 0-7 15,7 2-14-15,2 1-20 0,4 0-23 0,4 1-28 0,2 1-23 16,5 1-21-16,4-1-17 0,1 1-14 0,4 1-27 0,1 0-34 0,5-1-52 0,1 1-60 16,4-2-32-16,2 0-18 0,3 0 1 0,2-1 116 0</inkml:trace>
  <inkml:trace contextRef="#ctx0" brushRef="#br0" timeOffset="114889.24">18167 7457 0 0,'0'-9'182'0,"0"1"201"0,-1 0 3 0,-2 3-14 0,1-3-21 16,-2 4-79-16,2-3-106 0,-2 2-51 0,0 1-24 0,2 0-16 0,-1 2-16 16,-1-2-6-16,2 2-4 0,-3 2 2 0,4-1 6 15,-2 1 3-15,2 1 1 0,-1 2 3 0,-1 1 3 0,2 2 2 0,-2 0 1 0,1 3 1 0,-1 1 0 16,2 2 0-16,-1 3-2 0,-1 2-4 0,1 0-7 0,-1 4-9 0,1 0-12 16,-2 0-8-16,2 1-5 0,-1 0-6 0,2 1-6 0,-2 1-2 0,2-1-2 15,-2 0-1-15,2 1-2 0,1 0-1 0,-1-3 3 0,1 2-2 0,0 0 1 0,1-1-2 16,-1-2 1-16,3 0-2 0,-1-1 1 0,0 1-1 0,0-2 1 15,2-1-1-15,1-2 0 0,0-1-1 0,0 0 2 0,1 0-1 0,1-2-1 0,1-1 0 16,0 0 0-16,1-3-1 0,1-1 3 0,0 0-1 0,1-2 0 0,0-1 0 16,1 0 0-16,0-3 1 0,-1-1-2 0,3-1 1 0,-2 0 0 0,2-3-2 0,-3-1 1 15,0-1 1-15,2 0 3 0,-3-2 5 0,1-1 6 0,-2 1 2 16,-1 0 2-16,1-3 1 0,-2 2 0 0,0 0-1 0,-2-3 1 0,-2 2 0 0,2 0-1 16,-1 0 1-16,-3 0 0 0,2-1-3 0,-2 2-2 0,0-3-6 15,-1 3-6-15,0-2-3 0,0 1 0 0,0-1-1 0,0 1 0 0,0 2 0 0,0-2-1 16,-1 2-1-16,1 0 0 0,0 0 0 0,0 0 1 0,0 1 1 15,0 2-1-15,0-1 0 0,0 2 1 0,0 0-1 0,0 1-2 0,0 0 0 16,0 1-1-16,0 2 0 0,0 0 0 0,0 0-1 0,1 1 2 0,-1 2 0 0,1-1 1 16,2 1 0-16,-1 2-1 0,1 2 1 0,-1-2 0 0,2 3 1 0,-1 0 2 15,0 0-1-15,2 2 2 0,0-1 0 0,0 1 1 0,1-1 2 0,1 0 1 16,-1 1 1-16,1 0 1 0,2-2 0 0,0 1 3 0,-1-3 0 0,2 2 2 16,0-1 1-16,1 0 0 0,1-1 0 0,1-1 2 0,0-1 0 0,0 0-1 15,1 0 1-15,1 0-1 0,0-3-1 0,0 0-1 0,0-1-1 0,-2 0 1 16,2-1-3-16,0 0-1 0,1-2-2 0,-2 1-1 0,-2-2 0 0,2 1 0 15,-2-2 0-15,0-2 0 0,0 2-1 0,-1-2-2 0,-2 1 0 0,1-2-3 16,-3 1 1-16,2-2-1 0,-3 1 1 0,-1 0 0 0,1-2 0 0,-2 1 0 16,-1 0-1-16,-1-1 0 0,-2 1-2 0,0-1 0 0,0 1-1 0,0-1 1 0,-2 1-1 15,0-1 2-15,-2 2-2 0,2-1 1 0,-3 2-1 0,0-1-1 16,1 2 0-16,1 0 0 0,-3 2 2 0,1 0 0 0,-1 1-1 0,0-1-1 16,1 3-2-16,0-1-2 0,-1 1-6 0,1 1-7 0,0 0-9 0,0 1-9 0,-1 0-11 0,1 1-10 15,0 0-14-15,-1 1-12 0,2 1-16 0,-1 0-17 0,0-2-17 16,-1 2-15-16,2 0-17 0,1 0-16 0,-1 1-13 0,-1 1-11 15,1-2-20-15,0 2-24 0,2 1-59 0,-2-3-79 0,2 2-31 0,-2 0-11 0,3-1 2 16,0 1 146-16</inkml:trace>
  <inkml:trace contextRef="#ctx0" brushRef="#br0" timeOffset="115131.24">19163 7655 0 0,'-6'-5'374'0,"-3"1"6"0,3 0 4 0,-3 1-61 0,1-1-92 15,0 2-60-15,-2-2-43 0,3 2-19 0,-2 0-9 0,0 0-4 0,2 1-2 16,0 0-6-16,0 1-7 0,1-1-8 0,0 1-6 0,1 0-7 0,0 0-5 16,1 0-5-16,0 1-4 15,2-1-8-15,-1 2-8 0,2 1-12 0,1 0-11 0,0 1-15 0,0 1-15 0,1-2-16 0,2 3-18 0,-1 2-17 0,2-3-16 16,0 2-16-16,2 1-15 0,-2-1-19 0,1 0-25 0,1 1-50 0,-1 0-65 15,-1 0-53-15,0 1-44 0,-1-1-19 0,2 1-7 0</inkml:trace>
  <inkml:trace contextRef="#ctx0" brushRef="#br0" timeOffset="117918.24">22224 8724 0 0,'2'4'3'0,"-1"0"41"0,2 1-2 0,-2 0-3 0,3 0-4 0,-2 0-2 15,-1-1-3-15,2 0 0 0,-2 0 1 0,2-1-2 0,-1 0-1 0,-1 1-1 16,2 0 0-16,-1 1-1 0,1-2 1 15,-2 0-1-15,3-1 1 0,-2 2-1 0,2-1 1 0,1-2-1 0,-1 3 0 0,-1-1-3 0,1-1 1 0,1-1-3 0,0 2-4 16,-1-1-1-16,0 0-2 0,-1 2-1 0,2-1-1 0,-1-1 2 0,-2 2-1 16,1 0 0-16,-2 0-1 0,1 0-1 0,-2 1 2 0,0 0-1 0,-2 1 0 15,1 0 1-15,-3 2 0 0,0 1 0 0,-2-1-2 0,0 1 0 0,-1 3-2 16,-3 1 1-16,0-1-1 0,-4 1 1 0,0 0 0 16,0 3-1-16,-4-2 2 0,0 2-2 0,-4 2 3 0,1 0-3 0,-5 1 0 0,1 0 1 0,-1-1 1 15,-4 2 1-15,0-1 0 0,-4 1-1 0,-2 2 0 0,-3-1-2 16,0 1 1-16,-4 0-1 0,-1-1-1 0,-2 1 0 0,-5-1-1 0,-4 1 0 0,-1 1 0 15,-1-1-1-15,-1-1 0 0,-4 2-2 0,-3-1-1 0,-6 1-1 16,0 1 0-16,-2-1 1 0,0 1 1 0,-4 1-1 0,-1-2-2 0,-2 2 0 0,-2 0-2 16,0 1 0-16,0-1-1 0,-1 0 0 0,-1-1 0 0,-1 1 1 0,1-1 0 15,-1-2 1-15,0 1 2 0,0-1-1 0,-1 0 1 0,-1-2 2 0,0 0 3 16,2-2 2-16,-4 0 3 0,0-1 1 0,-2-1 2 0,1-1 3 0,-2-1 2 16,0-1 5-16,-2-1 4 0,0-1 6 0,3-1 5 0,-1 0 5 0,1-2 7 15,0 0 5-15,4-3 4 0,5-1 6 0,2-1 6 0,1-1 6 0,4-1 6 16,4-2 4-16,5-1-3 0,3-1-2 0,4-1-4 0,7 0-5 0,1-2-5 15,4 0-7-15,5 0-8 0,3-1-6 0,3 1-6 0,5-3-8 0,2 2-7 16,2-1-8-16,5 1-11 0,2-1-2 0,0 1-2 0,4 0-3 0,0 1 0 16,2-1-1-16,2 0 0 0,-1 1 0 0,2 1-1 0,1-1-1 0,-1 0 0 0,3 2 0 15,0-1 2-15,0 0 0 0,1 0 0 0,1 2-1 0,-1-3 0 16,1 4 0-16,1-2-1 0,0 0-1 0,2 0 1 0,-2 1-1 0,1-1 1 0,3 0-1 16,-2 0-1-16,3-1 0 0,0 0-3 0,0 1 3 0,0-1 0 0,3 0 1 15,-1 0-2-15,2 0 0 0,2-1 0 0,-1 0-2 0,0 1-2 16,2 0 0-16,0-2-2 0,-1 2-1 0,3 0 2 0,-2-2 0 0,0 3 0 0,1-1 1 15,-3 0-2-15,2 1-1 0,0 0 2 0,-2 0-1 0,1 0 1 16,-2 1 1-16,-1 1 2 0,1-1 3 0,1 1 0 0,-3 0 1 0,1 0 0 0,-2 1 0 16,2 0 0-16,-2 1 1 0,0-1 0 0,-1 0 2 0,1-1 0 0,1 2-1 15,-2 0-1-15,0 0 1 0,0 0 1 0,0 0-1 0,0 0 1 0,0 0-1 0,0 0-1 16,0 0-2-16,0 0-1 0,0 0-3 0,0 0 0 0,0 0-1 0,0 0-1 16,0 0 0-16,0 0 1 0,0 0 0 0,0 0-2 0,0 0-1 0,0 0 1 15,0 0 0-15,0 0 1 0,0 0 1 0,0 0 2 0,0 0 1 0,0 0 1 16,0 0-1-16,0 0 0 0,0 0-1 0,0 0-1 0,0 0-2 0,0 0 0 15,0 0-3-15,0 0-1 0,0 0 0 0,0 0 0 0,0 0-1 0,0 0-2 16,0 0 1-16,0 0 0 0,0 2 0 0,0-2 1 0,0 1 1 0,0 0 1 16,0-1 3-16,0 2 0 0,0-1 2 0,0 0 2 0,0-1 0 0,0 2 3 15,0-1-1-15,0 0 0 0,0 1 2 0,0-2-1 0,0 0 0 0,0 0 1 16,0 0 0-16,0 0 1 0,0 0 1 0,0 0 0 0,0 0 0 0,0 0 0 16,0 0-1-16,0 0 0 0,0 0 0 0,0 0 1 0,0 0 0 0,0 0-2 0,0 0 1 15,0 0 0-15,0 0 0 0,0 0-1 0,0 0 0 0,0 0 1 16,0 0-1-16,0 0-1 0,0 0 0 0,0 0-2 0,0 0-1 0,0 0-3 15,0 1-1-15,0-1 2 0,0 0-2 0,0 0-1 0,0 1 0 0,0-1-2 16,0 0 1-16,0 1 0 0,0-1 1 0,0 0 0 0,0 0 2 0,0 1-1 16,0-1 2-16,0 0 3 0,0 0 3 0,0 0-1 0,0 0 2 0,0 0 2 0,0 0-1 15,0 0 1-15,0 0 0 0,0 0-1 0,0 0 0 0,-2 0-1 0,1-1 2 16,1 1 0-16,-1-1-1 0,0 0-1 0,-2 0 0 0,2 1-1 0,-2-2 0 16,2 1-1-16,-4 0 1 0,3-1 0 0,-2 2 0 0,0 0 0 0,1 0-1 15,-2 0 0-15,1 0 1 0,-1 0 0 0,0 0-1 0,-1 0 0 0,1 2 1 16,0-1-2-16,-1 0 1 0,1 1 0 0,-2-2 1 0,0 1 0 0,2 0 0 15,-1 0 0-15,-2-1-1 0,2 1 1 0,1 0 0 0,-2-1 0 16,1 0 0-16,0 1 0 0,0-1 0 0,1 0 2 0,2 0 0 0,-1 0-2 0,-1 0 1 0,1 0-1 16,2 0 0-16,-1 0 0 0,-1 0 1 0,3 0 0 0,-2 0 0 0,0 0 1 15,2 0 1-15,0 0 0 0,-1 0-1 0,2 0-1 0,0 0 0 0,0 0-1 16,0 0 0-16,0 0 0 0,0 0 0 0,0 0 2 16,0 0 0-16,0 0-2 0,0 0 0 0,0 0 0 0,0 0 0 0,0 0 0 0,0 0-2 0,0 0 0 15,0 0-2-15,0 0 0 0,0 0-1 0,0 0-1 16,0 0-2-16,0 0-2 0,0 0-1 0,0 0 0 0,0 0-2 0,0 0-2 0,2-1-1 15,-1 0-2-15,0 0-5 0,-1 1-2 0,0 0-5 0,1-1-3 0,1 0-6 16,0 1-8-16,-1-1-8 0,2 1-4 0,-1 0-9 0,1-2-9 0,1 1-13 0,-1 0-17 16,3-1-40-16,-1 2-49 0,2-2-44 0,1 0-41 0</inkml:trace>
  <inkml:trace contextRef="#ctx0" brushRef="#br0" timeOffset="122385.61">1172 8993 0 0,'-1'-1'268'0,"-3"-2"-14"16,3 2-62-16,-2-2-52 0,2 2-47 0,0-1-26 0,0 1-16 15,-1-1-8-15,1-1-3 0,1 2-3 0,-1-2-2 0,0 2-2 0,1-2-1 16,-2 3-1-16,2-3-1 16,-2 2-2-16,2-1-2 0,0-1-2 0,0 3-1 0,0-1-3 0,0-1-3 0,0 1-2 0,0 1-2 0,0 0 0 0,0 0-2 15,0 0 2-15,0 0 3 0,0 0 2 0,0 0 4 0,0 0 4 0,0 0 3 16,0 0 5-16,0 0 5 0,0 0 3 0,0 0 2 0,0 0 1 0,0 0 2 16,0 0-1-16,0 0 0 0,0 0-2 0,0 0-4 0,0 0-1 15,0 0-2-15,0 0 0 0,-1 0 1 0,-1 0-1 0,2 1 3 0,0 1 2 16,0-1 2-16,0 3 3 0,0-2 4 0,0 1 3 0,2 2 4 0,-1 1 5 15,-1-1 4-15,4 1 2 0,-2 1 0 0,-1 2-1 0,2 0-1 0,-2 2-3 16,2 2-4-16,-2 0-2 0,0 1-3 0,3 1-2 0,-3 1-3 0,1 2-2 16,1 0-3-16,2 2 0 0,-1 2 0 0,3 2 2 0,-1 2 4 15,4 3 1-15,2 4-2 0,2 1-1 0,4 5-2 0,2 3-2 0,2 2-5 0,4 0-3 16,1 2-4-16,3 1-3 0,2 1-1 0,2 0-4 0,0-1-5 0,2 1-5 16,0-1-6-16,1-2-3 0,-1-1-2 0,2-2-1 0,-2-2-2 0,-2-2 1 0,0-4 0 15,-2-2-2-15,-3-3-4 0,-1-2-4 0,-1-4-7 0,-3-2-4 0,-3-1-2 16,0-3-7-16,-3-1-12 0,-2-5-24 0,-2 0-30 0,0-2-29 0,-5-4-25 15,1-2-24-15,-4-3-21 0,-1-4-25 0,0-3-24 0,-4-4-55 0,-2-5-72 0,-4-6-43 16,0-5-33-16,-1-3-14 0,-4-5-4 0</inkml:trace>
  <inkml:trace contextRef="#ctx0" brushRef="#br0" timeOffset="122979.59">1593 8935 0 0,'-25'-17'84'0,"2"3"301"0,-2 1 4 15,-2 2 3-15,-1 0 5 0,1 3-72 0,-1 2-109 0,0 0-48 0,3 1-22 16,-1 2-8-16,2 0-1 15,3 1-3-15,1-1-5 0,3 3-7 0,2-1-8 0,2 0-6 0,2-1-4 0,3 1-4 0,3-1-6 0,1 0-8 0,4-1-10 16,4-2-10-16,2 1-9 0,4-1-8 0,4-3-7 0,3 0-4 0,5 0-3 16,5-5-1-16,5 1 1 15,3-2-2-15,4 0 0 0,6-2-1 0,4-3 1 0,3 1-3 0,5-2-3 0,6-3-3 0,3-1-2 0,10-1-1 0,2-1 0 0,4-3-2 16,11 0-3-16,4-2-4 0,6-2-3 0,4-1-2 0,6 0-1 16,2-2-1-16,7-1 0 0,2 2 1 0,3-3 1 0,-3 4 0 0,3-3-2 15,-3 3-3-15,-2 1-5 0,-7 2-1 0,-2 2 0 0,-7 1 1 0,-5 2 2 0,-7 2 2 16,-6 1 0-16,-8 2 1 0,-7 1 0 0,-9 4 4 0,-6 1 7 15,-7 0 8-15,-8 2 13 0,-3 1 9 0,-8 2 9 0,-3 1 6 0,-6 1 4 16,-2 1 2-16,-2 1 1 0,-4 0-1 0,0 0 2 0,-3 1-1 0,-3 1-1 0,1 0-5 0,-4-1-7 16,0 2-12-16,0-1-11 0,-2 1-11 0,0 1-8 15,0-2-7-15,-1 4-5 0,0-3-4 0,-2 2-2 0,2 1-2 0,-1 0 0 0,-1 0-1 16,2 0 0-16,-1 4-1 0,3-2 1 0,-2 4 1 0,0 0 1 0,3 2 0 16,1 3 2-16,-1 2 3 0,4 4 2 0,-1 1 2 0,3 3 2 0,-1 4 0 0,6 3 2 15,0 2 0-15,3 3 2 0,3 3 0 0,3 2 0 0,4 2-1 0,4 2-1 16,3 1 2-16,4 3 1 0,3-1 1 0,5 2 1 0,5 0-1 0,3 0 0 15,2-1 0-15,6 0-1 0,1 0 0 0,2-2-2 0,3 0 1 16,1-2 0-16,0-2 0 0,1 1 1 0,1-3-2 0,-2 0-2 0,-3 0-2 0,-4-2-4 16,-3-1-1-16,-5-2-4 0,-2 0-2 0,-6-1-4 0,-4 0-1 0,-5 0-4 15,-8 0-2-15,-3-2-2 0,-7 2-2 0,-6 1-1 0,-4 2-2 0,-7 1-1 16,-7 2-2-16,-8 2-3 0,-6 0-3 0,-10 0-6 0,-10 2-3 0,-11 0-1 16,-9 2 1-16,-11-2 2 0,-14 0 0 0,-11-2 0 0,-11 2 0 15,-13-4-3-15,-9 3 3 0,-12-3 1 0,-9-1 4 0,-12 1 7 0,-9-1 6 0,-6-3 7 16,-5 1 5-16,-2-1 7 0,0-1 10 0,-4 0 10 0,0 0 10 0,2-4 10 0,0 1 12 15,7-1 10-15,10-3 7 0,7 1 5 0,7-3 3 0,8 0 2 16,11-4 4-16,14-2 4 0,4 0 2 0,11-2 0 0,6-2-7 0,10-2-9 0,5-1-7 16,6-2-7-16,7-1-9 0,5-2-5 0,6-2-6 0,7 0-3 0,4-1-4 15,5-1-4-15,2-1-3 0,8-1-2 0,2-1-4 0,4 0-3 0,1 0-5 0,5-2-5 16,1 0-8-16,3 1-12 0,5-2-14 0,0-1-18 0,1 1-16 0,5 0-17 16,0-3-20-16,1 2-20 0,3-3-26 0,2 3-25 0,2-4-33 0,0 2-35 0,3-1-26 15,1 0-23-15,0-1-22 0,3 1-21 0,0 0-68 0,1-1-84 0,1 0-31 0,1 0-8 16,2-2 8-16,1 1 13 0</inkml:trace>
  <inkml:trace contextRef="#ctx0" brushRef="#br0" timeOffset="123411.58">2448 8576 21 0,'3'-8'379'0,"1"-2"7"15,-3 2 8-15,2 0-53 0,-2 0-77 0,-1 1-61 0,0 1-53 0,-1 0-31 16,-2 1-23-16,2 1-13 0,1 1-13 0,-1 1-9 0,0-2-12 0,-1 3-12 0,1 0-11 16,0-1-3-16,-2 2-1 0,2 2 8 0,1 0 9 0,-1 2 7 15,1 3 3-15,0 1 1 0,0 3 1 16,0 4 0-16,1 1 2 0,-1 3-1 0,3 5 1 0,-1 2 0 0,1 4 0 0,-1 1 0 0,3 3-5 0,0 1-9 0,0 4-12 0,0 3-7 16,1 3-4-16,-1 1-3 0,1 2-1 0,3 1-1 0,-3 3 0 15,3 2-2-15,-3 0 1 0,4 1 0 0,-2 0-1 0,-1 0-1 0,4-1-1 0,-1 2-2 0,-1-2 0 16,2 0-1-16,-1-3 1 0,1 0-8 0,-1-1-9 15,0-3-14-15,0 0-12 0,2-2-16 0,1-4-20 0,-3-2-18 0,1-2-18 0,0-2-19 0,0 0-16 16,0-6-16-16,-1-2-13 0,1-2-27 0,-2-1-35 0,1-3-57 0,-4-4-66 16,2-4-37-16,-3-1-20 0,-3-3-4 0,1-1 133 0</inkml:trace>
  <inkml:trace contextRef="#ctx0" brushRef="#br0" timeOffset="123659.58">3350 8445 0 0,'14'-23'280'16,"-1"1"221"-16,-3 0-1 0,-3-1-1 0,-2 1 0 0,1 2-3 0,-2 1-4 16,1 1-138-16,-3 3-196 0,1-1-90 0,-1 3-41 0,1 2-17 0,-2 0-9 15,2 3-2-15,-2 2-4 0,0 1-1 0,2 3-1 16,-1 2 1-16,3 1 1 0,-1 5 0 0,1 3 1 0,1 2 1 0,1 6 1 0,2 3 0 0,1 5 3 0,0 5 0 0,1 3 1 16,1 4 1-16,1 2 1 0,-1 3-1 0,2 3 1 0,1 2 0 15,-1 0-2-15,1 3 0 0,-1 1 2 0,3-1 0 0,-1 0 2 0,0 2 0 0,1 0 1 16,-1-2-1-16,2 1-3 0,-2-3-7 0,0 2-12 15,2-3-10-15,-1 1-11 0,-1-1-15 0,1-3-20 0,0 0-21 0,-1-2-22 16,-2-3-22-16,-1-2-20 0,2-1-18 0,-1-3-12 0,-1 1-14 0,-2 0-13 0,3-3-29 0,-2 0-34 16,1-1-48-16,-1-1-53 0,2-1-22 0,-4-1-7 0</inkml:trace>
  <inkml:trace contextRef="#ctx0" brushRef="#br0" timeOffset="124376.58">1115 9393 78 0,'-29'9'360'0,"3"-4"0"0,4-2-3 0,3 1-68 0,3-4-97 0,5 2-63 0,0-2-46 16,3 0-21-16,2 0-12 0,4 0-6 0,2 0-4 0,1 0 2 15,5 0 2-15,0 0 4 0,3-2 5 0,5 2 4 0,1-1 2 0,3-2 4 16,3 1 3-1,8-1 1-15,2-2 2 0,5-2-2 0,6-1-7 0,4 0-5 0,6-4-7 0,7-2-5 0,4 0-5 0,5-3-5 0,5-2-5 0,7-1-3 0,3-2-3 16,8-1 0-16,6-2 5 0,7-1-2 0,8-3-1 0,6-3 0 0,7 1 1 16,8-5-1-16,5 2-1 0,5-4 0 0,6 0 2 0,5-1 1 15,0-2 1-15,0 1 0 0,-1 0-2 0,0 1-4 0,-7 1-8 0,-7 1-3 0,-3 2-2 16,-8 1-1-16,-8 2-3 0,-7 0 2 0,-6 4 1 0,-13 1 0 16,-6 2-1-16,-8 2 0 0,-8 2 0 0,-7 0-4 0,-8 3-1 0,-10 2-9 15,-4 1-11-15,-5 2-19 0,-6-1-21 0,-6 3-23 0,-5 2-23 0,-2-2-24 0,-4 1-26 16,-3 1-35-16,-3 1-37 0,-2-2-59 0,-3 0-67 0,0 0-41 0,-3 0-28 15,-1 0-15-15,-3 1-6 0</inkml:trace>
  <inkml:trace contextRef="#ctx0" brushRef="#br0" timeOffset="125964.45">3254 1107 0 0,'-1'-5'99'0,"1"-1"332"0,0 2 6 0,0 0-1 0,-2-1-5 15,1 1-67-15,1 2-96 0,-1-1-53 0,-1 0-36 0,1 0-22 0,0 1-17 16,1 1-22-16,-1-1-24 0,-1 0-17 0,1 1-16 0,1-1-12 0,0 2-6 0,0 0-4 0,0 2-5 15,0 0-3 1,0 1-3-16,0 1-4 0,0 2-1 0,1 0-1 0,1 3 0 0,-1 1 1 0,-1 2 0 0,1 3 1 0,0 0 0 0,1 4-1 0,-1-1-5 16,-1 4-1-16,1-1-4 0,1 4-2 0,-1-1-1 0,0 1-2 15,-1 0-1-15,0 2-1 0,0-1-3 0,0 1-3 0,0-2-5 0,0 1-11 0,0 0-10 16,1 0-14-16,2 0-13 0,-2-1-23 0,0-1-23 0,-1-1-25 0,3 0-27 16,-1-2-24-16,-1-1-21 0,2-1-26 0,-1-1-31 0,2-1-68 0,-3-3-83 15,2 0-35-15,-2-2-12 0,0-1-2 0,0 0 1 0</inkml:trace>
  <inkml:trace contextRef="#ctx0" brushRef="#br0" timeOffset="126282.47">3106 1268 0 0,'-1'-17'179'0,"-2"0"286"0,2-1 8 0,-2-1 4 0,2 2 1 0,1 0-55 0,0-1-78 16,0 0-84-16,0-1-85 0,4 3-47 0,0-1-30 0,1 0-14 0,2 0-8 15,1 2-7-15,1 0-7 0,1 1-5 0,3-1-3 16,-1 3-2-16,2-1-6 0,1 3 0 0,1 0-2 0,0-1-1 0,0 2-2 0,3 2-2 0,-1 0 1 15,2 1-2-15,0 2-4 0,3 0-4 0,0 1-4 0,2 2-5 0,0 2-4 0,1 1-3 0,0 2-1 16,0 1 0-16,3 3-3 0,1 1-1 0,-2 2-1 0,1 2-1 0,-1 2 0 16,0 1 0-16,0 2 1 0,-3 1 1 0,1-1 1 0,-2 4 3 0,-2 1 2 15,-2 0 4-15,-3 2 5 0,-1 0 4 0,-2 0 3 0,-3 0 7 0,-2 3 6 16,-3-3 8-16,-2 1 8 0,-2 0 4 0,-4 0 3 0,-3-1 0 0,-1 3 1 16,-5-3-1-16,-2 0-3 0,-2 0-4 0,-4 0-5 0,0-1-5 0,-5-1-3 15,0-1-6-15,0 2-7 0,-4-5-8 0,2 4-12 0,-4-4-12 0,2-2-13 16,1 0-19-16,-2-1-20 0,4-3-21 0,0-1-23 0,1-1-22 0,1-2-23 0,1-1-32 0,1-3-35 15,1-1-33-15,0-1-35 0,1-3-27 0,3 0-25 0,1-2-42 16,2-2-47-16,-1-1-47 0,4 0-48 0,-1-2-8 0,2-1 8 0,0 2 15 0,3-2 134 16</inkml:trace>
  <inkml:trace contextRef="#ctx0" brushRef="#br0" timeOffset="126462.44">3875 1161 141 0,'15'-19'462'0,"0"2"-1"0,-3 0-1 0,0 3-4 0,-3-1-5 0,1 2-82 0,-4 3-119 15,0 0-81-15,1 1-64 0,-4 1-34 0,1 3-18 0,0 1-16 0,-2 0-15 16,2 3-4-16,0 0-4 0,-2 2 3 0,2 0 5 0,-1 3 5 0,-1 0 7 16,2 1 2-16,-2 3 3 0,-1 0 0 0,2 1 2 0,-2 2-2 0,2-1-1 15,-2 3-2-15,0-1-2 0,-1 4-2 0,0 0-4 0,0 1-11 0,-1 0-16 16,-2 3-23-16,2 0-29 0,-3 0-35 0,2 2-37 0,-3 0-31 0,1-1-28 16,0 2-28-16,1-1-27 0,-1-1-78 0,-1 0-107 0,0 2-51 0,3-5-24 15,-1 0-7-15,1-1 1 0</inkml:trace>
  <inkml:trace contextRef="#ctx0" brushRef="#br0" timeOffset="126891.45">3999 1192 437 0,'-2'-20'472'0,"-1"2"0"0,3 2 1 0,-1 0-8 0,1 1-10 0,1-1-103 0,2 0-146 16,0 2-76-16,3-1-42 0,2 0-19 0,0 0-11 0,3-2-4 0,2 3-2 0,1-1-4 16,1 1-5-16,-2 1-4 15,4 0-2-15,-1 1-4 0,0 1-3 0,0 0-3 0,0 1-5 0,-1 4-3 0,-1-1-1 0,-1 2-5 0,1 1-5 0,1 0-5 0,-4 3-4 16,3 1-2-16,-2 1-1 0,-2 2 0 0,1 1 2 0,-2 1 2 0,2 1 0 15,-3 2 0-15,-1 2 0 0,-1 1 0 0,-1 1 1 0,0 1 0 0,-4 0 2 0,1 3 0 16,-4 1 2-16,1 0 0 0,-4 0 1 0,0 2-3 0,-1 0-4 0,1-1-3 0,-4 0-2 16,3 0-1-16,-2-1 0 0,0-1-1 0,1 0 0 0,-1-2 0 15,3-2-2-15,-1 0 0 0,1-2 2 0,0 0-1 0,1-1 1 0,-1-4 1 16,3 1 1-16,-2 0 3 0,2-1 4 0,-1-1 2 0,2-1 3 0,-2 1 1 16,1-3 2-16,1 1-1 0,0-2 2 0,-1 2 1 0,1-1-1 0,1-1 1 0,0 0 1 15,1-1 0-15,2-1 2 0,0 2 2 0,2-1-2 0,2-1 2 0,0 0-1 16,3 0 3-16,1 0 1 0,-1 0 2 0,5-2 0 0,0 2 0 0,1 0 2 15,0 1 1-15,1 0 3 0,2 0 1 0,-1 1 0 0,0 0 0 0,0 2 0 16,0 0-1-16,0 2-3 0,-1 1-1 0,2 1-1 0,-2 0 2 0,-2 2 5 16,1 2 7-16,-1-1 7 0,-3 3 9 0,0 1 11 0,-1 1 7 0,-4 0 7 15,2 0 7-15,-4 3 8 0,-1 0 5 0,-2 0 5 0,-2 2 2 0,-5 1 3 16,0-3-3-16,-1 2-3 0,-4 1-8 0,-2-1-8 0,-1-1-11 0,-3 1-11 16,0-1-9-16,-3 0-10 0,1-1-7 0,-1-1-9 0,-1-1-5 0,0-1-5 15,-2-1-2-15,2-1-5 0,0-1-2 0,0 0-3 0,2-3-6 0,-1 0-6 16,-1-2-7-16,1 1-9 0,2-3-16 0,-2-2-23 0,2 0-37 0,1-2-44 0,1 0-58 15,3-3-61-15,-1-1-56 0,3-1-52 0,4-3-78 0,1-1-94 16,1-1-44-16,4-2-20 0,4-2-16 0,1-2-10 0,6-2 5 0,-1-1 15 0</inkml:trace>
  <inkml:trace contextRef="#ctx0" brushRef="#br0" timeOffset="127090.45">5365 1348 0 0,'4'2'183'0,"-2"-1"341"0,1-1 14 15,1 0 12-15,-1 0 14 0,1-1 5 0,-1-1 0 0,-1 1-94 0,2-2-136 16,1-1-86-16,-2 0-60 0,1 1-33 0,1 0-20 0,1-1-15 0,1-1-14 31,0 1-12-31,0-2-13 0,1 1-15 0,2 1-17 0,-1-2-20 0,2 0-22 0,0 1-30 0,1-1-33 0,2 0-31 0,2 1-31 0,-1 0-32 0,1-2-32 16,4 2-33-16,0 0-31 0,1-2-29 0,0 3-26 0,0-2-26 0,2-1-25 16,0 3-61-16,-2-1-79 0,2 0-21 0,-2 1 4 0,0-1 8 0,0 0 11 15,-2 0 17-15,-2 0 447 0</inkml:trace>
  <inkml:trace contextRef="#ctx0" brushRef="#br0" timeOffset="127431.45">5863 920 0 0,'-16'-10'434'0,"0"-2"57"0,1 0 12 0,0 2 14 0,0-1 16 0,2-1-62 0,-1 2-97 16,3 0-67-16,0 0-52 0,2 1-37 0,-1 1-29 16,4 1-29-16,-2 0-31 0,3-1-20 0,2 3-13 0,0-2-14 0,1 3-13 0,0-1-17 0,2 0-20 0,2 1-13 15,0 0-12-15,1 0-6 0,2 0-2 0,2 1-2 0,-1 2-1 0,3-2-1 0,2 2 0 16,3 1 0-16,-1 1-1 0,1 1 2 0,4 0 1 0,0 0 0 0,1 2 2 15,1 1 1-15,1 0-1 0,0 2 2 0,0-1 0 0,0 2 1 0,-1 0 0 16,1 1 2-16,3-1 0 0,-2 1 2 0,-1 0 3 0,2 1 2 0,0 0 5 0,-2-1 1 0,2-1 1 16,-1 3 3-16,3-2 1 0,-3 0 0 0,3 0 0 0,0-1-1 15,-2 0 0-15,1 0-1 0,-2-2-1 0,2 1-1 0,-3-1-4 0,0 0-3 0,-2 0-5 16,-2-2-3-16,-2 0-2 0,0 1-3 0,-4-1-2 0,2 0-2 0,-5 0 0 0,1 0 1 16,-3-1 1-16,0-2 0 0,-2 3 1 0,-1 0 2 0,-2 0 2 0,-1-1 4 15,-1 2 3-15,-2 0 3 0,-1 0 3 0,-2 1 2 0,0 0 2 16,-3 2 1-16,1-1 3 0,-5 2 0 0,2 0-1 0,-4 0 0 0,0 3-2 0,-1-2 0 0,0 1-2 15,-3 0-2-15,2 1-3 0,-3-1-2 0,1 0-4 0,1 0-10 0,-2 3-14 16,0-3-18-16,-1 1-20 0,0 1-23 0,-3-1-22 0,3 0-20 0,-3 1-22 16,2 0-24-16,-3 0-27 0,3 0-29 0,-1 0-27 0,0-1-25 0,3 1-21 15,-1-1-18-15,4-1-15 0,-1-1-45 0,3 0-57 0,3-2-26 0,-1 0-11 0,2 1 0 16,4-3 5-16</inkml:trace>
  <inkml:trace contextRef="#ctx0" brushRef="#br0" timeOffset="127698.45">6376 841 63 0,'0'-2'426'0,"0"-1"0"0,0 2-1 15,0-1-18-15,0 0-27 0,0 0-78 0,0-1-100 0,0 3-61 0,0 0-43 0,0 0-25 0,0 0-20 16,3 0-17-16,-2 3-15 0,0-1-7 15,0 2-2-15,2 1-1 0,-2 1 2 0,2 0 3 0,-2 2 1 0,3 0 2 16,-1 2 3-16,0 0 0 0,-1 0 0 0,1 3 1 0,-2 0 1 0,2 0-2 0,-1 2-1 0,-1-1-3 0,3 1-2 0,-3 1-7 16,0-1-5-16,1 2-17 0,0 0-20 0,-1 0-21 0,2-1-23 15,-2 1-19-15,2 2-21 0,-2-1-23 0,3-1-21 0,-2 2-45 0,2-2-56 0,-3 0-66 16,2 0-72 0,-1-1-33-16,-2-1-17 0,1 0 5 0,-1-1 302 0</inkml:trace>
  <inkml:trace contextRef="#ctx0" brushRef="#br0" timeOffset="127947.45">6176 937 0 0,'-1'-22'215'0,"1"2"209"16,5 0 3-16,0 0 5 0,1 1 4 0,4 1-81 0,0 0-123 0,2 1-67 15,3 0-44-15,3 1-21 0,0 0-11 0,3 0-9 0,3 3-3 0,2 0-3 0,-1 1-4 16,5 0 0-16,-2 2-2 0,2 1-5 0,1 1-5 0,-1 0-8 0,1 4-8 0,-1 0-7 16,-3 3-5-16,2 1-5 0,-3 1-4 0,0 3-3 0,-4 2-2 0,1 1-1 15,-3 2 1-15,-3 2 1 0,-1 1-1 0,-1 2 1 0,-5 1 0 0,1 0 1 0,-1 4 3 16,-5-1 0-16,0 2-1 0,-4 1-1 0,-1 0 2 0,-1 2 0 0,-3-2 0 15,-1 3-1-15,-1 1-1 0,-1-1 1 0,-3-1-1 0,0 1 0 0,-3-1-2 16,0 1 0-16,-1-2-1 0,-2-1-1 0,-2 2 2 0,1-4-3 0,-3 2-3 16,0-3-6-16,-1-1-10 0,0 0-14 0,0-3-17 0,-1-1-26 0,-1-2-30 15,1 0-33-15,0-3-34 0,0-2-31 0,1 0-28 0,1-2-30 0,2-1-34 16,-1-3-65-16,3 0-81 0,0-3-37 0,1 0-17 0,5 0-1 0,0-2 6 16</inkml:trace>
  <inkml:trace contextRef="#ctx0" brushRef="#br0" timeOffset="128319.45">7190 1024 56 0,'17'-6'392'0,"-1"-2"12"0,-2 1 11 0,-4-1-30 0,-1 0-54 0,-3 2-63 15,0-2-70-15,-4 1-37 0,1 1-22 0,-3-1-14 0,-1 1-9 0,-2-1-10 0,-2 2-10 16,0-2-12-16,-1 3-8 0,-4 0-11 0,1-1-9 16,-3 1-8-16,0 0-9 0,-2 2-3 0,-2-1-2 0,-2 1 0 0,1 0 0 0,-2 2-1 0,1 0-2 0,-1 0-3 0,-1 3-3 15,2-1-4-15,-1 2-4 0,0-1-5 0,2 2-3 0,0 0-3 0,-1 2-1 16,2 0-4-16,1-1-2 0,2 3 1 0,0-1-1 0,-1 2 0 0,2 1-1 0,2 0 1 15,0-1 0-15,-1 3 0 0,3-1 1 0,1 1-1 0,-2 0 1 0,3 0 0 0,0-1 0 16,2 1 1-16,0 1-1 0,2-1 1 0,-1 0 1 0,2-1 2 16,1 0 0-16,0 0 3 0,0-1 2 0,0 0 3 0,1-3 5 0,2 1 7 0,-1-1 7 15,1-1 7-15,2-1 9 0,1 0 2 0,0-1 6 0,3-2 2 16,1 0-1-16,1-1 1 0,0 0 0 0,3-4-2 0,2 0-1 0,-1 0-4 16,1-1-4-16,0 0-6 0,-1-2-7 0,1-1-5 0,1 4-10 0,-3-4-3 0,0 1-4 15,0 1-1-15,-3 0-1 0,-1 0-1 0,-3 1-2 0,2 0-2 0,-4 0-1 16,1 1-1-16,-1 0 1 0,0 0-2 0,-1 0-2 0,-2 2-2 0,1-1-1 0,-2 0-1 0,2 1-2 15,-1 0 0-15,-2 0 0 0,0 0 0 0,1 1 0 0,0 0 1 0,2 1 1 16,-2 0-5-16,2 1-8 0,-2-1-8 0,2 3-9 0,-1-2-12 0,2 3-10 16,-2-2-19-16,2 2-20 0,-2 1-25 0,2-1-31 0,1 1-25 0,0-1-25 15,0 3-27-15,0-2-27 0,1 1-41 0,0 1-43 0,2-1-57 0,-1 1-59 16,2-1-21-16,0 0-5 0,-2 1 7 0,3-1 159 0</inkml:trace>
  <inkml:trace contextRef="#ctx0" brushRef="#br0" timeOffset="129163.46">8396 425 0 0,'-3'-4'59'0,"0"0"388"0,0 0 13 0,-2-1 5 0,0-1 3 16,-1 2-77-16,1-1-113 0,0 1-65 0,0 0-41 0,-1-1-25 0,1 1-18 15,1 1-17-15,-2-1-16 0,2 3-15 0,2 0-13 0,-1 0-13 0,2 2-12 16,-2 0-8-16,2 3-6 0,1-1-1 0,0 3 1 0,0 1 3 0,0 3 5 16,0 0 3-16,0 1 3 0,-1 4 2 0,-1 2 1 0,0 1-1 0,1 3-2 0,1 1-2 0,-1 2-2 15,0 1-1-15,-1 1-4 0,1 2-5 0,1-1-6 0,0 2-7 0,0 1-11 0,1 1-8 16,1-1-10-16,-1 1-9 0,0-1-10 0,-1 1-11 0,3-1-11 0,0 0-17 0,-3 0-21 15,3 0-27-15,-2-1-30 0,1 0-23 0,0-1-22 0,-1 0-21 16,2-1-21-16,-2 0-43 0,0 0-50 0,0-2-62 0,2-1-64 0,-2-3-22 0,0-1-7 16,-1-2 9-16,0-3 419 0</inkml:trace>
  <inkml:trace contextRef="#ctx0" brushRef="#br0" timeOffset="129661.46">8063 1128 0 0,'-5'-5'112'0,"-1"1"374"0,1-2 11 0,-1 0 5 0,1-2 3 0,1 0-44 0,-1-1-65 16,1 1-99-16,3-1-114 0,0-2-52 0,2 3-25 0,1-1-18 0,3-2-16 16,2 1-13-16,0 1-13 15,4-3-8-15,3 3-7 0,0 0-5 0,3-1-3 0,4 2-3 0,0 0-1 0,2 0-1 0,0 2-1 0,4 0-1 0,1 1-1 0,2 1-7 0,1 0-9 16,0 1-8-16,1 1-8 0,0 0-6 0,2 2-9 0,-3 0-6 0,2 2-9 16,1-1-5-16,-2 0-7 0,0-1-8 0,0 3-10 0,-1-2-7 0,-2 0-5 15,0 1 0-15,-3-1 4 0,-1 0 5 0,-4-1 5 0,1 1 7 0,-2 0 8 0,-2 0 6 16,-3-1 5-16,0 0 9 0,-2 0 6 0,-2-1 10 0,-2 0 8 0,1 0 7 0,-4 0 5 15,-2-2 1-15,-2 1 3 0,0-1 2 0,-4-1 1 0,1 0 1 0,-4 0 0 16,0 1 4-16,-5-1 2 0,1 1 3 0,-3 0 2 0,-1-1 3 0,-4 2 7 0,0 0 3 16,0 1 5-16,-3 0 4 0,-1-1 2 0,-2 2 3 0,-2 2 4 0,1-1 2 15,-1 0 2-15,-1 1 0 0,1 0 0 0,0 0-2 0,-1 0-1 0,1 2-5 0,1-2-5 16,2 0-4-16,1 2-3 0,1-1-4 0,4-1-3 0,0 1-4 0,2 0-5 16,2-1-1-16,-1 3-4 0,4-1-1 0,1-1-1 0,2 2-1 0,1 0-1 15,0 2-1-15,2 0 2 0,2-1 1 0,2 3 0 0,2-1 0 0,-1 0 1 0,3 3 1 16,1-2 2-16,3 0 1 0,-1 1 2 0,0-2 2 0,3 2 0 0,2 0 0 0,-2-1-1 15,4-1 2-15,0 1 0 0,0-1 1 0,1 1 1 0,0-2 4 0,-1-1 2 16,2 0 4-16,1-1 5 0,-1 0-1 0,-1-2-1 0,0 0 2 0,1-1 1 0,-3-1 3 16,1-1 2-16,-1-1 4 0,-2-1 3 0,2-1 3 0,-4 0 3 0,2-2 0 0,0 0 1 15,-2-1-2-15,-1 0-4 0,-1-1-1 0,2 0 0 0,-4 0-3 0,0-1-1 16,2 1-3-16,-3-2-1 0,-1 4-6 0,0-3-5 0,0 4-6 0,-1-2-5 16,-1 1-10-16,-1 2-8 0,2-1-12 0,-2 1-12 0,0-1-9 0,1 3-6 0,0-1-5 15,-1 1-2-15,-1 1-2 0,1 0 0 0,1 1-1 0,-1 1-1 0,1 1 0 16,1 1-4-16,-2 1 1 0,2 0 1 0,-2 0 1 0,4 2 1 0,-3 1-1 0,2-2-5 0,-1 3-10 15,0-1-13-15,2 0-17 0,-1 1-19 0,1-1-18 0,0 1-18 16,2-1-18-16,0 1-19 0,0-1-18 0,2-1-19 0,1 1-23 0,0-1-28 0,2 0-53 16,-2-2-69-16,4 1-29 0,-1-1-11 0,2-2 5 0,1-1 168 0</inkml:trace>
  <inkml:trace contextRef="#ctx0" brushRef="#br0" timeOffset="130065.45">9374 822 0 0,'-8'-18'58'0,"-1"1"375"0,-2 1 11 0,2 0 2 0,-2 3 0 15,0 0-76-15,2 1-109 0,-2 0-58 0,4 4-36 0,-2-1-27 0,1 1-19 16,2-1-17-16,-1 4-16 0,1-2-17 0,1 3-17 16,-2 0-15-16,4 2-11 0,-1-1-10 0,0 2-10 0,-2 0-5 0,4 1-1 0,-1 0 2 0,-1 1 4 0,2 0 4 0,-1 3 2 15,2 1 3-15,-3 1 3 0,3 0 2 0,0 2 2 0,0 1 2 0,-1 2 4 16,2-1 1-16,0 3 2 0,2 2 0 16,-1 1-2-16,0 1-4 0,2 1-3 0,0 2-5 0,1 1-3 0,0-2-2 0,0 4 0 0,2-2-2 0,-1 1-1 0,0-1-3 15,0 0-4-15,2 0 0 0,-2-1 1 0,1-1-2 0,2 0-1 0,-2-1 0 16,-1-2 0-16,2 0 1 15,0-2 1-15,-1-1-1 0,0-1 0 0,-1-2 0 0,2-2 1 0,1 1 0 0,-1-2 1 0,2 0 0 0,1-4-1 0,1-1 0 16,0-1 3-16,3-1 0 0,2-2-1 0,0-1-1 0,3-4 0 0,0 1 0 0,2-5-1 16,2 1-1-16,0-2 0 0,0-2-1 0,3-1-1 0,-1-1-1 0,0 1 0 0,1-1-1 15,-1 0-1-15,0 1 0 0,-3 1 1 0,-1 0 0 0,-1 1-2 0,0 1-1 0,-4 1-3 16,0 3 0-16,-2-1 1 0,-3 3-1 0,1-1 1 0,-3 3 0 0,1 0 0 16,-4 2 1-16,3 0 1 0,-4 2 3 0,0 0 4 0,1 3 5 0,-2 1 6 15,-2 0 7-15,1 2 7 0,-2 2 5 0,-1 1 7 0,0 1 6 0,0 0 7 0,-2 3 8 0,-2-1 6 16,-1 3 3-16,-2 0 3 0,-1 0-2 0,-2 1-1 0,0-1-2 15,-1 2-5-15,-4-1-5 0,1 0-3 0,-2-1-6 0,0 1-6 0,-3 0-6 0,0 0-10 16,-1 0-11-16,-3-2-14 0,1 0-18 0,1 0-16 0,-2-3-20 0,0 3-17 16,3-4-22-16,-1 0-25 0,0 0-28 0,1-3-32 0,0 0-29 0,4-1-30 15,-1-1-24-15,0 0-24 0,3-1-25 0,1-2-27 0,-1 2-58 0,2-4-75 16,3 2-28-16,1-2-10 0,1-2 10 0,4 1 103 0</inkml:trace>
  <inkml:trace contextRef="#ctx0" brushRef="#br0" timeOffset="130962.45">10018 1012 0 0,'10'-10'295'0,"-4"-1"137"0,0 2 3 0,-1 0-10 0,-2 1-18 16,-3-1-91-16,-2 2-124 0,1-2-65 0,-5 4-39 0,1-2-23 0,-1 2-13 15,-4 0-10-15,1 1-7 0,-3 0-7 16,-2 1-7-16,-2 2-5 0,1-2-1 0,-6 3 2 0,1 0 2 0,-2 0 4 0,-1 2 4 0,1 0 3 0,-3 1-1 0,2 0 3 0,-1 2 1 16,-1 0 1-16,3 0 0 0,-1 2-1 0,2-2-2 0,3 4-2 0,0-2-3 0,1 2-4 15,1-1-3 1,2 1-6-16,1 2-6 0,2-1-2 0,2-1 0 0,1 2 0 0,1 1-2 0,2-1 0 0,1 0-2 0,0 0-1 0,2 0 1 0,-2 1 0 0,4-1 1 15,0 0-1-15,0-1-1 0,4 1 1 0,-2-1 1 0,1-2-1 0,0 1 1 16,1-1 0-16,2 1 0 0,-1-4 0 0,2 1 1 0,1-1 0 0,-2 0 0 16,2-1 0-16,2-1-1 0,-1-2 1 0,2-1-1 0,1-1 0 0,-2 0-1 15,4-1-1-15,-1-4 0 0,1 1-1 0,0-1 0 0,1-2 0 0,0 1-1 0,-1-1 0 16,1-2 0-16,-1 1 0 0,0-2-2 0,-1 0 2 0,1 1-1 0,-3 1 1 16,2 0 1-16,-3 0 1 0,-1 1 1 0,-1 0 2 0,1 2 1 0,-3 0 2 0,0 0-1 15,-1 1-1-15,-1 2 0 0,-2-1-1 0,2 2 1 0,-3-2-2 0,3 3 0 16,-3-2-1-16,0 2 0 0,1 0-2 0,-1 0-1 0,0-1-1 0,-1 2 1 0,1 0-1 0,1 0 1 15,0 2-1-15,-1-1 1 0,3 1 0 0,-3 0 1 0,2 0 0 0,-1 0 3 16,2 0 0-16,0 1 3 0,1 0 1 0,-2 0 0 0,2 0 0 16,2-1-2-16,0 1 2 0,-1 0-1 0,4 0 1 0,-2-1 1 0,2-1 1 0,0 1-1 15,1-1 0-15,-1 2-1 0,2-1 0 0,-1 0-1 0,0-1 0 0,2 0-1 16,-1-1 0-16,-2 2 1 0,3-1-2 0,-1 0 0 0,-2-1-1 0,1 0-1 0,-1 0 0 0,1 0 1 16,-2 0 1-16,1 0 0 0,-3 0 2 0,2 0-2 0,-4-1 1 0,1 0-1 15,0-1 1-15,-2 2-1 0,1-1 1 0,-2-2 1 0,-2 2 0 0,2-1 0 16,-1 0 0-16,-1-1-2 0,-1 1 0 0,0-1-2 0,0-1-1 0,-1 1-1 15,-1 0-1-15,1-1-1 0,-1 0 0 0,-1 1-1 0,2-1-1 0,-1 0 2 0,-1 1-3 0,2 0-1 16,0 1-3-16,-1-1-5 0,1 1-4 0,1 0-5 0,-1 0-4 0,0 1-2 0,-2 0-3 16,3 0 1-16,0 1-2 0,0 0 0 0,0 0-1 0,0 0-2 0,0 0 0 15,0 0 2-15,0 0 4 0,0 0 4 0,0 0 5 0,3 0 7 0,-2 1 2 0,0 0 4 16,2 0 1-16,-1 1 2 0,2 0 1 0,-2 0 3 0,3 1 0 0,-1-1 2 16,1 1 1-16,0 0 1 0,2 1-1 0,0 0 0 0,-1-1 0 0,3 1 0 15,-2 0 0-15,0 0 1 0,1 1-1 0,-1 0 1 0,1-1 0 0,-2 1 1 0,3 2-1 16,-2-2 0-16,2 3 1 0,-3-1-2 0,2 2 2 0,-1-1 0 15,1 1 3-15,0 3 0 0,-3-2 1 0,1 1-1 0,2 1 0 0,-3-1 0 0,0 3 0 0,0-1 0 16,-2 1 0-16,1 0-1 0,-1-1-1 0,-1 1 2 0,-1-3-2 16,1 2-1-16,0-1 1 0,-1 1-1 0,-1-2 1 0,0-1-1 0,0 1 2 15,0-2 1-15,0 0 0 0,0-2 1 0,0 1 5 0,0-3 8 0,0 1 8 0,0-1 4 16,0-2 4-16,0 1 2 0,0-1 1 0,0-1-2 0,0-1 1 0,0-1-1 16,0 0 0-16,0-1-2 0,0 0 0 0,1-1-3 0,1-4-7 0,-1 1-7 15,-1-1-9-15,3-2-5 0,-1-1-3 0,1-1-3 0,0 1-1 0,3-3-3 16,-1-1 0-16,4 1-1 0,-1-2 0 0,0-2 1 0,3 2 0 0,2-2 1 15,-2 1-1-15,4-1 1 0,-1 1 1 0,0-1-1 0,3 2 0 0,-1 0 0 0,-1 0 0 16,1 0 0-16,0 1 1 0,0 0 0 0,-1 0 1 0,1 1-1 0,-3 1 0 0,-1 1 0 16,0 0 0-16,-2 0 1 0,0 2 0 0,-1-1 0 0,1 1 1 0,-4 0-1 15,2 1 1-15,-3 0 2 0,-2-1-1 0,1 1 0 0,1-2 1 0,-4 4 1 16,2-3-1-16,-2 3 1 0,0-2-3 0,-1 2-2 0,0 1-2 0,0-1-3 0,0 1-1 0,0 1 0 16,-1-1-1-16,0 3 0 0,-2 0-2 0,2 1 1 0,-4 1 0 15,1 2-2-15,1 0 1 0,-4 2 1 0,0 1 2 0,-2 1 1 0,-1 2 3 0,0 0 3 16,-1 0 2-16,-2 3-1 0,0 1 1 0,-2-1 2 0,2 1-1 0,-1 0 0 0,-1 0 1 0,4-1 1 15,-2 1-1-15,2-1-3 0,2 1 1 0,2-1 1 0,-2 1-1 16,3-1 0-16,0 0 0 0,2 0 2 0,3 0 0 0,0-1-1 0,1 3 1 0,1-2 0 16,0 0 1-16,3 0-1 0,2 0 1 0,0 0 2 0,3 0 1 15,-2-1-3-15,2 2-1 0,2-1-3 0,0-1-6 0,1-1-8 0,0 2-11 16,3-2-12-16,0 1-18 0,1-2-19 0,-1 0-19 0,4-1-21 0,-1 0-21 0,3-3-25 16,2 2-30-16,0-2-35 0,5-1-72 0,-1-3-91 0,1 1-35 15,1-2-11-15,5-2-1 0,-1-1 89 0</inkml:trace>
  <inkml:trace contextRef="#ctx0" brushRef="#br0" timeOffset="131364.46">7550 2439 0 0,'-57'17'253'0,"2"-3"236"0,6-1-2 16,4-1-1-16,1-3 1 0,5-2-43 0,0-1-59 0,4 0-117 0,4-1-138 15,5-1-66-15,1-2-29 0,3 2-21 0,5-1-15 0,3 1-11 0,3-2-4 0,4 0-2 16,6 2 2-16,2-2 2 0,7 2 7 15,6-1 4-15,7 1 6 0,7 1 11 0,8-3 10 0,9 0 5 0,8-2 2 0,12 0 1 0,8 0 0 0,11-4 1 16,10-4-2-16,9 0-3 0,16-2-3 0,8-3-5 0,7-3-5 0,11-1-2 16,8-4 0-16,9 1-3 0,5-2-3 0,5-2-2 0,0 2-1 0,1-3-1 15,2 3-2-15,-3-1 0 0,-6 1 0 0,-3 3 1 0,-7 0 0 0,-5 1-1 16,-7 2-2-16,-7 3-4 0,-5 0-7 0,-9 1-7 0,-7 4-10 16,-8-1-16-16,-8 2-17 0,-14 1-16 0,-4 2-19 0,-10 0-11 0,-10 1-11 0,-7 2-5 15,-7 0-5-15,-7-1-7 0,-6 2-8 0,-7 0-10 0,-4 2-11 0,-5-1-11 16,-4 1-12-16,-7 1-29 0,-2 0-37 0,-3 1-49 0,-6 1-50 0,-4-2-22 0,-2 1-7 15</inkml:trace>
  <inkml:trace contextRef="#ctx0" brushRef="#br0" timeOffset="146207.78">23089 13041 159 0,'-6'0'222'0,"1"1"-27"0,0 0-28 0,0 0-30 0,2-1-33 15,0 0-32-15,-1 0-32 0,2 0-21 0,-1 0-17 16,2 0-11-16,-3 0-7 0,3 0-6 0,0 0-5 0,0 2-4 0,-1-2-7 0,1 0-2 16,0 1-5-16,-2 1 1 0,2 0 0 0,-1 1 2 0,0 1 4 0,-1-2 5 0,0 2 5 15,-1 1 5-15,2 0 8 0,-2 0 5 0,-2 1 6 0,2 0 5 0,1 0 6 16,-2 1 7-16,-2-1 4 0,2 0 5 0,0 3 5 0,-1-4 4 0,1 3 5 15,0-2 1-15,0 1 2 0,-1 1-1 0,1-3-1 0,0 3-2 0,-1-3-1 16,1 2 0-16,1-3 1 0,-1 2-1 0,0 1-1 0,2-3-3 0,-1 0-1 16,0 1-2-16,2-2-3 0,-2 2 0 0,0-1-2 0,2-1 2 0,-1 0-1 15,1 0 1-15,-1 1-1 0,2-2 0 0,-3 0 0 0,3 0-2 0,-1 0 2 16,-1 0-2-16,1 1-1 0,-1-2-2 0,-2 2 0 0,2-2 1 0,-1 2-2 16,0 1-1-16,-1 0-4 0,-1-1-1 0,0 0-1 0,-2 2-1 0,3 2 0 0,-1-3-1 15,-3 4 1-15,3-3 0 0,-1 3 3 0,-1-1 0 0,1 0 0 16,-2 0-1-16,0 1-1 0,1 0 3 0,0 0 0 0,-2 1 2 0,3-1 3 0,-1 2 3 15,-2-1 1-15,2 0 2 0,-2 2 3 0,-1-3 1 0,1 1 3 0,-3 1 0 16,3 0 1-16,-3-1 2 0,-2 2 0 0,-1 0 0 0,-2 1 0 16,-2 0-1-16,0 0-5 0,-1-1 0 0,-1 3-1 0,-4-1-1 0,0 1-2 15,-4 2-2-15,0-2-2 0,0 1-3 0,-2 2 0 0,-3-2 0 0,-1 1-1 0,-1 0 1 16,0 1 1-16,-4-1 6 0,-4 1 4 0,2 0 6 0,-4 0 1 0,-1 0 7 16,-1-1 6-16,-4 1 5 0,-1 1 4 0,-6 0 4 0,-2-1 3 0,0-1 4 15,-4 1 2-15,-2 0 3 0,-7 0 3 0,-2 0-3 0,-1-1-4 0,-4 0-2 0,-1 1 0 16,-3-3-4-16,-3 1-7 0,-2-2-3 0,-2 0-3 0,-2 0-2 0,-1-1-4 15,-3 1-1-15,1-1 1 0,-4-2 0 0,1 1-2 0,-1-2 0 0,-3 0 5 16,1-1 1-16,2 0 5 0,-2-1 4 0,0-2 7 0,-1 0 8 0,2-2 7 16,0-2 7-16,1 0 6 0,3-1 2 0,-2-2 1 0,3 0 1 0,1-2-2 15,0-1-2-15,3-1-6 0,0 0-4 0,0 0-3 0,2-2-7 0,2 0-6 16,-1-1-9-16,0-3-10 0,3 2-8 0,1-4-6 0,3 1-6 0,2-1-5 16,1-2-4-16,4 0-2 0,5-1-2 0,6 0 0 0,1 0-2 0,1-1-2 15,7 1-2-15,5-1-1 0,2-1-1 0,3 1-2 0,6-2-1 0,4 3 1 16,3-3-2-16,3 1 0 0,6 2-1 0,4-2-1 0,2 1 0 0,6-2-2 15,3-1-2-15,4 0-2 0,5-2-3 0,4-1-4 0,7-1-2 0,6-2-3 16,4 0-5-16,5 0-5 0,6-3-8 0,5 1-12 0,3 1-12 0,4 0-15 16,3-1-10-16,1 2-11 0,4 1-6 0,3 0-9 0,-1 1-3 0,3 2-3 0,0 0-3 15,0 2-2-15,2 0 1 0,-1 2 1 0,0 1 6 0,-1 1 9 16,-1 1 12-16,-2 2 11 0,-2 0 10 0,1 2 8 0,-3-1 8 0,-1 2 7 16,-4-1 7-16,-1 2 6 0,-3 1 6 0,-4-1 5 0,-4 0 6 0,-2 2 6 0,-3-1 3 15,-3 2 2-15,-4 0 2 0,-3 1 2 0,-2 0 2 0,-3 2 2 0,-4-2 0 16,-4 1-1-16,-3 2 0 0,-3 0-1 0,-2-3-1 0,-4 4 1 0,-4 0-3 15,-3-2-2-15,-2 2 0 0,-2-1 0 0,-2-1 0 0,-3 3-1 0,-1-2 1 0,-1-1 1 16,-1 1 2-16,0-2 1 0,-2 2 0 0,0-3 0 0,1 2 0 16,-1-2-4-16,1-1-5 0,-1 1-8 0,3-1-10 0,0 1-12 0,0-3-14 15,1 1-15-15,0 0-18 0,4-1-16 0,0-1-16 0,1 1-14 0,0 0-14 0,4 1-13 16,0 0-14-16,2 2-11 0,3-2-8 0,0 2-7 0,4 0-11 0,-1 1-12 16,2 2-19-16,2-1-23 0,-1 2-29 0,4-1-31 0</inkml:trace>
  <inkml:trace contextRef="#ctx0" brushRef="#br0" timeOffset="162221.01">24697 9916 0 0,'1'5'45'15,"-1"1"20"-15,-1 1 4 0,-1 0 3 0,-1-1 3 0,-1 0 2 0,-2 0 0 16,1 0-3-16,-2-2-4 0,0 3-2 0,1-2-4 0,-2-1 1 15,1 0 1-15,-1 0-1 0,1-2-2 0,-1 1 2 0,2-1 1 0,-2-2-1 0,1 0 1 32,1 0 3-32,0 0 6 0,1-2 2 0,0-1 3 0,-1 1 0 0,2-1-2 0,-1-1-1 0,1 2 0 0,0-2 5 0,1 0 8 0,-1 0 0 0,2 0-2 15,-1-1 0-15,-2 1-3 0,3 0-6 0,-2 1-6 0,3-1-6 0,-2 0-6 16,0 2 1-16,-1 1 4 0,0 0 3 0,2 1 3 0,-2 1-4 0,-1 1-10 16,-2 2-3-16,0 2 1 0,-4 1 1 0,1 2 0 15,-1 3-2-15,-4 0-2 0,0 4-1 0,0 1 1 0,-3-1-6 0,-1 4-7 0,-1 0-6 0,-1 2-6 16,1 0-2-16,2 4-3 0,-1-2-1 0,-1 1-2 0,3 4-1 0,-1 0-2 0,2 1 2 15,0 2 2-15,2-1 2 0,1 3 2 0,0 1 2 0,2 1 1 16,-1 1 0-16,1 3 1 0,0 0 1 0,0 1 2 0,0 3 1 0,1 2 0 0,-1 3 2 16,0-2-2-16,-2 2-1 0,1 0 0 0,-2 0-3 0,1 2-5 0,-2-1-1 15,-1 0-2-15,-2 1-2 0,1-1-1 0,-2 2-1 0,-2 1-4 0,0 1-1 16,-4-2 2-16,2 2 0 0,-1 0 1 0,-2-2-1 0,0 1 0 16,-4-1 0-16,1-1 0 0,-2-1 0 0,-1 1-1 0,-1-3 1 0,-3 0 0 0,-3-1 1 0,-1-2 1 15,-1 0-1-15,-6-2-1 0,0 0 0 0,-7-1 0 0,-1-1 2 0,-5-1 1 16,0-2 1-16,-2-2-1 0,-4-1 1 0,-2-2 0 0,-3 1 0 0,-2-2-3 15,-4-1-1-15,-5 1-2 0,-4-1-3 0,-1-1 0 0,-2 1-1 16,-7-3 0-16,-4 3-1 0,-2-3-4 0,-2 0-2 0,-3-1-3 0,-3 1-1 0,0-2-1 16,-3 1 0-16,-3-2 3 0,-3 0 4 0,-4 2 2 0,-2-3 3 0,-2 1 4 15,0-4 4-15,-1 1 3 0,-1-1 6 0,0-3 5 0,-4-1 8 0,0-2 8 16,-1-1 7-16,-2-3 5 0,-1-1 3 0,-3-1 1 0,-2-2 0 0,-2-1-1 16,-1 0-3-16,-2-4-5 0,-2 1-5 0,-1 0-2 0,-3 0-4 0,0-1-3 15,-3 1-7-15,0-1-7 0,-6 1-5 0,0 1-7 0,-3-1-2 0,0 0 0 16,0 2 1-16,2 1 0 0,3-1 0 0,1 3 1 0,2-3-1 0,3 3-3 15,6-1-2-15,5 2-2 0,4-3 2 0,6 1 2 0,7-1 2 0,4 1 3 16,5-4-2-16,8 2-1 0,3-3-3 0,3 0 0 0,5-1 1 0,6-2 1 16,5-1-1-16,4 0 1 0,6-3 0 0,4 2-1 0,5-4-1 0,4 1-2 0,3-2-1 15,7 1-2-15,4 0-1 0,0-1 0 0,4-1-2 0,4 1 0 16,1 0 0-16,4-1-2 0,2 1-2 0,4-1 0 0,0 2-1 0,5-1-1 0,0 3 0 16,5-3-2-16,1 3-1 0,1-2-4 0,3 2-5 0,0 0-4 0,5-1-5 15,-2 2-5-15,5-1-6 0,-1 0-6 0,3 1-8 0,0 0-5 0,2-1-6 16,1 1-7-16,2-1-3 0,2-3-3 0,2 1 2 0,1-1 0 0,3-3 4 15,-1-1 3-15,4-1 4 0,0-2 6 0,2-2 7 0,2 0 7 0,-1-1 7 0,0-2 7 16,2 1 7-16,-3 1 6 0,0-1 6 0,0 2 3 0,-3 1 1 16,0 1 3-16,-2 1-5 0,-1 1-7 0,-1 1-8 0,-2 1-12 0,-1 2-9 15,-2-1-10-15,1 2-11 0,-1 1-13 0,-1-1-17 0,0 3-18 0,-2 1-26 16,1-1-26-16,-2 1-24 0,2 1-22 0,-2-1-10 0,2 3-6 0,-1 0-1 0,3 1-2 16,0 0-6-16,0 1-5 0,3 0-16 0,-1 3-18 0,4-1-36 0,0 1-41 15,2 0-13-15,3 0-2 0</inkml:trace>
  <inkml:trace contextRef="#ctx0" brushRef="#br0" timeOffset="162377.04">16002 11620 154 0,'24'-25'130'0,"-1"1"-119"0,-3 3-145 0</inkml:trace>
  <inkml:trace contextRef="#ctx0" brushRef="#br0" timeOffset="162751.01">16200 11398 37 0,'-15'22'278'15,"-1"2"-46"-15,-1-2-60 0,1 3-69 0,1 0-71 0,0 0-36 0,1 0-17 16,0 1-10-16,3-2-6 0,0-2-3 0,3 0-2 16,-1-2 2-16,4 1 1 0,3-4 4 0,1-1 7 15,2-3 7-15,3 1 8 0,2-6 6 0,4-1 5 0,1-3 10 0,3-3 8 0,3-3 8 0,3-3 6 0,1-2 7 0,5-4 6 0,-1-2 5 16,2-1 1-16,2-3 4 0,1-3 0 0,-2 1 1 0,2-1-3 15,1 0 2-15,-5 0 0 0,1-1 0 0,-3 4-2 0,-1 0-1 0,-4 1-1 16,0 3-2-16,-3 0-5 0,-2 1-3 0,-2 2-3 0,-3 1-2 0,-1 2-2 0,-2-1 2 16,-3 3 5-16,0 1 5 0,-3 1 5 0,-4 2 6 0,0 1 5 0,-2 0 5 15,-4 3 5-15,-2 0 4 0,-1 2 6 0,-3 1 4 0,-1 2 4 0,-3 2 2 16,-4 1 1-16,1 2-1 0,-2 1-6 0,-5 3-6 0,-1 2-8 0,0 2-7 0,-4 0-8 16,-2 5-6-16,-4 0-6 0,0 3-8 0,-1 3-7 0,-3 1-6 0,0 3-4 15,-2 2-4-15,-1 3-5 0,-1 0-1 0,0 1-1 0,1 0-2 0,1 0-4 16,0 0-1-16,2-2-1 0,4-1-2 0,0 0 0 0,4-4 2 15,2-1 1-15,4-4 1 0,3 0-1 0,1-3 1 0,3-4-2 0,3 0 0 16,3-4 0-16,2 0 1 0,2-4 1 0,3 1 0 0,0-3 1 16,5-2 1-16,1-1-1 0,2-2 0 0,3-1 1 0,1-1-1 0,3-3-1 0,4 0 2 15,3-2 1-15,2-2 1 0,5-2-2 0,2-1 1 0,2-4-2 0,3 0 1 0,4-2-1 16,-1-2-1-16,3-1 0 0,2 0 1 0,0-2 0 0,-1 2-3 0,2 1-2 16,-2-1-5-16,2 1-11 0,-3 2-9 0,-3 2-11 0,2 1-11 0,-4 0-11 15,3 2-13-15,-3 2-11 0,0 0-11 0,-1 1-12 0,0 0-11 0,-2 2-13 16,1 0-12-16,-2 0-11 0,3 2-15 0,-3-1-16 0,2 0-36 0,2-1-48 15,-2 0-37-15,2 0-33 0,0-1-11 0,0-2 178 0</inkml:trace>
  <inkml:trace contextRef="#ctx0" brushRef="#br0" timeOffset="162946.04">16830 12358 150 0,'-7'8'360'0,"-2"-4"-8"0,-2 0-10 16,1-1-66-16,-2-1-90 0,-2 0-86 0,3-1-86 0,-3 2-41 0,2-1-23 0,-2 3-13 15,3-1-9-15,-1 0-9 16,-1 0-6-16,3 3-4 0,0-2 0 0,3 0 5 0,1 1 6 0,0 0 2 0,3-1 1 0,2-1-6 0,1 2-7 16,1-1-25-16,4-1-32 0,1 0-44 0,0 0-51 0</inkml:trace>
  <inkml:trace contextRef="#ctx0" brushRef="#br0" timeOffset="163096.01">17460 12411 182 0,'10'-2'149'0,"-5"2"-131"0,-1-1-170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204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285.444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6T04:43:0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0 0 0,'4'0'218'16,"1"0"76"-16,-1 0-30 0,1 0-52 0,-2 0-59 0,1 0-48 0,0 0-39 0,2 0-20 16,-1 0-10-16,0 0-7 0,-1 0-6 0,2 0-2 0,-2 0 1 0,1 0 0 0,-2 0 0 15,2 0 0-15,-1 0 0 0,1 0-1 0,-1 0-2 0,1 0 0 16,-2 0 1-16,1 0 3 0,0 0 1 0,1 0 2 0,-1 0 1 0,-2 0-1 0,2 0-2 0,-2 0 2 0,2 0 1 0,0 0 1 16,-2 0 0-16,2 0-1 0,-2 0 1 0,1 0-1 0,1 0 1 15,-3 0 0-15,3 0-1 0,-2 0 0 0,-1 0 1 0,2 0-1 0,-2 0 0 0,0 0 0 0,1 0 1 0,-2 0 3 16,0 0 3-16,0 0 2 0,0 0 1 0,0 0 3 0,0 0 2 0,0 0 2 0,0 0 2 15,0 0 2-15,0 0 3 0,0 0 3 0,0 0 0 0,0 0-1 0,0 0-4 0,0 0-5 16,0 0-4-16,0 0-3 0,0 0-3 0,0 0-4 0,0 0-4 0,0 0-3 0,0 0-5 16,0 0-4-16,0 0-4 0,0 0-2 0,0 0-3 0,0 0 0 0,0 0-1 0,0 0 0 0,0 0 0 15,0 0-2-15,0 0 1 0,0 0 0 0,0 0-1 0,0 0 1 0,0 0-1 16,0 0 0-16,0 0 1 0,0 0 0 0,0 0-1 0,0 0 0 0,0 0 0 0,0 0-1 16,0 0 1-16,0 0 0 0,0 0 0 0,0 0-1 0,0 0-2 0,0 0 3 0,0 0 4 15,0 0 2-15,0 0 2 0,0 0 3 0,0 0 5 0,0 0 3 0,0 0 3 0,1 0 1 0,0 0-1 16,3 0 1-16,-3 0-1 0,1 0 1 0,1 0 0 0,-2 0-1 0,2 0-1 0,-2 0-2 15,2 0-2-15,-1 0-3 0,-2 0-5 0,0 0-3 0,0 0-1 0,0 0 0 16,0 0 0-16,0 0 2 0,0 0 1 0,-2 0 2 0,-1 0 0 0,0 0 1 0,1 0 1 16,-3 0 2-16,0 0 0 0,1 0 1 0,-1 0 2 0,0 0-1 0,-2 0 1 0,2 0 1 0,-1 0-2 15,-2 0 0-15,2 0 1 0,0 0-3 0,0 0 0 0,-1 0-2 0,0 0-2 0,2 0 0 16,0 0-3-16,-1 0 1 0,1 0 1 0,0 0 0 0,1 0-2 0,-2 0-1 0,1 0 1 16,0 0 0-16,0 0 0 0,-1 0 0 0,2 0 3 0,0 0 2 0,1 0 2 0,-2 0 4 15,1 0 3-15,-1 0 0 0,2 0 0 0,1 0-1 0,-3 0 2 0,3 0-1 0,-1 0-1 16,-1 0-1-16,2 0 0 0,-3 0-2 0,3 0-1 0,-1 0-2 0,-1 0-4 0,3 0-3 15,-2 0-4-15,1 0-2 0,0 0-2 0,0 0-1 0,1 0 0 0,1 0 1 0,0 0 1 16,-1 1 1-16,1 0 0 0,0 3 0 0,0-1 0 0,0 2-1 0,1 3 1 0,0 2 0 16,1 2 0-16,0 4 1 0,0 2 0 0,1 1 0 0,-2 1 0 0,2 2-1 0,-1 1 1 15,2-1-2-15,0 2 1 0,-2 1 1 0,2 1-2 0,0-1 1 0,-1 0-1 16,2 0 2-16,-1 1-1 0,1 2 1 0,-1-1-1 0,1 1 0 0,-2-2 1 16,1 3-1-16,0-1 1 0,2-1-1 0,-4 2 0 0,1-1-1 0,1 0 2 0,-2 0-1 15,2-1 1-15,0 2-1 0,-2-1 2 0,2-1-1 0,-3 2 0 0,2-1 0 0,-2-2 0 16,1 2 1-16,1-1-1 0,-1 0 1 0,1 0 1 0,-2-1 1 15,0 0-1-15,1-1 0 0,-1 0 0 0,0 0 0 0,-1-1 0 0,1-2 1 0,1 0 0 16,-1-3-1-16,-1-1 0 0,0-1 0 0,0-1-1 0,0-2-1 0,0 0 0 16,0-3-1-16,1 1 1 0,-1-3-1 0,1 2 2 0,2-3-2 0,-3-2 1 15,0 2-2-15,1-3 1 0,-1-1-1 0,0 2-1 0,0-3 1 0,0 0 0 16,0 1 0-16,0-1-1 0,0-1 1 0,0 1-1 0,0-1 0 0,0-1 0 16,0 1 0-16,0 1 0 0,0-1 0 0,0 2 0 0,0-2 1 0,0 0 0 15,0 2-1-15,0-1 1 0,0-1 0 0,0 1 0 0,0-1 0 0,0 0 4 16,0-1 0-16,-1 2 1 0,1 0 1 0,0-3 0 0,0 1 5 0,0 0 3 15,0-1 6-15,0 0 4 0,0 0 3 0,0 0 2 0,0 0-1 0,-3-1 1 0,2 0-2 16,1-1-1-16,-1 0-2 0,0 0-2 0,-1-1-1 0,1 1-1 0,1-1-3 16,-1 0-5-16,0 0-6 0,-1 0-4 0,1 2-4 0,1 0-2 15,-1-1-1-15,0 0-2 0,1 0-1 0,0 2 0 0,0-1-1 0,0 1 0 16,0 0 0-16,0 0 0 0,0 0 1 0,0 0 0 0,0 0 1 0,0 0 0 0,0 0 1 16,0 0-1-16,0 0 0 0,0 0 2 0,0 0 0 0,0 1 1 0,0-1 1 0,0 3 1 15,-2 0-1-15,2-3 0 0,0 2 1 0,-2 2-1 0,2-1 0 16,0 1 1-16,-1-1 1 0,-1 2 0 0,1 1 0 0,0 0 0 0,1 1 1 0,-1 0 0 15,-1 2 0-15,1-1-1 0,0 1 0 0,1 2-2 0,-1-1 1 16,-1 1 0-16,1 1 0 0,0-2 1 0,0 3 0 0,-3-1-2 0,4 0 1 16,-1 0-1-16,0-1 1 0,-1 3 1 0,1-3 0 0,1 2 0 0,-1-1 0 0,0 0 0 15,1 0 0-15,0 0 0 0,0-2-2 0,0 2 0 0,0 0 0 0,1-3-1 16,0 2 0-16,-1-1 2 0,1-1 0 0,1 0-2 0,-1 2 0 0,0-3 0 16,-1 2 1-16,1 1 0 0,2-1 0 0,-1 1 2 0,-1 1-1 0,2-1 0 15,-2 1 1-15,2 2-1 0,-2 0 0 0,0 1 0 0,2 0-1 0,-2 2-1 16,-1 0 1-16,2 1-1 0,0 1 1 0,-1-1 0 0,0 2-1 0,-1-3-1 15,1 2 1-15,1 0 1 0,-1-1 0 0,0 1-1 0,-1-2 1 0,1 1 0 16,1-2 0-16,-1-1 0 0,0-1 0 0,-1 0 2 0,1 0 0 0,2-2 0 0,-2-1 1 16,0-1 3-16,-1 0 2 0,1-1 2 0,1-3 8 0,-2 1 6 0,0-1 10 15,0-2 5-15,0 0 6 0,0 0 3 0,0-1 1 0,0-2 1 16,0 2 0-16,0-3-1 0,0 0-9 0,-2 0-10 0,1-3-15 0,1 1-18 16,-2-3-19-16,-2-1-24 0,3 1-23 0,-2-4-22 0,1-1-22 0,-2 0-21 15,2-2-27-15,-2-2-32 0,0 0-35 0,2 0-35 0,-1-3-25 0,2 0-17 0,0 0-36 16,-1-1-41-16,2-1-52 0,2-1-57 0,-1-1-19 0,1-2-2 15,1 0 7-15,1 0 146 0</inkml:trace>
  <inkml:trace contextRef="#ctx0" brushRef="#br0" timeOffset="1249.14">3134 1758 114 0,'-2'-4'285'0,"-2"0"-46"15,3-1-67-15,-1 2-57 0,-1-1-50 0,2 0-27 0,-2 1-16 0,2 1-6 0,-2-1-6 16,2 2-1-16,-1-2-1 0,2 1 2 0,-1 0 0 0,-1 1 2 0,1 0-1 16,1 1 1-16,0-2 0 0,0 2 1 0,0 0 1 15,0 0 1-15,0 0 1 0,0 0 1 0,0 0 1 0,0 0 2 0,0 0 1 0,-1 2 5 0,1-2 6 16,-1 1 6-16,-1 2 5 0,1-1 3 0,1 1 3 0,-1 1 3 0,0 0 2 15,-2 0 2-15,2 1 3 0,-3 0 0 0,3 2 4 0,-1-2-1 0,-1 3-2 16,1-3-3-16,-1 3-6 0,-1-1-2 0,1 2-2 0,-1-1-3 0,1 1 0 16,2-1 2-16,-1 2 2 0,-1 1 1 0,2 2 0 0,-3 0-1 0,3 0-2 15,-1 3 1-15,-1-1 0 0,2 1 1 0,-2 2 2 0,2 2 0 0,0 0 0 16,-2 2 2-16,2 2 6 0,-3-1-1 0,2 2-3 0,1 0-2 0,-2 0 0 16,1 0-3-16,-1 0-1 0,-2 1-1 0,3-1 0 0,-1-1-4 0,2 0-5 15,-2-2 0-15,1-1-2 0,1 0-7 0,-2-3-6 0,2-1-3 0,-1-2-1 0,0-1-4 16,1 1-3-16,1-2-3 0,-1 0 1 0,0-3-1 0,1 2 0 15,0-1-2-15,0-1 0 0,0 3-1 0,0-1-2 0,0 0 2 0,0 1 0 0,1 0 1 16,0 3 2-16,-1-1 3 0,3 4 4 0,-1 2 3 0,0 0 5 16,1 2 2-16,-2 1 2 0,2 1 1 0,-2 2 3 0,3 1 0 0,-3 0 0 15,3 1 2-15,-2-1 0 0,-1 1-2 0,2 0-3 0,-2 0 0 0,2 1 1 0,-2-2-3 16,-1-2-3-16,1 0 2 0,0 2 4 0,1-3 4 0,0-2 4 0,-2 0 1 16,1-1 1-16,-1-3 2 0,0-1 4 0,0 0 1 0,0-1 2 0,0-1-1 0,0-1 0 15,0 1-2-15,0-2-1 0,0 1-3 0,0 0-4 0,0 0-3 0,0 0-3 16,-1-1-3-16,1 2 1 0,-2 0-1 0,0 1-2 15,1 0-1-15,0 0-1 0,1 1-1 0,-3 3 0 0,2-1 1 0,-1 3-1 0,-1 0 1 0,2 0-2 16,-3 2 1-16,3 3-2 0,-1-2-1 0,-1 0-2 0,-1 2-2 0,2-1-4 16,-2 2-2-16,0-1-1 0,2-1-1 0,-2 2 0 0,2-3-1 0,-1 2-3 15,-2-2 0-15,3-1-1 0,-1 0-1 0,2-3 2 0,-2-1 0 0,1-3 1 16,1-1 1-16,-1-2 1 0,1-2-2 0,0 1-3 0,1-4-22 0,-1-2-28 16,-2-2-25-16,2-3-26 0,1-2-29 0,-1-1-31 0,0-3-33 0,-2-2-35 15,2-5-31-15,-2-3-32 0,2-2-30 0,1-4-28 0,-1-3-77 0,0-3-98 16,-1-4-25-16,0-3 8 0,2-5 15 0,0 1 17 0</inkml:trace>
  <inkml:trace contextRef="#ctx0" brushRef="#br0" timeOffset="3532.14">2998 1405 91 0,'2'-10'336'0,"2"2"-7"0,0-2-14 0,-3 1-72 16,1 0-99-16,1-2-48 0,-2 3-26 0,2 0-12 0,-2 1-10 0,3 0-6 15,-3 0-5-15,0 1-4 0,-1-1-1 0,1 2-2 0,1 0 1 0,-1 0 1 0,0-1 3 31,-1 2 3-31,1 1 5 0,1-1 2 0,-1 1-1 0,-1-1 3 0,1 0 1 0,0 2-1 0,3-2-1 0,-3 1-2 0,2-1-1 16,-1 0-2-16,2 1-2 0,0-2-1 0,1 0-3 0,0 1-3 0,1-3-2 0,1 2-1 0,1 0 3 16,-1-2-3-16,3 1 1 0,-1-1 0 0,2 1 0 0,0-1-2 0,-2 0 0 15,2 1-4-15,-1 0 0 0,2 1-2 0,1-1-4 0,-2 1-1 0,0 1-3 0,2-1 0 16,-1 1 0-16,0 2 0 0,2 0 5 0,-1-1 4 0,2 0 5 0,1 3 4 0,1-1 4 16,0 0 3-16,5 1 3 0,0 0 5 0,4 0 2 0,1 0 3 0,3 0 1 15,2 0 1-15,3 0-3 0,5 0-2 0,1-1-2 0,2-1-5 0,5 2-5 16,4-3-3-16,1 1-5 0,3-2-3 0,4-1-3 0,2 1-4 0,1-3-2 0,7 2-3 15,-1-3-2-15,2 1-3 0,2-2 0 0,2 3-2 0,-1-2-3 0,2 1 1 0,1 0-1 16,0 1 1-16,1-2-1 0,1 4 0 0,0-2 2 0,1 1-1 0,-1 1-1 16,2-2 2-16,-3 3 0 0,4 0 1 0,-2-1 0 0,0 1 2 0,1-1 3 15,0 1-1-15,-1 1 1 0,1-2 2 0,2 0 5 0,2 0 2 0,-2 0 2 0,5-1 1 0,3-1 0 16,2 0 3-16,-1-1-1 0,1 0-2 0,3-1 1 0,-2-2-2 0,3 0 0 16,4 1-1-16,2-3-1 0,0 1-2 0,1-1-1 0,3 0-2 0,0 0 0 15,1-1-3-15,1 0-3 0,0 0-1 0,3-1-1 0,0 0-1 0,1 0 0 0,3 0-3 16,-2 0-2-16,-1 1 1 0,1 0 7 0,-1 1 1 0,-4 0-1 0,-2 0-1 0,-6 3 3 15,-2-1-1-15,-4 2 2 0,-1-1 1 0,-2 2 1 0,-3 0 0 0,-3 1 0 16,1 0 1-16,-2 0 1 0,0 1-4 0,2 1-6 0,-4 0-2 0,3-1 1 16,-3 0-2-16,-2 1 1 0,-3 0-2 0,2 0 1 0,-2 0 1 0,-1 1-1 0,-2-2 0 15,-1 1 0-15,-3 1 0 0,-1 0 1 0,-5-1-1 0,-1 0 1 0,-1 1 0 0,-2-1-2 16,0-1 0-16,-3 0-2 0,-1 1-1 0,-1-1-1 0,-3 0 0 0,1 0 1 16,-2 0-1-16,-5 1-1 0,0 0 2 0,-2-1-1 0,1 0 0 0,-5 1-1 0,1-1 0 15,-3 1 1-15,-4 1 0 0,-3-1 0 0,-1 0 2 0,-4 0 1 0,-2 1 2 0,-4 1 0 16,-1-1 3-16,-1-1 1 0,-3 3 1 0,-2-1 0 0,-1 1-1 0,-3 0 1 15,0 0 0-15,-2-1 0 0,0 1-2 0,-3 1 0 0,0-1-1 0,1 0-2 16,-2-1-1-16,1 2-2 0,-2 0-1 0,-1 0-1 0,2 0-2 0,-2 0-2 0,-1 0 0 0,2 0 0 16,-2 0 0-16,-1 0 1 0,1 0-1 0,-1 0 1 0,0 0-1 15,0 0 1-15,0 0 0 0,2 0 0 0,-2 0 1 0,0 0-2 0,0 0 2 0,0 0-1 16,0 0 1-16,0 0-2 0,0 0 1 0,0 0 0 0,0 0-2 0,0 0-1 0,0 0 0 0,0 0 0 16,0 0 0-16,0 0 0 0,0 0-2 0,0 0-2 0,0 0 1 15,0 0 0-15,0 0 1 0,0 0-2 0,0 0 1 0,0 0-1 0,0 0 1 0,0 0-1 16,0 0 1-16,0 0 2 0,0 0-1 0,0 0 0 0,0 0 2 0,0 0 1 15,0 0 2-15,0 0 0 0,0 0 2 0,0 0 0 0,0 0 1 0,0 0 2 16,0 0-1-16,0 0 1 0,0 0 0 0,0 0 1 0,0 0 1 0,0 0-1 0,0 2 1 0,0-2-1 16,1 1 0-16,-1-1-1 0,0 0 0 0,0 0 0 0,0 0 0 0,0 0-2 15,0 0 0-15,0 0 0 0,0 0 0 0,0 0-1 0,1 0-1 0,1 1 0 16,-2-1 0-16,1 0 1 0,-1 1 1 0,0 1-1 0,0-1 0 0,0 0 0 16,0 0 1-16,0 1 0 0,0-1 2 0,0 3-1 0,-1-1 2 0,-1-1 1 0,1 1-1 0,1 1 1 15,-1 1 0-15,-2-1-2 0,2 2 0 0,-2-1 0 0,2 0 1 0,-1 0 0 0,-2 3-1 16,3-3 1-16,-2 3 0 0,2 0 0 0,-1-1-1 0,-1 2 1 0,2-1 0 15,-4 2 1-15,2-2-2 0,1 3 0 0,-2-1-2 0,2 2 1 0,-1-2-1 0,-2 2 1 16,3 0 0-16,-2 1 0 0,2 0 0 0,-2 0 0 0,-1 2-1 0,1-1-1 16,-1-1 0-16,1 3 0 0,-2-1 2 0,1 0 1 0,0 0 1 0,0 0 0 15,-1 1 0-15,0 1 0 0,0 0 0 0,-2-1-1 0,2 2-2 0,-3 1-1 16,3-1 0-16,-1-1 1 0,-2 3-1 0,3-1 0 0,-3 1 1 0,3 1 0 0,-3 0 1 16,3 1 1-16,-2 1 0 0,1-1 0 0,0 2 1 0,-2-1 0 0,3 1 2 0,-2 1 1 15,1-1 1-15,-1 1 0 0,1 0-2 0,2 1 1 0,-1 0 0 0,-2 0-3 16,3 0 0-16,0 1 0 0,2-2-1 0,-2 2-1 0,1 0 0 0,0 1 0 15,-1 0-1-15,3 0 0 0,-2 0-1 0,0 0-1 0,2 0 2 0,-2 1 0 16,2 0 2-16,-2-1 0 0,1 1-1 0,2 1-1 0,-1 0 1 0,-1 0-1 16,2 0 0-16,-2 2 1 0,2-2 0 0,-1 0-1 0,-2 2-1 0,3 0 1 15,-2 0 1-15,2 0 0 0,-1-1 0 0,-1 2 0 0,2 0 1 0,-2-1 0 16,0 1 1-16,0 0 0 0,2 0-1 0,-2 0 0 0,2 1 1 0,-1-1 1 16,-1-1-1-16,2 1 1 0,-3 0-1 0,3 0-1 0,1-1-1 0,-1 0 0 15,0 1 0-15,-1-2 0 0,1 1 0 0,1-1 1 0,0 2 0 0,0-2 0 16,0 1 0-16,0-2 0 0,0 2 1 0,1-1 0 0,1-1 1 0,-1 2-1 0,0-2-1 15,-1 0 2-15,1 0-1 0,3 1-1 0,-3-1-2 0,2 0 1 16,-1 0-1-16,-1-1-2 0,2 1 1 0,-2-1 2 0,3 1-1 0,-1 0 1 0,0 0 1 16,1 1 0-16,-2-1 0 0,2 0-2 0,0-1 1 0,-2 1 1 15,2 0 1-15,-2-1-1 0,2 0 1 0,-1 0 1 0,0-2 0 0,1 2-2 0,0-2 1 0,0 0-2 16,-1-1-1-16,2 0 0 0,0 1 1 0,-1-2 0 0,0 0 0 16,1 0 0-16,-2-1-1 0,2 1 2 0,0-2-1 0,1 1-1 15,-1-1 1-15,-1-1-1 0,2 0 0 0,-2 0 1 0,1 0-1 0,0-2 0 0,0 0 0 0,-1 0 1 16,-1 0 1-16,1-1 0 0,0-1 0 0,2 0 0 0,-2 0 0 15,0-1-1-15,-2-1 1 0,3-1-1 0,-3-1 1 0,1 1-1 0,1-2 1 0,-2 0 0 16,2 0-1-16,-3-3 0 0,3 1-1 0,-3-1 0 0,2 1 0 0,-1-3 1 16,-2 0-1-16,1 1 1 0,1-3-1 0,-1 1 0 0,0-1 1 15,-1 0 0-15,1-3 0 0,-1 2 1 0,0-2 0 0,0 3 0 0,0-3-1 0,0-1 1 16,0 1 1-16,0-1 0 0,0-1 0 0,0 2-1 0,0 0 1 0,0-3 1 16,0 0-1-16,0 0 2 0,0 1-1 0,0 0 1 0,-1-1 0 0,1 0 1 15,-1 0-1-15,0 0 2 0,-2 0-2 0,2 0 1 0,-2 0-2 0,1 0 1 16,-3 0 0-16,0 0 1 0,0 0-1 0,0 0-1 0,-4-1 0 0,3 0 1 15,-4 1-1-15,1-2 1 0,-2 1-1 0,1 0-1 0,-1-1-1 0,-1 2 1 16,-1-1 0-16,1 0-2 0,-3 0 1 0,0 1 0 0,0 0 0 0,0 0-2 0,-1 0 0 16,-3 0 0-16,2 0 0 0,-3 0 1 0,-2 0 0 0,2 1 1 15,-2 0-1-15,-2 0-1 0,-1-1 2 0,-1 2 1 0,-1-1-1 0,-2 0-2 16,1 1 0-16,-1 0-1 0,-2-2 0 0,-1 3 0 0,-2 0-2 0,2-2 1 0,-4 1-1 16,-1 2 3-16,-3-2-1 0,-1 0 0 0,-1 2 2 0,-3-1 1 15,-1-1 2-15,0 1 0 0,-1 0 1 0,-3-1 0 0,1 2 0 0,-2-1 1 16,0-1 0-16,-3 1 1 0,1 0-2 0,-2-1 0 0,-3 4-1 0,1-4-1 0,-4 2-2 15,0 0-2-15,-2 0-3 0,-1-1-1 0,0 1 2 0,-2 0 0 16,0-1 2-16,-1-1 2 0,-1 1 0 0,-1 0 1 0,1-1 0 0,-1 0 1 0,-1 0-1 16,2-2 0-16,0 1 0 0,0 0 3 0,1 1-1 0,1-2 2 15,1 1-3-15,-1 0 0 0,1 1-3 0,-2-2 0 0,1 2-2 0,2 1-1 0,-3-2-2 0,1 1 2 16,-3-1 1-16,0 1 3 0,-2 1 1 0,-1 0 1 0,-4-1 1 0,-1 0 0 16,-2 2 1-16,-1-2-1 0,1 1 1 0,-4 1-2 0,-1 0 1 0,1 0-1 15,-1-1-1-15,-3 1 1 0,1-1-1 0,-2 1-1 0,-2 0 0 0,1-1 1 16,-2 1-1-16,2 1-1 0,-2-1 0 0,2-2 2 0,-2 1 0 0,3 0 0 15,0 0 0-15,0 0 2 0,2-1 0 0,0 0-2 0,1 1-1 16,1-2 1-16,0 2-1 0,1-2-1 0,1 0 1 0,0 0 1 0,2 0 0 0,-1-1-2 16,2 1 0-16,-1 0 2 0,1 1 1 0,2 0 2 0,1 1-1 0,0-1 1 15,2 1 1-15,-1 0-2 0,2 1 0 0,2-1-1 0,-1 2-1 0,0 0 0 16,1-1 1-16,1 1 1 0,0 3 0 0,-1-3 2 0,2 2 2 0,-2 0-3 16,2-1 2-16,0 3-1 0,2-3 0 0,-1 2-2 0,2-2 1 0,1 1-1 15,4-1 1-15,2 1 0 0,-2-1 0 0,4 0 0 0,0 0-1 0,1-1-3 0,1 1 0 16,0-2 0-16,3 2 0 0,3-1-1 0,-1-2 2 0,3 0-1 15,-3 1 1-15,4-1 0 0,-2 0 0 0,0-1 1 0,2 1 0 0,-1-2 0 0,2 2 1 16,1-2-1-16,-1 2 0 0,2-3 1 0,0 2-1 0,1 0-2 0,0 0 1 0,2 1-2 16,2-1 1-16,-1 1 0 0,2 0-1 0,2-1-1 0,-1 2 0 0,0 0 0 15,4-1-1-15,2 1 0 0,-1 0 0 0,0 0-1 0,3 0 1 0,0 0 0 16,3-1 1-16,-2 0 1 0,3 0 0 0,2 1 0 0,1-2 0 0,1 1 0 16,1-1 0-16,2-1 0 0,3 1 0 0,-2 1 1 0,0-3 0 0,2 1 0 15,3 0 1-15,-1 1-1 0,-1-2 1 0,3 1 0 0,-1-1 1 0,0 0 0 0,1 0-1 0,0 0 1 16,1 0 0-16,0 0 0 0,0-1-1 0,-1 1-1 0,1-2 1 0,-2 1 1 15,3 0 0-15,0 1-1 0,-1-1 0 0,2-1-1 0,-1 1 1 0,3 0 0 16,-1 1 0-16,1-1 1 0,0 0 0 0,1 0-1 0,-1 1 2 0,3 0 0 16,-2 0 1-16,3 0-1 0,-2-1-2 0,2 1 2 0,-1-2-1 0,-2 1-1 0,3 0 2 15,-2 1-1-15,2-2 0 0,-1 1-1 0,-1 0 1 0,2-2 0 0,-2 2 0 16,2-1-2-16,-3 0 1 0,2 1 0 0,1-2-1 0,-2 2-1 0,2-2 0 16,-3 2 2-16,2 1-1 0,-2-2-1 0,0 1 1 0,2 0-1 0,-2 1 0 0,1-2 0 15,1 1 0-15,-2 0 0 0,2 1-1 0,1-1 2 0,-2-1 0 0,2 1 0 16,0 0 1-16,-1 1 0 0,1-1 0 0,1 1 1 0,0 0 0 0,0 0 0 0,0 0 1 15,0 0 0-15,0 0 2 0,0 0 0 0,0 0 1 0,0 0 1 0,0 0 0 16,0-1 0-16,0 0 0 0,0 0-1 0,0-2 0 0,1 2 0 0,1-3-1 0,-1 1-1 16,0 0 0-16,2 0-2 0,-1-3 0 0,3 1 0 0,-1 0-1 0,1-2 0 15,0-1-1-15,2 2 0 0,-1-3 0 0,3 1 0 0,0-1 0 0,1-1 0 16,-2 1-1-16,4-1 1 0,-1 1 0 0,0-2 0 0,1 2-1 0,1-3-2 0,-1 2 1 16,2 0-1-16,-3-1 0 0,3 1 1 0,-2 0-1 0,1 1 1 0,-1-2 1 0,2 2-1 15,-2 0 0-15,-2 0 0 0,1 2 1 0,-2-1 1 0,2 2 1 16,-3-1 1-16,0 2-1 0,-3 0 0 0,1 1 0 0,0 0 0 0,-2 0-1 0,0 1 1 15,0 1 0-15,-2-1 0 0,3 2 0 0,-4-1 1 0,2 0-1 0,-2 0 0 16,0 1 0-16,1 0 1 0,-1 1 0 0,-1-2 0 0,1 1 0 0,-1 0-1 0,0 0-2 0,0-1 1 16,1 1-1-16,-1-2 0 0,0 1 0 0,2-2 1 0,-2 0 0 15,1 1-2-15,-1-2 0 0,0 0-1 0,0 1-1 0,0-3 1 0,0 0-1 0,0 1 1 16,2 1 2-16,-2-4-1 0,2 2 0 0,-1-1 0 0,0 0 0 0,-1-1-1 16,1 1 0-16,1 0-3 0,-1-1-3 0,0 1-7 0,-1-1-8 0,1 2-7 0,1-2-8 15,-1 3-4-15,0-2-5 0,-1 1-4 0,4 0-5 0,-2-1-6 0,-1 1-10 16,2-1-10-16,-2 2-10 0,2-3-11 0,-2 2-13 0,1-1-14 0,1 1-13 15,-1 0-10-15,1-1-15 0,-2 0-15 0,2 0-13 0,-1 0-13 0,-1-1-10 0,3 1-8 16,0 0-11-16,-2 2-10 0,2-3-40 0,0 2-52 0,0-1-26 0,2 1-13 16,0-2-1-16,0 3 90 0</inkml:trace>
  <inkml:trace contextRef="#ctx0" brushRef="#br0" timeOffset="4918.16">4650 1060 171 0,'1'-6'307'0,"-1"2"-36"16,0-2-56-16,1 1-59 0,-1 1-58 0,3-2-31 0,-3 1-15 0,1 2-10 0,-1 0-5 16,0-1-5-16,0 1-3 0,0 0-3 0,0 2-3 0,0-2-2 15,0 2-4-15,0 0 0 0,0 1-2 16,0-1 1-16,0 1 3 0,0 0 1 0,0 0 2 0,0 0 2 0,0 0 1 0,-1 1-1 0,-2 0 2 0,2 0-1 0,-1 2-1 15,-1-1 1-15,2 1-2 0,-3 1-1 0,1 1 1 0,1 1 1 0,-3 0-2 0,3 2 1 0,-1 1 2 16,2-1 1-16,-2 4 2 0,2 0 4 0,-1 2 3 0,-1 2 5 0,2 1 3 16,1 3 4-16,-1 1 4 0,0 3 6 0,-1 2 5 0,1 0 2 15,1 3 5-15,0 1 0 0,0 4 0 0,0 3 0 0,-1-1-2 0,0 4-2 0,-1 1-3 16,1-1-3-16,1 2-3 0,-1 2-3 0,-2-1-4 0,2 3-2 0,-3-2-4 16,2 2-2-16,-2-1-3 0,2 2-2 0,-2 1-2 0,-1 0 1 0,0 2 3 15,1-2 0-15,0 2 1 0,0-1 0 0,0 2 0 0,0-4 1 0,-1 3-1 16,0-1 0-16,2-1-2 0,-1 1 0 0,0-1-3 0,-1 2-1 0,1-3-1 15,2 3-5-15,-2-3-3 0,2 3-3 0,-1-3-2 0,-2 3-1 0,3-1-1 0,-2 1 0 16,1-2 2-16,1 3-2 0,1-1-4 0,-2 3-2 0,2-2-1 0,1 0-1 16,-1 0 1-16,-2 0-1 0,3 1-2 0,0-1 0 0,0-3-1 0,0 2-2 15,0-3 0-15,3-1-1 0,-2 0-2 0,-1-3 0 0,0 1 1 16,0-4-1-16,0 1 0 0,0-2 1 0,0-1-1 0,0-2 0 0,0 0 0 0,0 0 1 16,0-1 2-16,0-2 0 0,0 0 2 0,-1-2-1 0,-2 1-3 0,2 0 0 15,1 0 0-15,-2 0 0 0,-1-1 1 0,2 1 0 0,-2 1 3 16,2-1-1-16,0 2 1 0,0 0-2 0,-3 1 1 0,4 0-2 0,-3 1 1 0,1-1 0 15,1 0 2-15,-2 1 0 0,2-1 1 0,-2 1 0 0,2-3 0 0,-1 1 0 16,-1-3-3-16,2-1-1 0,1-1 0 0,-1-1 1 0,0-1 0 0,-1-2-1 0,1-1 1 16,1-1-1-16,0-4-2 0,0 0 2 0,0-1-1 0,0-3-1 0,0 0-1 15,0-2 2-15,0-2 1 0,0-1 0 0,0-2 0 16,0 1 0-16,0-4-2 0,0 2 2 0,0-2-1 0,0-2 0 0,0 0 0 0,0 0 0 0,0 1 0 16,0-2-1-16,0-1 2 0,0 1-1 0,0 1-4 0,0-3-2 0,0 1-3 15,0 0-6-15,0 1-6 0,0-2-8 0,0 0-7 0,0 0-9 0,0 0-10 16,0 0-24-16,0 0-30 0,0 0-38 0,0 0-43 0,0-2-30 0,1 0-27 15,2-1-42-15,-2 0-51 0,4-3-56 0,-3-2-57 0,2-2-26 0,1-3-12 16,1-6 0-16,1-3 194 0</inkml:trace>
  <inkml:trace contextRef="#ctx0" brushRef="#br0" timeOffset="5665.16">7376 989 59 0,'1'8'292'0,"2"1"-24"16,-2-3-34-16,0 2-63 0,1-2-73 0,-1 0-30 0,0-1-8 0,-1-1 3 0,0 1 6 15,0 0 8-15,0-2 5 0,0 1 5 0,0 0 3 0,0-1 0 16,0-2-1-16,0 2-2 0,0-1-1 0,0 0-4 0,0-1-7 0,0 0-9 0,0-1-12 15,0 3-11 1,-1-2-11-16,0 1-10 0,-1 0-5 0,1 1-5 0,1-1-3 0,-3 2 0 0,1 0 0 0,0 0 1 0,-1 4 1 0,1-1 2 0,-1 1 0 0,-2 2 2 0,0 1 0 16,2 0 2-16,-3 3 0 0,0 0-2 0,0 2-1 15,-1 2 0-15,-2 1-1 0,3-1 1 0,-2 1 0 0,-2 2-1 0,3 0 0 16,-3 0 0 0,1 3 0-16,-2-2 0 0,2 1 0 0,-1 1 1 0,2 1 2 0,-2 0 1 0,-1 0-1 0,1 2 2 0,-1 1-1 0,0 0 4 0,0 1 3 0,0-1 1 15,1 2 2-15,-1 0 1 0,1 3 1 0,-2-1 0 0,-1 1 0 0,2 1 1 0,0 0 0 16,1-1 1-16,-1 2 1 0,0 0 0 0,2-1 1 0,-1 0-1 15,0 3-4-15,1-3-1 0,2 4-2 0,-2-3 0 0,3 2-2 0,0 0 3 16,-2 0 1-16,3 0-1 0,0 0-4 0,2 0 1 0,-2 1 2 0,1-1 2 0,2-1 1 16,-1 0 4-16,2 1 3 0,-2 1 1 0,1-2 1 0,2 1 0 15,-1 0 0-15,-1 0-3 0,2 1-3 0,-1-2 0 0,0 3 1 0,1 0-1 0,0-1-4 16,0 0-4-16,0 0-4 0,-1 0-3 0,-1 0-7 0,2 0 1 0,0 0 0 16,0 0-1-16,0-1-1 0,0 0 4 0,0-2 2 0,2 2 4 0,-1-2 2 15,-1 1 1-15,2-2 0 0,1 1 0 0,-1-2 0 0,2 1 0 0,-1 0 1 16,-1-1-1-16,2-1-3 0,-2 0 1 0,3-1-2 0,-1 0-3 0,-2-1-2 15,2 0-4-15,0 0-2 0,1 1-2 0,-3-3-1 0,2 1-2 0,-1 0 1 16,-1-1 0-16,3-1 0 0,-3 0-2 0,1 0-2 0,1-1 0 0,-2 2 0 16,1 0 1-16,-2 0 0 0,3 1 2 0,-2 1 0 0,-1 1 3 0,1-1 1 15,-1 1 4-15,0 2 2 0,-1 1 2 0,1-1 2 0,-1 2 4 0,0 0 5 16,2 1 6-16,-1 0 4 0,0-1 4 0,-1 1 0 0,1-1 5 0,2-1 3 16,-1 1 2-16,-1-2-2 0,2 1-1 0,-2-1-3 0,3-1 0 0,-1-2-1 15,-1 0-4-15,4-1-4 0,-2-1-5 0,0-2-5 0,-1-1-3 0,2-3-2 0,-1-1-4 0,0-3-4 16,-2-1-1-16,2-1-1 0,0-2 0 0,-2-2 0 0,-1-1-5 15,2-1-5-15,-2-3-25 0,-1-1-29 0,1-3-31 0,1 0-31 0,-2-3-41 16,0-4-47-16,1-3-41 0,0-2-38 0,-1-6-63 0,3-4-74 0,0-5-60 0,2-6-52 16,3-7-27-16,2-5-15 0,2-7 12 0,2-8 24 15</inkml:trace>
  <inkml:trace contextRef="#ctx0" brushRef="#br0" timeOffset="6181.16">9671 840 0 0,'13'-9'62'0,"-2"1"240"0,0-1 3 0,-2 1-60 0,2-1-91 0,-1 1-46 0,-3 2-26 16,1-2-10-16,1 1-3 0,-3 2-4 0,0-1-1 0,-1 1-1 0,-1 2-1 15,-1-1-1-15,0 1-2 0,2 0-1 0,-4 1-3 0,2-1-2 0,-1 2-4 0,-2-2-3 0,1 3-4 32,1-1-4-32,-1 0-6 0,0 0-3 0,-1 0-6 0,0 1-2 0,0 0-6 0,0 0-2 0,0 0-1 0,0 2-3 0,0 0-1 0,0 2 1 0,0 1 0 15,0-1 2-15,0 4 1 0,0 1 2 0,0 2 3 0,0 1 2 0,-2 2 4 0,-1 3 6 16,1 3 6-16,-2 1 4 0,-2 4 4 0,-1 2 1 0,1 2 2 15,-4 3-1-15,2 4-1 16,-4 1-1-16,0 3 3 0,1 1 0 0,-3 2 1 0,-1 1 1 0,0 1 2 0,2 1 0 0,-2 1-1 0,0-1 3 0,0 2 1 16,0-1 1-16,-1 2 1 0,2 0 3 0,-1 1 2 0,2-1 0 0,-1 1-1 15,2 2 1-15,-1 1 1 0,2 1-3 0,1 2-2 0,0 1-7 0,0 2-5 0,2 1-4 16,0 2-5-16,3 1-4 0,-2 0-4 0,2 1-2 0,0 3-3 0,-1-3-1 0,2 2-1 16,0-1-4-16,-1 0-3 0,0 2 1 0,1-3 2 0,1 2 1 15,0-1 0-15,-3 1 1 0,2-2-2 0,0 3 1 0,2-3 1 0,-2 2-1 0,1-2 1 16,0 0-2-16,-1-3 0 0,2-1-2 0,-1 0-1 0,2-3-4 15,0-2-6-15,0-4-11 0,1-4-15 0,0-1-14 0,1-3-12 0,0-4-9 0,-1-5-6 16,1-3-25-16,1-2-27 0,-1-5-33 0,-1-2-32 0,0-4-32 0,-1-5-30 16,-2-2-57-16,-2-4-69 0,-1-3-46 0,-3-6-35 0,-2-3-15 0,-5-7-7 15,-3-3 0-15,-2-7 283 0</inkml:trace>
  <inkml:trace contextRef="#ctx0" brushRef="#br0" timeOffset="7548.16">2564 2197 0 0,'0'0'105'0,"0"0"123"0,0 0-36 0,0 0-31 0,0 0-27 0,2-1-24 0,0 1-25 15,-2-1-20-15,1 0-15 0,0 0-11 0,1 0-7 0,-1 1-5 0,-1 0-3 16,1 0-2-16,1 0-3 0,-1 0-1 0,0 0 0 0,-1 0-1 16,0 0 1-16,1 0 0 15,1 0 1-15,0 0 3 0,-1 0 4 0,3 0 6 0,-3 1 6 0,2 0 5 0,-2 0 6 0,1 0 5 0,1-1 2 0,1 1 2 0,0 0 4 0,0 1 4 16,1-2 2-16,0 0 1 0,3 0 1 0,-2 0-3 0,1 0-2 0,2 0-4 16,0 0-2-16,-1 0-3 0,2-2 0 0,0 1 0 0,3 0 1 15,-2-1-1-15,3 0 0 0,-1 0-2 0,2 0-4 0,1 1-2 0,2-2-1 0,-1 0 0 0,3 2 1 16,0-3 0-16,1 1-3 0,4 1-1 0,1-2-2 0,0 2-2 0,1 0-2 15,2-2-3-15,2 1-1 0,1 1-2 0,-2-1 1 0,4 0-2 0,-1 1-2 16,2-2-1-16,0 1-2 0,-1 2-2 0,1-3-1 0,1 1-4 0,0 0-3 16,0-1-1-16,0 1-1 0,1-2-1 0,1 1-2 0,-1 1-3 0,2-2-3 15,-1 0-1-15,3 1 0 0,4 0 0 0,-3-1 2 0,4 0-1 16,-1 0-2-16,1 0 1 0,-2 1 0 0,3-2 1 0,0 2-3 0,0-2 1 0,1 1-1 16,-2 0-1-16,1 1 4 0,-1-1-1 0,1 0-1 0,-1 2-1 0,0-2 2 15,-1-1 2-15,1 2 3 0,0-1 2 0,0 1 3 0,-1 1 1 0,1 0 1 16,-2-1 0-16,2-1 2 0,-1 2 0 0,2-1 1 0,2 0 2 0,-2 1 1 15,1 0-1-15,2 1-1 0,-2-1-3 0,3 0-4 0,0 0-1 0,1 0-4 16,0 1 1-16,1-1-1 0,-2 0-1 0,1 0-1 0,0 0-1 0,0 1 1 0,-1-1-2 16,-1 0 0-16,-3 0 1 0,1 0 0 0,-2 1 1 0,0-1 1 0,-2 0 0 15,-1 0 0-15,-4 0-1 0,-2 2 0 0,-1 0 0 0,-3-2 0 16,1 2 0-16,-4-2-1 0,2 2 1 0,-1 0 0 0,-2 1-1 0,-1-2-2 0,1 1 1 16,-2 1 0-16,1 0 1 0,0-1 1 0,2-1 1 0,-3 0 1 0,3 0 1 15,-3 0 0-15,3 1-1 0,0-2-2 0,0 2 0 0,1-1-2 0,0 0 1 16,0-2 0-16,0 1-1 0,1 0-1 0,2-1-1 0,-3 1-1 0,4-1 0 15,-2 0-2-15,2 0-2 0,1-1 0 0,0 1 1 0,1 0-1 16,2-2 1-16,-2 1 1 0,4 1-1 0,0-2 1 0,0 2 0 0,0-3 1 0,1 1 0 0,-2 2 0 16,1-3 1-16,0 3 2 0,1-1-2 0,-1 0 0 0,0 1 0 0,-1 0 3 15,2-1-2-15,-3 0 0 0,-1 2 1 0,1-1 0 0,-2-1 1 16,0 2 1-16,1-1-1 0,-2 1-1 0,0 1-2 0,-2-2-2 0,1 2 2 16,1 0 0-16,0-2 1 0,0 1-3 0,0 1 0 0,3 0 1 0,-1 0 0 0,6-1-1 15,-1 2-2-15,3-3 0 0,0 3-1 0,6-2 2 0,4 0 1 0,0 1 1 16,6-2 0-16,-1 1 1 0,1 1 1 0,5-1 1 0,0 0 0 0,-1 1 1 15,1-2-2-15,1 2 1 0,-2 0 1 0,0-2 2 0,0 1 2 0,-4 1 2 16,-5-1 6-16,-2 0 6 0,-4 1 6 0,-4-1 6 0,-5 2 3 0,-2-2 6 16,-3 1 7-16,-5 1 6 0,-2-1 5 0,-2 0 4 0,-2 0 2 0,-3 1 3 15,0-2-2-15,-2 2-3 0,1-1-5 0,-1 1-5 0,-1 0-6 0,2-1-5 16,1 0-7-16,0 2-5 0,2-3-7 0,4 1-5 0,-2 2-5 0,4-2-4 0,-1 1-2 16,1 1-2-16,3 0 0 0,-1-2 0 0,-1 1 0 0,1 0 0 15,-1 0 0-15,0 1 0 0,-1-2 1 0,-3 0 2 0,-1 0 2 0,-5 2 2 16,-1-1 3-16,-2 0 1 0,-2 0 1 0,0 0-1 0,-4-1-5 15,-2 0-8-15,-1 0-15 0,-1 1-20 0,-3-3-27 0,-1 1-30 0,-1-1-29 0,-1-1-26 0,-2-1-26 16,-1 0-29-16,-3-1-29 0,1-2-29 0,-2 1-26 0,-1-2-25 16,-1 1-38-16,1 1-46 0,0-1-54 0,0 1-59 0,1-1-10 0,3 2 10 0,0 0 15 15,2 0 45-15</inkml:trace>
  <inkml:trace contextRef="#ctx0" brushRef="#br0" timeOffset="19876.29">618 10746 0 0,'34'0'136'16,"0"1"156"-16,2 2-30 0,2 2-70 0,-1 1-88 0,4 1-48 0,0 1-32 16,4 3-12-16,-2-2-9 0,3 0-5 0,-2 2-3 0,0-1-3 0,0-2-2 0,-2 1-3 15,0-1 1-15,-1 0-1 16,-5-2-2-16,-1 1-2 0,-2-3-4 0,0 1-6 0,-5 0-6 0,1-1-11 0,-4 1-16 0,-4-1-19 0,0-1-21 15,-4 1-33-15,0 0-36 0,-4 0-43 0,-1 0 104 0</inkml:trace>
  <inkml:trace contextRef="#ctx0" brushRef="#br0" timeOffset="22031.88">1890 6437 372 0,'0'-2'488'0,"-1"-1"9"0,-1-1 6 0,1 1-67 0,0 1-102 15,1-1-65-15,-1-1-47 0,-1 3-29 0,1-1-19 0,1 1-21 16,-1-1-21-16,0 0-23 0,1 2-21 0,0 0-14 16,0 0-11-16,1 2-2 0,0 0 4 0,-1 0 7 0,3 2 8 0,-2 2 11 0,1 0 11 0,1 3 6 0,-3 1 5 15,1 1 2-15,0 2 4 0,1 1-4 0,-2 3-2 0,0 0-5 0,-2 3-4 0,1 1-9 16,0 0-9-16,-2 1-14 0,1 2-13 0,-2 0-12 0,-1 0-12 0,2 1-8 0,-2 0-6 16,0 0-4-16,-2 1-5 0,2-1-3 0,0-1-3 0,-1 0 0 0,1 1-1 15,2-4-1-15,-1 2 0 0,0-2-3 0,-1 0-1 0,3-1-6 0,-1-1-8 16,2-2-13-16,-2-1-15 0,2 1-20 0,1-1-21 0,-1-1-23 0,0-1-24 15,-2 0-25-15,2 0-30 0,-1-3-36 0,-1 1-41 0,2-1-36 0,-2-3-35 0,1 1-48 16,-2 0-59-16,0-2-57 0,1-1-56 0,-1-1-17 0,0-3 3 0,-2 0 15 16,1-2 57-16</inkml:trace>
  <inkml:trace contextRef="#ctx0" brushRef="#br0" timeOffset="22313.86">2128 6529 381 0,'9'-13'484'0,"-1"-1"8"0,3-1 5 0,0 2-36 0,1 0-56 16,2 1-80-16,2 0-93 0,1 0-41 0,2 2-20 0,1 1-10 0,1 2-6 15,2-1-14-15,0 3-19 0,-1 4-8 0,2-2-1 0,0 3-1 0,-1 3 3 16,1 0 1-16,-2 3 3 0,1 1-6 0,0 4-5 0,-3 1-5 16,1 1-4-16,-2 4-6 0,-2 3-7 0,-1 2-7 0,-1 3-4 0,-2 4-8 0,-1 3-7 0,-3 2-5 0,-3 2-8 15,-1 5-5-15,-4 2-5 0,-1 2-4 0,-2 4-4 16,-3 1-4-16,-4 3-4 0,-2 0-2 0,-4-1-1 0,-1 2-2 0,-4-2-2 0,0 1-1 0,-2-2-5 15,-3-1-2-15,0-1-5 0,-2-3-9 0,-1-1-11 0,1-3-16 16,1-3-20-16,0-3-29 0,1-4-34 0,0-2-39 0,0-1-40 0,3-6-49 16,0-2-53-16,-1-2-47 0,1-5-48 0,2-2-76 0,-1-4-91 0,1-2-44 0,1-4-24 0,1-2 0 0,-1-4 13 15,3-3 23-15,0-2 480 0</inkml:trace>
  <inkml:trace contextRef="#ctx0" brushRef="#br0" timeOffset="24343.88">4378 6483 167 0,'-5'-4'396'0,"0"2"4"0,-1-1 2 0,-1-1-75 0,1 1-111 16,0 0-60-16,1-1-41 0,0 0-19 0,1 1-12 0,-1-1-8 0,2 0-9 15,-1 0-11-15,0 2-13 0,2-1-11 0,-2-1-8 0,3 2-7 0,-2 0-8 16,2-2-4-1,-2 2-5-15,2-1-6 0,0 0-7 0,1 2-4 0,-1-1-6 0,-1 1-3 0,1-1-3 0,0-1-1 0,-1 2-1 0,-1-2 0 0,2 3-1 16,-2-1 3-16,2 0 1 0,-1-1 3 0,-1 2 5 0,2 0 3 0,-3-1 3 16,2 0 2-16,-2-1 4 0,1 2 2 0,1-1 2 0,-2 0 0 0,1-1 3 0,0 2 1 15,-1 0 1-15,2 0 0 16,-2 0 2-16,2 0-1 0,-2 0-1 0,-1 0 2 0,2 0 0 0,0 0 4 0,-1 2 0 0,-1-1 2 0,0 0 7 0,0-1 6 16,-2 3 6-16,-1-2 8 0,1 2 8 0,-2 0 10 0,-2-1 7 0,1 3 7 15,-1-2 7-15,-2 2 6 0,0-1 6 0,-1 2 3 0,-2 0 2 0,1-1-2 16,0 2-2-1,0-1-6-15,-1 1-6 0,0-1-7 0,0 1-6 0,0 2-7 0,1-2-7 0,1 1-5 0,-1-2-3 0,-1 2-3 0,1 1-1 16,0-1 0-16,0 1 1 0,3-1 2 0,-2 1 4 0,-2-1 2 0,2 0 1 0,2 3 0 0,-3-2-1 16,1 1 3-16,1 0 2 0,-1 1 3 0,-1 1 2 0,1 0 0 0,1 0 1 15,-2 2-2-15,1 1 0 0,-1 0 0 0,2 2 0 0,-1 2 4 16,0-1 7-16,2 3 4 0,-2 0 3 0,3 1-2 0,0 2-1 0,-1 0 0 0,1 1-1 16,2 1-2-16,0 0-2 0,-1 0-3 0,4 2-3 0,-2-1 0 0,3 2-3 15,2-1-4-15,0-1-8 0,2 2-3 0,1-2-3 0,1 0 0 16,0-1-3-16,3 1-2 0,0-1-3 0,2-1-1 0,1 0-1 0,1-2 0 0,3 0 0 15,1-1-1-15,1 0-1 0,3-2 0 0,3 0 0 0,-1-1 0 0,5-2-1 16,-1 0 0-16,3-1-1 0,1-1 0 0,3-2-1 0,0-1 0 0,4-2-2 16,-1 0-1-16,2-2 0 0,2-1-3 0,1-2 0 0,1 0-3 0,4-2-2 15,0 0-2-15,-1-3 0 0,1-3-1 0,-1 0-1 0,0 0 0 0,-1-3-1 16,-1 0-1-16,1-2 0 0,-3-1 0 0,-2-1 0 0,-4 0-2 0,0-2 1 16,-5-1-3-16,-1 0 1 0,-4-1-1 0,-3-1-1 0,-2 0-1 0,-4-2-1 0,-2-1-3 15,-1-1-1-15,-4 0-2 0,-3-2-1 0,-1 1-1 0,-2-2-2 16,0 1-1-16,-3-2-3 0,-2 1-2 0,0 2-1 0,-1-2-4 0,-1 2-4 15,2 2-4-15,-3 0-3 0,3 1-7 0,-2 3-6 0,2-1-10 0,0 2-11 0,0 2-16 16,-2 0-14-16,3 2-12 0,0 1-13 0,-1 0-8 0,2 2-9 16,1 0-6-16,-1 1-3 0,-1 2-1 0,3 0 2 0,-1 0 3 0,0 1 4 0,1 0 11 0,2 0 10 15,-1 2 14-15,1 0 17 0,0 0 13 0,1 0 15 0,-1 0 12 16,2 0 11-16,1 0 10 0,2 0 8 0,0-1 8 0,0 0 7 0,1-1 8 0,3 2 11 16,-2-2 9-16,4-1 8 0,-1-1 7 0,3 1 8 0,-1-2 4 0,3 0 4 15,0-2 1-15,2 0 3 0,1-1 1 0,-1-1 2 0,2 0-2 0,-1-1 0 16,1 1-4-16,1-1-8 0,-1 0-6 0,-1 2-7 0,2-1-6 15,-1 1-8-15,-2-1-2 0,-2 4-3 0,0-1-4 0,0 1-3 0,-2 2-3 0,0-1-3 16,-2 1-1-16,1 1-2 0,-2 2-1 0,0 0 0 0,-1 0 0 0,1 0 2 16,-4 2 4-16,3 1 4 0,-3 1 7 0,-1 0 7 0,0 2 5 0,0 1 6 15,-3 2 8-15,1 0 10 0,-3 2 8 0,0 3 6 0,0 1 4 0,-3 0 3 16,1 4 0-16,-1-1 0 0,0 0-3 0,-3 4-4 0,1 0-6 0,0 1-7 16,-2-1-3-16,2 1-3 0,0 2-5 0,2-4-6 0,-1 2-1 0,2 0-4 15,0-3 1-15,2 2 2 0,3-2 2 0,-1 0 3 0,4 0 2 0,2-2 4 16,2 1 3-16,1-2 1 0,3-2 2 0,3 0 2 0,2-1-1 0,3-2-3 15,4-1-5-15,0-1-3 0,7-2-4 0,3-1-4 0,2-3-3 0,3-1-3 16,4-1-4-16,2-4-6 0,0-1-3 0,3-1 0 0,-3-3-5 0,1-1-1 16,0-2-1-16,-4 0-3 0,0-1 1 0,-2-3-1 0,-3 0 1 0,-3 0-1 0,-3-3-1 15,-3 0 1-15,-1 0-1 0,-3-2 0 0,-2-1-1 0,-1 0-1 16,-5-2-2-16,-1 2-1 0,-4 0-1 0,-3-2-2 0,0 0-2 0,-5 0 0 0,0-1-1 16,-4 1-1-16,-1 0-3 0,-1 1-1 0,-4-1-1 0,0 2 0 0,-3-1 0 0,-1 4-1 15,-2 1 0-15,-1-1-1 0,-1 4 1 0,-2 1-1 0,-1 1 0 0,-2 2-3 16,1 1 0-16,-3 2-2 0,0 3-2 0,-1 1-3 15,1 2 0-15,-3 2-1 0,-1 1-1 0,2 3 0 0,-1-1 0 0,-3 4-1 0,3 0 0 16,-1 2 0-16,-1 2 2 0,3 1 1 0,-1 1 3 0,2 1 0 0,0 0 4 16,5 3 4-16,-1-1 2 0,0 1 0 0,4 1 1 0,0-1 3 0,3 1 1 15,2-1 1-15,0 1 2 0,3 0 2 0,2-2 1 0,0 0 2 0,3 2 3 16,3-3 2-16,2 0 3 0,1 0 2 0,0-1 4 0,5 0 4 0,3-3 1 0,1 0 3 16,1-1 1-16,5 0 0 0,1-3 2 0,5-1 1 0,2-2 0 0,6 0-2 15,1-1-1-15,5-4-1 0,5-1-2 0,1-1-3 0,4-4-1 0,0 1-3 16,2-4-1-16,2 0-4 0,-2-4 0 0,2 0-1 0,-3-2-1 0,-2-1 0 15,1 0 1-15,-4-3-1 0,-3-1 0 0,-5 1 0 0,-3-2 0 0,-2 0 0 16,-4 0-1-16,-5-1 0 0,-4 1-2 0,-3-2 1 0,-3 2-2 0,-2-2 1 16,-5 0-1-16,0 1-1 0,-6-1-2 0,-2 0-1 0,-2 1-1 0,-4 0-1 15,-2 1 0-15,-3 2-1 0,0-1 0 0,-3 4 1 0,-2 0-1 0,-3 3-1 16,1 2 2-16,-3 2-1 0,-2 3 0 0,0 2 0 0,-1 2 1 0,-2 3-1 0,-3 3 0 16,2 1-1-16,-3 3-1 0,2 3-1 0,-1 1-1 0,1 3 0 15,0 0 0-15,0 3-1 0,1 2 1 0,2 0-1 0,1 1-1 0,1 2 0 16,1-2 0-16,4 3-1 0,3-1 1 0,1-2 1 0,2 0 2 0,3-1 1 0,-1 0 1 15,5-2 2-15,1 0 0 0,3-2 1 0,1 0 0 0,1-2 2 16,3-2 1-16,2-2 1 0,4-2 0 0,0-1 1 0,1-3 0 0,4-2 0 16,0-2 0-16,4-2 1 0,0-3-2 0,4-2 0 0,-1-3 0 0,2-3 1 15,3 1 0-15,-2-5-1 0,1-1 2 0,-2 0 1 0,-1-2 0 0,2-2 2 16,-5 2 1-16,1-2 2 0,-3 2 3 0,-2 0 3 0,-3 0 2 0,0 2 3 0,-2 0 0 16,-4 1 0-16,2 3-1 0,-4 0-1 0,0 1-3 0,1 2-1 0,-1 1-1 0,-2 1-4 15,-1 3-1-15,1-2-1 0,-2 4-3 0,-1-1-3 0,0 4-4 0,-1 0-2 16,-2 3-2-16,1 0 0 0,-1 3-1 0,-1 1 0 0,1 3 2 0,-1 1 2 15,0 1 3-15,3 2 0 0,-1 2 1 0,0 2-1 0,4 1 2 0,0 0 0 16,2 2 2-16,2 0 1 0,0 0 1 0,3 1-1 0,3 0-1 0,3 2-2 16,3-3-5-16,0 3-5 0,3-3-9 0,3 0-7 0,2-1-14 0,3-2-15 15,2 0-30-15,2-3-35 0,2 1-37 0,1-4-37 0,1 2-46 0,3-5-48 16,-1-1-40-16,0 0-36 0,2-4-48 0,0-2-55 0,-1 0-66 0,1-5-69 16,-1-1-25-16,-2-2-3 0,-2-4 20 0,0-2 31 0</inkml:trace>
  <inkml:trace contextRef="#ctx0" brushRef="#br0" timeOffset="24524.86">7514 6765 0 0,'-4'-26'510'0,"2"4"29"0,-1-1 24 16,-2 1 21-16,3 3 20 0,-2 1-78 0,2 3-120 0,-1 0-68 0,-1 2-46 15,1 1-34-15,-1 0-29 0,1 3-28 0,1 0-27 0,-2 3-23 0,2 0-22 16,-2 2-23-16,3 2-22 0,-2 1-23 16,2 3-21-16,1 2-17 0,-1 0-11 0,1 5-8 0,0 0-2 0,0 5-1 0,1 1 0 0,-1 4-1 0,1 0 0 0,1 5-3 0,-1 1-4 15,0 2-9-15,-1 2-10 0,1 1-18 0,-1 3-21 0,0 4-23 16,-1 0-26-16,1 2-28 0,-2 0-33 0,-1 1-32 0,2 0-32 0,-3 1-32 0,2-1-33 15,-2 0-34-15,0 1-36 0,2-2-69 0,-1-3-87 16,-1-2-30-16,1-2-5 0,-2-2 10 0,1-2 21 0</inkml:trace>
  <inkml:trace contextRef="#ctx0" brushRef="#br0" timeOffset="24641.86">7340 7420 0 0,'-4'-22'361'0,"3"-3"139"0,1-1 4 16,0-4 2-16,1 1 1 0,1 0-88 0,0-2-129 0,2 3-73 15,-2-3-48-15,2 3-37 0,1-3-31 0,2 4-32 0,2 1-31 0,1-2-39 0,0 3-40 16,2 0-42-16,2 2-43 15,2 2-36-15,0-2-33 0,2 5-47 0,-2 2-54 0,4 0-69 0,-2 3-76 0,2 1-37 0,-2 1-18 0,-1 3-3 0,-2 1 111 16</inkml:trace>
  <inkml:trace contextRef="#ctx0" brushRef="#br0" timeOffset="24941.86">7610 6998 0 0,'-4'23'317'0,"0"3"213"0,3-3 22 16,0 0 23-16,1 0 28 0,1-2-66 0,0 0-108 0,4-3-55 0,0 0-34 16,0-1-27-16,1-1-26 0,3-1-30 0,-2-2-30 0,3-1-23 15,0-2-22-15,3 0-21 0,0-2-21 0,1-1-25 0,2-2-28 0,2 0-19 16,-1-2-19-16,3-1-12 0,0-2-9 0,0-1-9 0,2-1-11 0,-1-2-7 0,0-1-9 15,-1 1-6-15,1-5-8 0,-1 1-3 0,0-1-3 0,1-2-3 0,-4 0-4 16,-2-2-4-16,0 0-2 0,0-1-1 0,-4-1-1 0,-1 0 1 0,0-1 3 16,-5 0 1-16,0 0 3 0,0 2 4 15,-4 0 2-15,-1-1 2 0,0 2 1 0,-5 1 3 0,2 2 2 0,-2 0 2 0,-4 1 1 0,1 4 3 0,-3 0 2 16,0 2 2-16,-1 2 0 0,-2 3 2 0,-2 2 2 0,1 0 0 0,-2 5 4 0,-1 2 0 16,-2 1 2-16,-1 2 1 0,0 3 1 0,0 2 1 0,1-1-1 15,0 2 1-15,0 1-1 0,2 0 2 0,-1 1 0 0,3-1-1 0,1 0 1 0,1 0 0 16,3-1 1-16,1-1-1 0,4 0 1 0,0 0-1 0,2-1 1 0,3-1 0 0,1 0 2 15,2 0 0-15,4-3-2 0,2 0-3 0,2 0-5 0,1-3-13 16,4 0-15-16,4 0-27 0,2-2-31 0,4-3-32 0,1 1-31 0,5-2-46 16,2-1-52-16,3-1-46 0,3-3-44 0,1-3-95 0,-1-1-116 0,4-1-49 0,0-4-19 15,-1-3 1-15,-1-1 10 0,-1-2 21 0,-8 0 434 16</inkml:trace>
  <inkml:trace contextRef="#ctx0" brushRef="#br0" timeOffset="25956.86">10896 6978 0 0,'9'-7'136'16,"-2"-1"330"-16,3-1 15 0,-4 1 1 0,2-2-5 0,-3 1-83 0,-1 0-120 16,-2 0-61-16,-1-1-37 0,-1 2-22 0,-1-2-16 0,0 1-15 0,-3-1-18 15,-1 1-15-15,-2 0-18 0,-1 0-14 16,-3-1-14-16,1 2-7 0,-1-2-6 0,-3 0-3 0,2 1-3 0,-3 1-3 0,0-1-4 0,-1 1-5 0,0 0-4 16,-2 1-2-16,1 0-3 0,2 2-1 0,-4 0-4 0,2 1-2 0,-2 1 1 15,2 2-2-15,-2 0 1 0,-2 1-2 0,3 1 1 0,-1 0 0 0,-1 2 1 0,0 1 0 16,2 1 1-16,-1 0-2 0,-1 1 1 0,1-1 0 0,2 4 1 0,0-2 1 0,1 2 0 15,1-1 1-15,2 1 2 0,-1-1 2 0,2 0 2 0,3 1 2 16,1-1 3-16,1 1 7 0,4-1 7 0,0 0 9 0,3 1 10 16,0-1 12-16,4 1 13 0,2-1 11 0,4 1 13 0,0 0 8 0,5 1 7 0,1-1 4 0,4 1 2 15,1 0-1-15,3-2-4 0,-1 2-5 0,3 0-6 0,2 0-7 16,-1 1-9-16,0-2-10 0,1 2-13 0,-1-2-11 0,-2 3-10 0,0-2-9 16,-3 2-7-16,-1 0-5 0,-1 0 0 0,-1 0 0 0,-3 1 3 0,-3 0 1 0,-1 0 1 15,-2 0 1-15,-3 0 1 0,-2 0-1 0,-4 1 2 0,-1-3-1 16,-3 3 0-16,-2-1-1 0,-3 0 1 0,-2 0-1 0,0 0-1 0,-5-1-3 0,-1 0-2 15,-1-1-2-15,-2-1-2 0,-1 0-1 0,0-2-3 0,0 0-2 16,1-2-4-16,-2 0-2 0,2-2-4 0,-1 0-1 0,3-3-3 0,-1 0-1 16,3-1-2-16,2-1 1 0,-1 0-3 0,2-2 1 0,0 0 0 0,1 1-2 0,1-1 2 15,0-1 1-15,3 0 0 0,-3 3 2 0,4-3 4 0,-2 1 1 0,2 1 0 16,1-1 1-16,0 1-2 0,2 1 1 0,0 0-1 0,1 0 1 0,-1 1-1 16,3 0 2-16,0 0-2 0,3 0 1 0,-1 0-1 0,3 0 1 0,4 1 1 15,-1 0 2-15,5 0 1 0,0 1 1 0,5 1 0 0,0-2 3 0,4 2 0 16,0-2 1-16,3 1 0 0,0 0 1 0,1-2 0 0,1 0 0 0,-1 1 1 15,3-1 0-15,-2 0-2 0,3-1-2 0,-2 1 2 0,1-2-2 0,-1 0 0 16,0-1 1-16,-1-1-2 0,1 1 1 0,-1-2-2 0,-2-1 1 0,-2 1-1 16,2-4-1-16,-4 1 2 0,0-1 0 0,-1-1-1 0,-1 0 1 0,-3-1 0 0,0 0-1 15,-2-3 1-15,-3 3-1 0,0-3 1 0,-1 3 0 0,-2-4 0 16,-2 1 1-16,0 1-1 0,-4-2 1 0,1-1-1 0,-2 2 0 0,-1 0-1 0,0-1 1 0,-1 1 0 16,-2 1-2-16,2 2 1 0,-1 0 0 0,-2 1-2 0,0 2-1 0,2 0-2 15,-2 1 0-15,0 1-1 0,-1 2 1 0,2 0-2 16,-1 1-1-16,0 1 0 0,-2 1 0 0,4 1 1 0,-1 3 0 0,-1-1-1 0,2 2 0 15,-1 0 0-15,2 3 2 0,-1-1 0 0,0 1 2 0,2 1-1 0,2 2 2 16,1 0 0-16,-2 0 2 0,2 1 0 0,2 1 1 0,0-1 0 0,1 1-1 0,2-2 2 16,-1 2 1-16,2 0 2 0,1-2-1 0,-2 1 1 15,3 1 0-15,1-2 0 0,0 0 0 0,-1-2 0 0,2 3 0 0,-1-3-1 0,3 0 0 16,-1-1 1-16,-2 1-1 0,3-1-1 0,1-1 0 0,-1-2 0 0,0 2-2 0,-1-3-1 16,1 0-3-16,-2-1-2 0,2-1 0 0,-2-1-2 0,-1-1-2 0,2-1-2 15,-3-1-2-15,0 0-1 0,0-3-2 0,-1 2-1 0,0-3 0 0,0 0-3 16,-1 0 1-16,-3-1 0 0,3-2-1 0,-3 0 3 0,0-1 0 0,0 0 1 15,-2-1 2-15,0-2 1 0,-2 3 1 0,2-3 1 0,-3 3 2 0,2-3 0 16,-2 4 1-16,0-2 1 0,-1 2-1 0,0 0 1 0,0 1-1 0,0 3 0 16,0-1 0-16,0 3 0 0,0 0 0 0,-1 0 0 0,0 4 0 0,-2 0-1 15,2 2 0-15,-1 0 0 0,-1 3 4 0,2 3 3 0,-2 0 4 0,2 5 5 16,-2 2 3-16,2 1 5 0,-1 5 3 0,-2-1 2 0,3 4 3 0,0 1 4 16,-1 3 3-16,1 1 2 0,1 2 2 0,-1 0 3 0,0 2-3 0,-1 0 0 0,1 1-4 15,0-1-1-15,-4 1-2 0,2-1-3 0,0 1 0 0,-4-1-2 16,0-1-1-16,-2-2-2 0,-1 0-1 0,-1-1-3 0,-1-2 1 0,-3-1-1 0,-1-1-1 15,-3-2 0-15,1-2-1 0,-2-2 0 0,-2 0 0 0,0-4-1 16,-1 0-3-16,-1-3-7 0,0-3-7 0,1-1-8 0,-2-4-10 0,0 0-10 0,3-3-20 0,-2-4-21 16,2-1-37-16,1-1-40 0,-1-4-47 0,3 0-49 15,1-3-52-15,1-3-56 0,1 0-61 0,2-2-65 0,2-2-69 0,3-2-67 0,0 0-29 16,4-2-10-16,3-4 7 0,1-1 15 0</inkml:trace>
  <inkml:trace contextRef="#ctx0" brushRef="#br0" timeOffset="26322.86">11846 6915 467 0,'4'-5'527'0,"0"2"2"0,-3-1 3 0,3 0 6 0,-2 0 11 15,-1 3-107-15,1 0-155 0,-1 1-73 0,0 1-32 0,0 2-20 0,2 1-16 16,-2 2-10-16,2-1-10 0,0 4 0 0,0-1-1 0,-1 3-1 0,2 1 0 16,-1 1-7-16,0 1-8 15,2 3-14-15,0 2-14 0,-1 0-13 0,0 0-12 0,0 2-12 0,0 0-11 0,0 1-6 0,1 0-5 0,-1 0-4 0,-2 0-4 16,3-1-1-16,-2 1-5 0,-1-2 0 0,3 1-2 0,-3-4 1 0,1 0-1 15,1-3 0-15,-2 0 1 0,2-2 1 0,-3-1 0 0,3-2-1 0,-3-1 1 16,2-1-2-16,-2-2-1 0,0-3-3 0,-1 0-2 0,1-4-2 0,1-2-2 16,-1-2-1-16,0-1-2 0,2-2-2 0,-1-3 0 0,2-2-2 0,0-3 0 0,-1-2-1 15,2 0 1-15,3-1 1 0,-1-2 0 0,2-1 2 0,0 2 3 16,2-3 1-16,0 2 2 0,4-1 0 0,0 1 2 0,1 0 1 0,1 2 0 16,1 1-1-16,0 1 1 0,2 3-1 0,0 0 0 0,0 2 2 0,0 1 0 15,1 3-1-15,0 2 0 0,-1 1 0 0,0 2 2 0,0 2 1 0,-2 4-1 0,2 2 1 16,-3-1-1-16,2 4 1 0,-3 2-1 0,0 0 1 0,-1 2 1 0,-1 2 1 15,-2 1 1-15,-1 2-1 0,-2 1 0 0,1 1-2 0,-4 0-5 0,1 3-8 16,-1-1-10-16,-4 0-24 0,1 1-28 0,-2-1-33 0,0 1-35 0,-1-1-42 0,-1 1-47 16,1-2-38-16,-2 0-36 0,-1 0-28 0,3-2-27 0,-1-2-49 0,1 1-57 15,1-3-61-15,0 0-61 0,3-3-11 0,1-3 10 0,4-1 25 0,-2-3 257 16</inkml:trace>
  <inkml:trace contextRef="#ctx0" brushRef="#br0" timeOffset="26504.86">12847 6710 233 0,'-1'-25'502'0,"1"4"2"0,-1 2 4 16,0 0-12-16,-1 4-17 0,1 1-98 0,1 0-132 0,-1 2-64 0,1 3-30 16,0 1-21-16,0 0-16 0,1 3-10 15,-1 2-9-15,3 1-7 0,-1 2-4 0,3 1-3 0,0 2-1 0,0 1 1 0,0 2 1 0,2 2 0 0,1 2-1 16,-2 2-6-16,3 1-9 0,-3 3-10 0,3 0-14 0,-3 2-16 0,0 3-18 16,0 0-19-16,-2 4-19 0,1-1-17 0,-2 2-16 0,-1 0-18 0,2 3-15 15,-2 0-28-15,-1 1-33 0,2 0-39 0,-1 1-41 0,2-1-35 0,1 1-35 16,-1-1-81-16,1 1-103 0,0-3-41 15,2-1-14-15,-2-1 0 0,1-2 5 0,0-1 9 0,0-3 510 0</inkml:trace>
  <inkml:trace contextRef="#ctx0" brushRef="#br0" timeOffset="27023.86">12821 7147 0 0,'-11'-12'110'0,"0"2"438"0,2-1 24 0,2-1 16 15,-1-1 13-15,5 0 6 0,0 0 4 0,0-1-121 0,3 2-178 0,3 0-81 16,1 0-38-16,2 2-23 15,3-1-13-15,2-2-16 0,3 3-16 0,2 1-21 0,2-1-24 0,4 0-16 0,2 2-13 0,1 0-8 0,1 2-5 0,4 0-10 16,2 1-10-16,3 1-13 0,0 2-14 0,1-1-20 0,1 0-20 0,0 3-22 16,2 0-23-16,-2 0-16 0,2 0-14 0,-1 2-12 0,-2 0-7 0,0 0-9 0,-1 0-9 15,0-1-2-15,-3 2-1 0,-3 0 5 0,-1-1 8 0,-3 2 13 16,-3-1 19-16,-1-1 21 0,-2-1 24 0,-2 1 19 0,0 0 16 0,-5-2 13 16,2 0 11-16,-3 0 12 0,-4 0 10 0,2-3 9 0,-4 1 3 0,0 0 5 0,-2-2 4 15,-2 0 4-15,-1 0 1 0,-3-2 1 0,0 0 0 0,-3 0-1 16,-1-1 1-16,-2 1 1 0,-2-1 4 0,1 0 0 0,-5 0 1 0,0 1 1 0,-1-1 2 15,-1 2 0-15,0-1-1 0,-2 1 2 0,-1 1 1 0,-1 0-1 0,0 1 1 16,-3-1 0-16,3 3-2 0,-1 0-2 0,-1 1-6 0,2 1-3 0,-1 0-2 16,2 2-2-16,0 0-3 0,2 0-1 0,0 2-2 0,1 1-2 0,-1 0-2 15,2 2 0-15,2 0 0 0,1 1 0 0,-1 2 3 0,4 0-1 0,0 0 1 16,3 3 0-16,-2 0 0 0,3 0 2 0,2 1 5 0,-2 1 5 0,5-1 2 16,0 1 2-16,1 0 3 0,1-1-1 0,1 2 1 0,3-1 0 0,0-2-2 15,2 1 1-15,1 0-1 0,2-3 0 0,0 2-3 0,1-4-3 0,3-1-4 0,0 0-5 16,0-3-6-16,3 0-3 0,0-3-4 0,0-2-1 0,3 1-1 15,0-4-1-15,1 0-1 0,0-2 0 0,1-3-2 0,1-1 2 0,-2-2 1 16,2-3 1-16,-1 0 1 0,-1 0 3 0,-1-3 6 0,2 0 4 0,-2-1 4 16,-1 0 4-16,-2 0 4 0,0 0 3 0,-3 1 1 0,1 0 1 0,-4 1-2 0,-1 1 0 15,0 3-3-15,0-1-2 0,-4 3-1 0,1 1-4 0,-1 0-5 16,-3 3-4-16,1-1-6 0,-3 4-4 0,1 1-5 0,-2 1-2 0,0 1-4 16,0 1-1-16,-2 4-1 0,1-2-3 0,1 3-5 0,-1 0-6 0,1 2-8 0,0 0-9 15,1-1-10-15,0 4-18 0,3-1-21 0,0-1-23 0,2 1-23 0,0 0-27 16,5 2-27-16,2 0-35 0,2-2-42 0,2 0-33 0,3-1-30 0,4 0-40 0,0-2-43 15,6 1-61-15,0-4-69 0,6-2-23 0,0 0-2 0,3-3 12 16,0-3 17-16</inkml:trace>
  <inkml:trace contextRef="#ctx0" brushRef="#br0" timeOffset="27171.86">14566 6929 0 0,'13'-13'364'0,"-3"-1"196"0,1-1 31 0,-2 2 23 0,-1 0 18 0,-2 1-71 0,-1 0-110 0,2 2-74 0,-4 0-54 16,1 2-41-16,-3 0-32 0,1 1-34 0,-1 2-33 0,-1 0-29 0,-1 2-28 15,-2 2-30-15,1 1-32 16,-2 0-23-16,-2 3-18 0,-2 2-9 0,-2 1-7 0,0 3-1 0,-1 1-2 0,-4 3 0 0,0 3 0 0,-1 1-1 0,-3 0-2 15,1 2-4-15,-1 2-9 0,-2 0-16 0,3 2-24 0,-2-1-27 0,0 1-30 16,0 1-35-16,0-2-33 0,0 3-42 0,-1-2-44 0,2-1-38 0,1 0-37 16,-1-1-59-16,-1 0-68 0,4-3-61 0,-1-2-58 0,1-2-15 15,2-2 4-15,-1-4 18 0,4 0 94 0</inkml:trace>
  <inkml:trace contextRef="#ctx0" brushRef="#br0" timeOffset="27341.87">14112 6960 139 0,'2'-21'517'16,"2"2"6"-16,0 1 6 0,1 2 12 0,-3 0 13 0,2 5-81 0,-2-1-122 15,2 2-60-15,2 1-33 0,-2 4-30 0,1 0-29 0,0 2-23 0,2 2-20 16,1 1-12-16,0 3-6 0,0 0-7 0,3 2-4 0,-1 1-11 16,0 1-15-16,1 3-18 0,2 1-19 0,-1-1-22 0,2 2-22 0,-2 1-23 0,-1 0-22 0,2 1-30 15,-2 1-35-15,0 0-34 0,-1-1-34 0,1 0-50 0,0 2-55 0,-1-2-52 16,1 2-51-16,0-1-81 0,0-1-97 0,-1-1-50 0,1-1-27 16,1 0-6-16,-2-1 6 0,4-3 21 0,1 1 360 0</inkml:trace>
  <inkml:trace contextRef="#ctx0" brushRef="#br0" timeOffset="27472.85">14925 6952 0 0,'9'-15'106'0,"1"0"453"0,-4 2 14 0,0-1 8 0,0 3 3 16,-2-3-9-16,0 4-15 0,0-1-104 0,-2 0-146 0,2 1-78 15,-3 1-47-15,0 0-36 0,1 1-31 0,-2 0-39 0,0 2-43 16,0-1-43-16,0 2-47 0,0 0-51 0,0 1-53 0,0 1-49 0,0 0-46 0,0 0-50 16,0 3-54-16,0 0-74 0,0 0-81 0,0-2-46 0,0 2-30 0,0 0-1 0,1-2 12 15</inkml:trace>
  <inkml:trace contextRef="#ctx0" brushRef="#br0" timeOffset="27679.85">15663 6769 0 0,'4'-1'102'0,"-2"-1"419"0,-1 1 13 16,3-1 12-16,-1-1 11 0,-1-1-30 0,2 0-47 0,0 2-88 0,-2-2-104 15,-1 0-60-15,2 0-39 0,-2 1-26 0,2-1-21 0,-1 0-21 0,-2 2-18 16,1 0-26-16,1-2-30 0,0 3-31 0,-1-1-33 15,-1 0-26-15,1 0-24 0,-1 0-34 0,0 2-37 0,0 0-37 0,0 0-37 0,0 0-29 0,0 2-27 16,0 0-24-16,0 1-20 0,0 1-33 0,0 0-38 0,0 1-47 0,-1 1-53 0,0 0-16 16,-3 2-1-16,2 0 18 0,-2 1 437 0</inkml:trace>
  <inkml:trace contextRef="#ctx0" brushRef="#br0" timeOffset="27803.86">15479 7119 254 0,'-5'11'440'0,"1"-2"16"16,0-1 17-16,0 0-71 0,0-2-109 0,-1 0-60 0,-1 0-39 0,1-2-21 0,1 0-15 15,-1 0-13-15,-1-1-13 0,1-1-22 16,0-1-30-16,-1 0-40 0,2-1-50 0,-1 0-49 0,0-1-49 0,-1 1-48 0,1-2-47 0,0-1-93 16,1 0-115-16,-1-3-53 0,2 1-25 0,0-1-13 0,-1-1-5 0</inkml:trace>
  <inkml:trace contextRef="#ctx0" brushRef="#br0" timeOffset="27965.86">15904 6860 324 0,'9'-5'515'0,"1"1"6"0,-2 0 7 15,3 0 1-15,1 0 3 0,0 1-101 0,3-1-148 16,0 0-71-16,1 1-38 0,0-2-20 0,5 2-13 0,-1 0-12 0,0 0-9 0,2 1-9 0,1-1-10 16,0 0-6-16,0 0-5 15,-1 0-8-15,-1 0-9 0,0 1-19 0,-1-1-22 0,1 0-27 0,-1 2-31 0,-4-1-29 0,-1 0-30 0,0 2-36 0,0-1-39 16,-3 1-38-16,0 0-39 0,-1 0-31 0,-1 0-25 0,-3 1-35 0,2-1-37 16,-2 2-61-16,0-1-71 0,-4-1-29 0,2 0-12 0,-2 1 6 0,-3-1 13 15</inkml:trace>
  <inkml:trace contextRef="#ctx0" brushRef="#br0" timeOffset="39088.29">3506 9071 269 0,'1'-2'325'0,"-1"2"-59"0,0 0-89 0,0 0-59 0,-1 0-48 15,0-1-22-15,-1 0-13 0,1 0-6 0,1 0-1 0,-1 1-4 0,-2-1 0 16,2 0-1-16,-1 1 2 16,-1-2 0-16,2 2 1 0,1 0 1 0,-1-1 2 0,-2 0 0 0,2-1 3 0,-2 1 1 0,1 1 2 0,1 0 4 0,-2-1 2 15,2 0 2-15,-4-1 0 0,3 2 5 0,-1 0 2 0,-2-1 7 0,1 1 5 0,-1-2 3 16,0 1 2-16,0 1 2 0,-2 0 0 0,2 0 1 0,-2 0 0 16,-2 0-2-16,3 0-3 0,-3 0-2 0,0 0-1 0,1 0-3 0,-1 0-6 15,0 0-5-15,2 0-7 0,-2 0-3 0,0 0-4 0,2 0-2 0,-2 0-2 0,3 0-5 16,-3 0-4-16,3 0-5 0,1 1-3 0,-2 1-1 0,0-1-4 15,1-1-1-15,0 0-1 0,0 2-2 0,0-1 0 0,-2 0 1 0,2 0-1 0,1 2 0 16,-2-2-1-16,0 2 2 0,0-2 1 0,-1 2 0 0,1 0 1 0,-2-1 2 0,2 2 3 16,-3-1 4-16,2 1 2 0,0 0 4 0,-1-1 1 0,0 1 1 15,2-1 3-15,-3 2 1 0,3-1 1 0,-3-1 0 0,2 1 0 0,-2 0 0 16,3-2 2-16,-2 1-1 0,0 1-1 0,2-1-3 0,-3-1-4 0,4 2-3 0,-3-2-1 16,4 0-3-16,-1 2-2 0,0-1-1 0,1-1-2 0,0 1-1 15,1-2 0-15,-1 3-1 0,0-1-4 0,1-1 0 0,1 1-2 0,-2 0 2 0,1-1 0 16,-1 2 1-16,1 1 1 0,-1-2 1 0,2 2 1 0,-1 0 0 15,-1 1 2-15,-1 0 0 0,1 0-1 0,0 1 3 0,0 0-1 0,-3 2-1 0,2-1 0 16,0 1 0-16,0-1-1 0,-1 0 1 0,0 1 0 0,2 0-2 16,0-1 1-16,-1 1-2 0,1-1-1 0,0 1-1 0,1-1-1 0,-2 0 0 0,2-1 2 15,2 1 0-15,-2-2 0 0,1 1 2 0,1-1 1 0,-2 1 1 0,2-2 1 16,1 3 1-16,-2-3-1 0,2 4 2 0,-2-2 2 0,2 1 1 0,-1 0 0 16,-2 0 2-16,3 1 1 0,-2 0 1 0,2 1 0 0,1 0 1 0,-1 0-2 15,0 1-1-15,-1 0 1 0,2 1 0 0,0-1-2 0,0 1 0 0,0-1 0 16,0 1-2-16,0 0 0 0,2-2-2 0,-1 2-1 0,0-1-3 0,-1 0 1 15,3 1-1-15,-1-2-1 0,-1 0 0 0,3 0-1 0,-3 1-1 0,2-2 1 16,-1-1 0-16,2 3 0 0,-2-2 1 0,2 0 0 0,0 1 1 0,-2-2-1 16,2 1 0-16,-1-1 0 0,0 0-1 0,2 1 0 0,-1-1 0 0,1 1 0 0,-1-1 1 15,1 0-1-15,-2 1 0 0,1-1 1 0,1 0 0 0,0-1 0 16,-1 1 2-16,1 0 2 0,0-1 2 0,1-1 3 0,-1 1 3 0,0-1 2 0,1 2 5 16,-1-4 2-16,0 2 5 0,2-1 2 0,0-1 4 0,-1 2 0 0,1-3 3 15,1 0 1-15,-2 1 1 0,4 0-2 0,-3 0 0 0,2-3-1 16,0 3-2-16,-1-1-2 0,0-1-4 0,3 1-5 0,-3-1-3 0,0-1-3 0,1 1-2 15,-1 0-4-15,0 0 0 0,2 0-3 0,-3 0-1 0,1-1-1 0,-1 1 0 16,1 1-1-16,-1-2 0 0,-1 1 1 0,1 0 1 0,0-1 2 0,-2 0 0 0,1 1 2 16,2-2 0-16,-2 1 0 0,-1 0 1 0,2-1-1 0,0 0 0 0,0 2-1 15,0-1 0-15,1 0-2 0,1 1 0 0,-2-2-1 0,3 1-1 0,-1 0-4 16,1 0 0-16,0-1-1 0,1 2-1 0,0-1 0 0,-1-1-2 0,1 0 0 16,-1 0 0-16,1 0-1 0,0 0 2 0,-1 0 0 0,1 0 0 0,-1 0 0 15,2-1-1-15,-1-1 0 0,-1 2 1 0,0-1-1 0,-2 0 1 0,2 1 0 16,-1-1-1-16,0 1 1 0,-2-2-1 0,2 1 0 0,-3 0 0 15,2-1-1-15,0 2 2 0,-3 0-1 0,1-1 0 0,2 0 1 0,-3 1-1 0,0-2 1 16,0 1-1-16,-2 0-1 0,1-1 2 0,0 2-1 0,-2-1 1 0,2 0-2 16,-2 0-1-16,1 1-3 0,-2-2-7 0,1 1-9 0,-1 1-17 0,0-2-23 15,-1 2-27-15,1-1-28 0,1-1-29 0,-2 0-30 0,0 0-41 0,0-1-46 16,0 1-40-16,0-3-37 0,1 2-49 0,0-1-55 0,-1 0-67 0,1-2-69 16,2 0-19-16,-2-2 5 0,0 0 17 0,2-2 53 0</inkml:trace>
  <inkml:trace contextRef="#ctx0" brushRef="#br0" timeOffset="39740.19">3847 9202 0 0,'-2'-4'294'0,"-2"0"148"0,2 1 12 0,-2 1-27 0,0-1-42 16,2-1-64-16,-2 2-76 0,3 0-41 0,-2-2-26 0,2 2-15 0,-1-1-10 16,0 0-11-16,1 2-11 0,0 0-13 0,1-1-16 0,-1 0-14 0,-1-1-11 15,1 2-12-15,1 0-11 16,-1-1-9-16,0 2-10 0,-1-1-8 0,1 1-9 0,1 0-7 0,0 0-7 0,0 0-5 0,0 1-2 0,-1-1-2 0,0 2 1 15,-2 0-1-15,3 1 3 0,0-1 0 0,0 1 1 0,0 2 0 0,0 2 0 16,0-2 0-16,0 3-1 0,0-1 1 0,0 2 4 0,3-1 0 0,-2 1 2 16,0 1 1-16,-1-1 0 0,1 2 0 0,1 0 0 0,-2 0 2 0,0 2 1 15,1-1 3-15,0 1 3 0,-1 0 3 0,1-1 4 0,1 3 3 0,-1 0 2 16,-1 0 3-16,1-1 4 0,-1 3 4 0,1-1 6 0,1 1 6 0,-2-1 5 0,0 2 3 16,2-1 1-16,-2 2 1 0,0-1-3 0,0 0 1 0,1 2-2 15,0-2-2-15,1 1-2 0,-1 0-2 0,-1-1 0 0,1 0-4 0,1 0-5 0,-1 0-4 16,0-2-6-16,0 3-3 0,2-1-5 0,-2 0-2 0,3 0-2 15,-2-1-3-15,-1 0 0 0,3-2-2 0,-1 1-2 0,-1-2-2 0,3 2-3 0,-3-2-2 0,1-2-1 16,1 2-1-16,-2-3 0 0,2 0-1 0,0 0 2 0,-2-2-1 0,2 0 1 16,-2-1 0-16,1 0 1 0,1 0-2 0,-3-2 0 0,3 0-2 15,-2-1 0-15,-1 0-3 0,2-1-7 0,-2 0-13 0,0 0-16 0,1-2-23 0,-1 1-25 16,0-2-28-16,-1 1-30 0,0-1-39 0,0-1-46 0,0 0-39 0,0 0-37 16,0 0-55-16,0 0-63 0,-1-1-64 0,0-2-66 0,-2-1-22 0,2-1-3 15,-2 1 15-15,2-4 67 0</inkml:trace>
  <inkml:trace contextRef="#ctx0" brushRef="#br0" timeOffset="40450.15">3825 9363 0 0,'-5'-9'50'0,"0"0"352"0,1-2 10 0,1 3-27 0,0 2-42 16,-2-2-64-16,3 1-74 0,-1 1-41 0,2-1-24 0,-2 3-15 0,2-1-12 15,0 0-8-15,1 1-10 0,0-1-10 0,0 1-11 0,0 1-9 16,1-2-8-16,2 0-9 0,-1 1-9 0,2-2-5 0,2 1-8 0,0 0-3 0,3-2-2 16,-1 2 0-16,-1-3 0 0,4 3 1 0,-1-3 5 0,1 2 1 0,2 0 5 15,-2 0 0-15,1 0 1 0,2 1 2 0,-2 0 3 0,2-2 1 0,0 2 0 16,-1 1-1-16,1-1 0 0,0 0-2 0,-1 1-4 0,1 0-3 0,0 0-4 16,-3 0-3-16,3 1-4 0,-1-2-1 0,-2 3 0 0,3-1-4 0,-2 0-3 15,0 2-2-15,0-2-2 0,-1 2-1 0,0 0-1 0,2-1-1 0,-2 2-2 0,-1 0 0 16,1 0 0-16,-1 2-1 0,2-1 0 0,1 0 0 0,-2 2-1 0,0-2 2 15,2 2 0-15,-2 0 0 0,0-1-1 0,0 3 0 0,2-2-2 16,-1 1 1-16,-2 1 0 0,1 0 0 0,-1-2-2 0,-1 2 0 0,-2 0 3 16,3 1 0-16,-4 0-2 0,3-2 3 0,-4 3 0 0,0-1 3 0,1-2 1 0,-3 4 3 15,-1-2 4-15,1 1 3 0,-2 1 4 0,-1 1 1 0,-3-1 4 0,1 0 1 16,-2 3 1-16,-2-1 1 0,1-1 1 0,0 3 1 0,-4 0 0 0,2-2-1 0,-3 2-1 16,0-1-1-16,-1-1-5 0,0 3-5 0,-3-2-2 15,0-1-3-15,1 2-2 0,-1-1-1 0,-1 0-2 0,-1-1 0 0,0 0-1 0,-2 1-3 0,1-2-1 16,1 0 0-16,-1 1 0 0,-1-2 1 0,2 0 0 0,1 1 0 0,0-2 1 15,-1 1-2-15,0-1 2 0,0 0-1 0,1 0 0 0,0-1-1 0,2 0 1 16,1 0-1-16,-1-1 0 0,1-1 2 0,1 2-1 0,2-3 1 0,-1 0 0 16,3 1 2-16,-2-3 2 0,3 2 2 0,0-2 3 0,1-1 5 0,1 0 6 15,2-1 6-15,-1 0 5 0,1-1 5 0,-2 0 4 0,3-1 4 0,0 0 4 16,-1 1 4-16,2-2 4 0,0 0 3 0,0 1 2 0,0-1-1 0,0-1-4 16,2 1-3-16,-1 2-5 0,0-2-5 0,-1 0-7 0,1 1-4 0,2 1-5 15,-2-1-4-15,0 0-7 0,2 2-5 0,-2 0-5 0,1 0-3 0,1-1-4 16,2 2-2-16,0 0 0 0,0 2-1 0,0-1-1 0,2 1 1 0,-1 0-1 15,2 0 0-15,-1 2 1 0,2 0 0 0,0 1 1 0,-2-1 0 0,3 2 0 16,-2 0 1-16,1-1 0 0,0 3 0 0,1-2-1 0,-1 1 2 0,2 1 0 16,-2 1-1-16,1-1 1 0,-3 0-1 0,3 1 1 0,-1-1 0 0,-1 3-1 15,0-2 1-15,2 1 0 0,-3 0-2 0,3 1 2 0,-1-1-1 0,1 0 0 0,-1 0 1 16,0 2 0-16,0-1 0 0,1-1 2 0,0 2 1 0,1 0 1 16,0-2 0-16,1 2 0 0,0-1 0 0,-1-1 0 0,3 4 2 0,-1-2 2 0,1 0 0 15,1 0 0-15,-1 0 0 0,1 0-1 0,0 0 0 0,-1 0-1 0,1 0 0 0,-1 0-1 16,1-1 1-16,1-1 0 0,-2 2-1 0,-1-1-2 0,1-1-1 0,0-1-1 15,-2 2 1-15,1-2-2 0,-1-1 1 0,-1 0-2 0,-1 0-4 0,1-2-3 16,-2 0-4-16,1 0-6 0,-4 0-10 0,1-1-12 0,0-2-21 0,-2 1-24 16,0-2-30-16,-3 2-32 0,-2-3-37 0,0 2-39 0,0-3-45 0,-2 0-47 15,-2 0-69-15,-1 0-81 0,0-3-63 0,0 0-56 0,-4 1-22 16,3-5-5-16,-4 0 13 0,3-2 20 0</inkml:trace>
  <inkml:trace contextRef="#ctx0" brushRef="#br0" timeOffset="41182.15">5113 9430 33 0,'10'-8'401'0,"0"3"5"0,-1-2 4 0,1 1-64 0,-2-1-93 16,2 1-62-16,-1-1-49 0,1 1-21 0,-3 0-9 0,2 1-3 0,-2 0-4 15,2-2-4-15,-4 2-3 0,1 0-4 0,2 0-5 0,-3-1-4 0,0 2-3 0,0 0-5 16,-3 1-5 0,2 0-6-16,-3-1-5 0,0 1-7 0,1-1-6 0,-2 2-8 0,-2 0-6 0,1-2-4 0,-3 2-6 0,1-1-1 0,-3 2-2 0,-1-2-4 15,1 3-3-15,-4-1 0 0,1 0 1 0,-2 1-2 0,0 0-2 16,-1 0-1-16,-2 1 2 0,-1 0-2 0,0-1 0 0,-1 3-1 0,1-2-2 0,0 2-2 0,-1-1-1 16,0 2 1-16,1-2-1 0,0 0 0 0,-1 2 0 0,3-1 0 15,0-1 1-15,-1 1-1 0,3 0 0 0,-3-1-2 0,2 2 0 16,2 0 0-16,-1 0 1 0,0 0 0 0,1 1-1 0,0-1 2 0,1 2 1 0,-1 0 1 15,3-1 0-15,-2 2 1 0,3-2 2 0,-1 3 2 0,0-1 2 16,2 0 3-16,1 1 1 0,1 1 2 0,-1-1 3 0,0 0 4 0,3 1 4 16,0-1 4-16,1 2 4 0,0 0 5 0,1-1 6 0,0 0 3 0,3-1 3 0,1 0 2 15,-1 1 2-15,1-1 5 0,2 1 4 0,-1-1 6 0,2 0 3 0,0 0 1 0,1-1-2 16,1 0 1-16,0 1-1 0,1-1-3 0,2-1-3 0,-2 0-2 0,1 0-3 16,2-2-3-16,-3 0-4 0,4 0-6 0,-1-1-8 0,-1-1-5 0,1 1-7 15,2-1-5-15,-1 0-5 0,0-1-4 0,0 0-6 0,0-1-3 0,-2 2-4 16,2-2-2-16,0 0 0 0,-1 0-1 0,-3 0-1 0,3 0-1 0,-2 0 1 15,-2 0-1-15,0 0 0 0,0 0 1 0,-1 0 2 0,-2 0 0 0,-1 0-1 16,0 0 1-16,0 0-1 0,-2 0 1 0,0 0 1 0,-1 0-2 0,-1 0 1 16,-1 0 0-16,-1 0 1 0,0 0-1 0,0 0 0 0,0 0 0 0,-1 0-1 15,-3 0 1-15,1 0 0 0,-2 0 2 0,-2 1-2 0,1 0 1 0,-4-1-2 16,3 2 1-16,-4-1 0 0,1 0-1 0,-3 1 1 0,1 0-1 0,-3 1 0 16,1-2 0-16,-1 4 0 0,-1-1-1 0,0 1-1 0,0 1 1 0,0 0 0 15,-1 1 0-15,-1 1 0 0,2 0 0 0,0 0-1 0,-2 2 0 0,2-1-1 0,0 1 0 16,0 1 1-16,1-2-1 0,0 3-1 0,0-1 1 0,3 0-1 15,-2 1 0-15,2-1 0 0,0-1-1 0,1 2-1 0,3-1 2 0,-1-1 0 16,1-1 0-16,1 2 1 0,2-2-2 0,1 0 1 0,1 0 1 0,-1-1 3 0,3 0 2 16,0 1 0-16,1-2 4 0,1 1 2 0,0-2 3 0,0 3 3 0,4-2 3 15,-2 1 0-15,0-1 4 0,1 0 1 0,2-1 3 0,0 1 2 0,1-2 0 16,0 1 0-16,2 0-1 0,-1-1-1 0,1 0-1 0,2-1-2 0,1 1-2 0,0-1-3 16,0 0-2-16,1-1-1 0,2 0-4 0,0 0-1 15,0 0-2-15,1-1-2 0,0 0-2 0,0-1-1 0,0 0 0 0,2 1-2 0,-1-2-1 0,-1 1-2 16,2 0-1-16,-1 0-3 0,-1 1-3 0,1-2-5 0,1 1-3 15,-1-1-7-15,-2 0-8 0,1 0-11 0,0 0-18 0,-1 0-21 0,2-1-25 0,-1 1-28 16,0-2-25-16,0 0-28 0,0 1-35 0,0-3-41 0,-1 1-36 16,0-1-31-16,0-1-39 0,1 1-42 0,-1-3-65 0,1 1-75 0,0-3-29 0,-2-1-5 15,1 0 12-15,-2-2 21 0</inkml:trace>
  <inkml:trace contextRef="#ctx0" brushRef="#br0" timeOffset="41518.15">5975 9210 0 0,'6'-6'39'16,"-2"0"373"-16,0 0 11 0,-1 1-9 0,0 1-17 0,1 1-73 0,-2 1-98 15,-1-2-48-15,1 2-29 0,-1 0-13 0,0 0-10 0,-1 0-7 0,0 2-7 16,0 0-6-16,0 0-5 0,0 0-7 0,0 0-6 15,0 2-4-15,0 0-6 0,0 1-2 0,-1 1-4 0,0-1-2 0,-1 2-2 0,1 1 2 0,0 0 0 16,-2 1 3-16,1 1 4 0,-1 2 3 0,1 1 5 0,-2 0 7 0,2 2 9 0,-1 1 6 16,-3 2 3-16,1 2 0 0,0 0 0 0,-1 2-2 0,1 2 0 0,-1 1-3 15,-3 1-4-15,2 1-5 0,-2 1-8 0,0 1-8 0,-1 1-6 0,2-1-12 16,-2 0-13-16,0 0-10 0,0-1-9 0,1-1-5 0,-1 0-4 0,0 1-5 16,0-3-3-16,3-1-2 0,-2-1-3 0,2-2-1 0,-2 0 0 0,4 0-3 15,0-4 0-15,0 0-7 0,-1-1-7 0,2-1-11 0,-1-1-16 0,3-1-23 0,-2-1-28 16,0 1-28-16,3-3-27 0,-2-1-38 0,1-1-44 0,2 0-48 0,-1-2-51 15,1 0-62-15,1-1-66 0,-1-1-70 0,2 0-72 16,1-4-23-16,2 0-3 0,2-2 16 0,1-2 25 0</inkml:trace>
  <inkml:trace contextRef="#ctx0" brushRef="#br0" timeOffset="41826.15">6048 9388 0 0,'-1'-9'413'0,"1"2"78"0,0-2 10 15,1 3-13-15,1-2-23 0,0 1-79 0,-2-1-103 0,2 0-54 0,1 2-33 16,-2-1-20-16,2 0-15 0,-2 1-15 0,2 0-16 0,-1 2-19 0,-1-2-20 16,3 1-15-1,-3 2-11-15,3 1-10 0,-2-1-6 0,2 1-7 0,-1-1-6 0,1 3-6 0,0 0-7 0,0 0-4 0,1 0-6 0,1 3-5 0,0-1-1 16,1 2-3-16,0 0 0 0,1 1 1 0,0 2-1 0,-2-2 0 0,2 4 1 16,2-1 0-16,-3 0 0 0,3 3 1 0,-2-1 1 0,0 1 1 0,1 1 5 0,0 0 1 15,-2 2 3-15,3 0 2 0,-2 0 4 0,0 2 0 0,0 0 0 0,-2 1 2 16,3 0 2-16,-3 1 1 0,1-2 2 0,-3 3 0 0,1-1 1 0,-1 0-1 15,1-1-1-15,-3 0-3 0,2 2-3 0,-2-1-2 0,1-1-3 0,-2 0 0 16,2 0-2-16,-1 0-2 0,0 0-1 0,1-3-4 0,1 1-4 16,-3-1-14-16,3-1-21 0,-3 1-25 0,3-2-27 0,-2 0-29 0,-1-2-26 0,2-1-40 15,-2 2-43-15,2-3-37 0,-1 1-31 0,-1-3-38 0,3 2-42 16,-2-1-68-16,1-2-78 0,0-2-30 0,-1 1-11 0,-1 0 10 0,2-3 18 0</inkml:trace>
  <inkml:trace contextRef="#ctx0" brushRef="#br0" timeOffset="42016.15">6130 9825 0 0,'-12'-1'413'16,"2"-2"60"-16,-1 0 18 0,2 2-38 0,-1-1-59 0,3-1-63 0,-2 0-64 15,4 1-34-15,0-2-23 0,0 2-19 0,0 1-20 0,3 0-16 0,-1-2-16 16,1 0-21-16,-2 2-20 0,4 0-19 0,0 1-14 0,0-1-11 16,4 1-8-16,-2 0-8 0,3 0-6 0,0 0-6 0,1 0-5 15,2 0-3-15,-1 0-2 0,3 0-2 0,2 0 0 0,0 0-2 0,0 0-3 0,3 0-14 0,0 0-19 16,-1-2-24-16,2 1-26 0,0 0-37 0,1 0-43 0,2 0-36 0,0-1-35 15,-1 0-37-15,2 0-34 0,0-1-83 0,2 0-103 0,1-2-44 0,-1-1-19 16,0 0 2-16,3 1 11 0</inkml:trace>
  <inkml:trace contextRef="#ctx0" brushRef="#br0" timeOffset="42332.15">6636 9330 150 0,'1'-4'415'0,"3"-1"12"0,0 2 12 15,3 0-66-15,-1-1-103 0,3 0-56 0,1 1-37 0,2-1-15 0,-1 0-8 0,3 0-7 16,1 0-5-16,1 0-9 0,1 1-11 0,2 0-9 0,0-2-9 0,-1-1-11 16,2 2-10-16,1 0-9 15,1 1-11-15,1-1-8 0,-2 1-8 0,2 0-7 0,-2-1-5 0,0 3-7 0,0-1-3 0,0 0-2 0,-1 2-3 0,-2 0-3 16,1 0-3-16,-2 0-1 0,1 2-4 0,-2-1 0 0,-2 0-1 0,-1 2-3 0,1-1-1 15,-3 1-3-15,2-2 1 0,-2 3 1 0,-2-1 0 0,0-1 0 0,-1 2-1 16,2-2-3-16,-4 0-4 0,0 2-3 0,2-2-8 0,-3 0-7 0,0-1-8 16,1 1-12-16,-2-1-14 0,-1 2-20 0,1-2-23 0,-1 0-27 15,0-1-29-15,0 0-25 0,-2 0-21 0,1 0-17 0,1 0-16 0,-3 0-24 0,0 0-28 16,0 0-47-16,0 0-56 0,0 0-32 0,0 0-22 0,0-3 3 0,0 0 278 16</inkml:trace>
  <inkml:trace contextRef="#ctx0" brushRef="#br0" timeOffset="42585.15">7108 9267 0 0,'-8'0'20'0,"2"0"326"0,1 2-11 0,-1-1-47 0,1-1-62 0,1 1-44 0,0-1-33 15,2 0-20-15,-3 0-12 0,3 2-7 0,-1-1-7 0,2 0-3 0,-2-1-4 16,2 1 5-16,-1 1 6 0,-2-1 4 0,3 1 1 16,-2 0 0-16,2 1 0 0,-2-1-2 0,1 2-3 0,2 0-1 0,-1 1 2 0,-1 0 1 0,1 1 3 15,1 0 3-15,-1 2 1 0,0 0-2 0,-2 0-6 0,2 1-5 0,1 2-4 0,0-1-4 16,0 1 1-16,0-1-1 0,0 2 2 0,0 2-1 0,0 0-1 15,0 0-4-15,0 0-5 0,0 1-5 0,0-1-6 0,0 1-6 0,0 1-7 0,-1-1-4 16,0 2-4-16,-1 0-5 0,1 0-6 0,-1-1-7 0,-1 1-7 0,2 0-5 16,-2 0-8-16,1 0-3 0,-2-1-4 0,2 1-4 0,-2-1-7 15,1 0-19-15,1-1-26 0,-3 0-25 0,3-1-27 0,-1-1-30 0,-1 1-30 0,2-1-37 16,-1-1-40-16,1-1-35 0,2 0-32 0,0-1-42 0,4 0-45 0,-1-1-69 16,2-3-78-16,4-1-26 0,0 0-1 0,3-2 15 0,2 0 19 0</inkml:trace>
  <inkml:trace contextRef="#ctx0" brushRef="#br0" timeOffset="43284.15">7884 9420 77 0,'6'-11'501'0,"1"-1"10"0,-1-1 10 0,-1 0 8 0,0 1 9 0,0 0-93 0,1-1-136 15,-2 4-66-15,-1 0-36 0,1 0-21 0,0 2-18 0,-2-1-14 0,-1 4-14 16,1-1-13-16,-1 0-12 0,-1 2-10 15,0-1-9-15,-1 0-8 0,-2 2-10 0,1 0-8 0,-2 1-11 0,-1-2-11 16,0 2-10-16,0 1-10 0,-4 0-9 0,2 0-7 0,-3 0-6 0,1 0-2 0,-2 3-3 0,0-1-2 0,1-1-1 16,-1 1 0-16,0 2 2 0,-2 0-2 0,2 0 0 0,-1 0 1 0,-2 2-1 15,0-2 1-15,1 4-1 0,-1-1 0 0,-2 2 0 0,-2 0 1 0,1 0-2 16,0 2 0-16,-2-1 1 0,-1 3 0 0,1-1 0 0,1 0 1 0,-1 1-1 16,-2 1 0-16,4-2 0 0,-3 1 1 0,5-1 1 0,-1 1-1 0,1-1 0 15,1-1 0-15,2 0 2 0,3-1 0 0,-2 0 0 0,4-1-1 0,-1 0 2 16,2 1 0-16,1-1 1 0,0-1 3 0,0 0 3 0,1 1 6 0,3-3 4 0,0 3 5 15,1-2 3-15,1 1 4 0,0-1 2 0,3 0 1 0,2 1 1 16,0 0 2-16,3-3-1 0,-1 3 0 0,0-2-1 0,5 0-3 0,-1-1-3 0,3-1-5 16,-1 1-5-16,2 0-3 0,1-2-5 0,2 1-2 0,0 1-3 15,0-3-2-15,4 1-1 0,-2-1-1 0,0-1-1 0,0 1 0 0,1-1 0 0,1-1 0 0,-2 0 0 16,-1 0 0-16,0-1-1 0,-2-1 1 0,0 2 0 0,-1-2 1 16,-2-1-1-16,-3 2 1 0,2-1-1 0,-3 1 1 0,-2 0 0 0,-1 0-1 0,0-1 1 15,-3 2-1-15,1-1 0 0,-1 0 0 0,-1-1 0 0,-2 2-1 0,2 0-1 16,-3 0 0-16,0 0 1 0,-1 0-1 0,0 0 0 0,0 0 1 0,-2 0 0 15,0 0 0-15,-1 0 0 0,-2 2 0 0,0-1 0 0,-1 0 1 16,0-1-1-16,-2 2 0 0,0 0 0 0,0-1 0 0,-3 1 0 0,1-1 1 16,-1 3 1-16,-1-1 0 0,0 1-1 0,-3-2 0 0,0 4 0 0,1-1 0 15,-3 0 0-15,1 0 0 0,1 2 0 0,-1-1 0 0,-1 2 0 0,-1 0 0 0,2 0 1 16,0 1-1-16,0-1-1 0,1 1 0 0,3 0-1 0,-2 1 1 0,0-1-1 16,2 1 1-16,2 0 1 0,-1-2-2 0,2 2 1 0,-1-1 0 0,3 0 1 15,-2 0 0-15,4 1-1 0,-1-1 1 0,0 1-2 0,2 0 2 0,0-2 0 16,0 1-1-16,2-1 1 0,-2 1 0 0,3-1 0 0,0 1 0 0,0-1 1 15,1 0-1-15,0 1-1 0,0-1 2 0,1 1 0 0,0-1 0 0,-1 0 1 16,4 1 1-16,-2-3 0 0,-1 2 2 0,3-1 2 0,-1 2 2 0,-1-4 2 16,2 2 1-16,2-2 0 0,-1 1 1 0,1 0 2 0,3-2 0 0,-2 0-1 15,3-2-1-15,0 1 0 0,3-1 0 0,0-1-3 0,2 0-1 0,0-1-1 0,3 0-2 16,-1-1-2-16,2 0-2 0,-1-1 0 0,1-1-2 0,3 1 1 0,-2-2-2 16,-1 0-2-16,-1 0 0 0,1 0-2 0,-2 0-2 0,1 1-2 0,-2-1-4 15,-4 0-5-15,2 1-4 0,-3 1-5 0,-1-1-8 0,0 1-11 0,-1 1-17 16,-2-2-20-16,-1 2-23 0,-1-2-24 0,0 2-23 0,-1 1-24 0,0-2-34 15,-2 1-39-15,1 0-39 0,-2 1-37 0,-1 0-51 0,0 0-59 16,0 0-64-16,0 0-71 0,0 0-20 0,0-4 2 0,0 1 18 0,-1 0 20 0</inkml:trace>
  <inkml:trace contextRef="#ctx0" brushRef="#br0" timeOffset="46522.49">10095 9355 0 0,'-2'-1'307'0,"-1"-2"165"0,-1 1 11 0,2 0 9 0,-2-2 7 15,-1 2-86-15,0-1-128 0,1 1-62 0,1 0-32 0,-2 1-20 0,1-2-10 16,1 2-9-16,1 0-7 0,-2-1-8 0,3 2-8 16,-3-1-8-16,3 0-8 0,1 1-8 0,0 0-4 0,1-1-4 0,4-1-3 0,-1 2-5 0,1-1-5 15,4 1-5-15,-1 0-6 0,5 0-5 0,-2 0-6 0,5 0-4 0,-1 0-3 16,2 0-1-16,2 0-2 0,-2 0-1 0,2 0-3 0,1 1-3 0,-1-1-4 0,-1 2-4 15,2 0-5-15,-1-1-5 0,-1 3-5 0,1-1-3 0,2-2-3 16,-2 3-2-16,-1 0-2 0,2 0-1 0,-3-1-1 0,2 1-1 0,-2 0 0 0,2-1 0 16,-1 0-1-16,0-1-1 0,0 1 1 0,0 0-1 0,0-2-1 0,-1 2-1 15,-1-2 0-15,2 0-1 0,-1-1 1 0,-1 0-1 0,2 0 1 0,-1 0 0 0,-1-1-2 16,1 0 1-16,0-2-2 0,-1 2 0 0,-1-2-3 0,-2 2-2 16,1-3-5-16,1 3-6 0,-3-2-9 0,1-1-10 0,-1 2-14 0,-1-1-21 15,-2 0-21-15,2 1-20 0,-3 0-22 0,0 0-16 0,-2-1-15 0,1 2-20 0,-1 0-21 16,-2-1-22-16,-1 2-26 0,1 0-22 0,-1-1-22 0,0 0-15 15,-2-1-12-15,-1 2-27 0,0 0-34 0,0 0-47 0,-1-1-52 0,0-2-14 0,-4 2 2 16,1 0 13-16,-1 0 435 0</inkml:trace>
  <inkml:trace contextRef="#ctx0" brushRef="#br0" timeOffset="46867.5">10535 9378 481 0,'-9'0'499'0,"0"-1"6"0,2 1 5 16,1-1-39-16,-1-1-61 0,1 0-86 0,2 0-95 0,1 0-50 0,0 1-27 16,-2 0-20-16,3 0-16 0,-2-1-20 0,3 2-21 0,-2 0-12 0,2 0-13 15,-2 0-3-15,1 0-1 0,0 0 2 0,0 3 5 16,1-1 1-16,1 2 1 0,-1 1-1 0,1 1 0 0,0 0 3 0,1 2 5 0,-1 0 6 0,3 4 7 16,-1-2 5-16,2 2 4 0,-2 3-2 0,2 0-2 0,-1 1-6 0,-1 1-7 0,3 0-4 15,-3 0-4-15,2 3-2 0,-1-2-2 0,-1 3-4 0,1 1-7 0,-2 0-5 16,3 0-8-16,-2 1-3 0,-1 0-5 0,1 0-2 0,-1 1-1 15,-1 0 0-15,0-1-2 0,0 3-1 0,0-2 0 0,-1 0 0 0,-1 0-1 0,1-1 1 16,1-1-1-16,-1 2-1 0,0-2-1 0,-3 0-1 0,4 0 0 16,-3-2-2-16,2-1 1 0,0 1-3 0,0-3 0 0,-2-1 0 0,3 1-1 15,-2 0-1-15,-1-3-1 0,2 0-2 0,-3-1 0 0,3 1-1 0,0-3-1 16,-2 1-2-16,2-1-3 0,1-1-1 0,-1-1-4 0,0 0-5 0,-1-2-6 16,1 0-14-16,1-2-20 0,-1 0-30 0,-1-1-36 0,2-1-36 0,0-3-34 0,0 0-45 15,0 0-49-15,0-2-44 0,0-2-38 0,2-1-71 0,-1-1-83 0,0-2-56 0,3-1-43 16,0-3-8-16,2-1 6 0,0-2 25 0,3-3 272 0</inkml:trace>
  <inkml:trace contextRef="#ctx0" brushRef="#br0" timeOffset="47166.49">11281 9442 77 0,'1'-8'503'16,"-1"1"14"-16,0 2 11 0,0 1 6 0,-1-1 1 0,1 0-92 15,-1 2-133-15,0-1-70 0,-1 0-42 0,0 2-26 0,1 0-21 0,-2 0-20 0,2 0-22 16,0 2-16-16,-1-1-16 0,1 0-13 16,1 1-11-16,-1 0-9 0,0 1-9 0,-2 0-8 0,3 2-8 0,-2 1-6 0,-2 1-5 0,3 1 1 0,-2 1 2 15,2 3 6-15,-1 1 6 0,-1 1 6 0,2 2 9 0,-4 2 5 0,2 1 5 16,1 4 5-16,-2-1 3 0,-1 2 2 0,-1-1 1 0,1 4 0 0,0 0 2 16,-2 0-3-16,-1 1-4 0,2-1-5 0,-3 2-6 15,2 0-5-15,-2-1-6 0,0-1-8 0,0 0-4 0,1-1-4 16,-2 1-4-16,3-4-2 0,-2 1-2 0,0-2-1 0,2 1 0 0,-2-4-2 0,3 0-2 0,-2-1-3 0,2-2-5 0,1-1-13 15,-1-1-16-15,2 0-25 0,1-2-29 0,-1-1-36 0,-1 0-36 0,1-3-47 16,2 0-54-16,-1-2-52 0,1 0-53 0,-1-2-82 0,3-2-95 0,0-2-49 16,-1-2-26-16,1-1-5 0,1-3 7 0,0-1 22 0,3-2 432 0</inkml:trace>
  <inkml:trace contextRef="#ctx0" brushRef="#br0" timeOffset="47447.49">11280 9456 99 0,'2'-12'510'0,"2"1"11"0,-1-1 11 0,-1 1 10 0,2 2 10 0,-2-1-94 0,-1 2-138 16,2 0-79-16,-2 0-51 0,-1 1-29 0,1 2-18 0,1 1-19 0,-1 2-17 16,-1 0-8-16,2 1-1 15,1 1-2-15,-1 1-3 0,2 1-7 0,-1 0-5 0,-1 4-3 0,3 0-3 0,0 2 0 0,-1 0-1 0,1 2-3 0,0 2-4 16,1 0-4-16,-1 2-1 0,0 1-9 0,2 1-10 0,-2 1-8 0,2 0-8 16,0 2-4-16,-1 1-2 0,-1 0-2 0,2 1-2 0,0 0-3 0,-1 1-2 15,0-1-1-15,0 2-3 16,1-1 0-16,0 0-2 0,-1 1 0 0,3-3-3 0,-3 2 1 0,2 0-2 0,-1-2 1 0,1 2 0 0,0-2-1 0,-2-1 1 15,2 1-1-15,-1-2 1 0,2 0 0 0,-2-1-1 0,1 0-1 0,-1-1-2 16,1-1-5-16,-2-1-7 0,3-1-11 0,-3-1-15 0,-1-1-22 0,2 0-28 16,0-2-23-16,-1 1-23 0,-1-1-22 0,0-3-20 0,-1 1-30 0,-1-2-35 15,2 2-36-15,-1-3-34 0,-2 0-36 0,1-2-36 0,-2 0-66 0,-1-2-83 0,0 0-24 16,0 0 2-16,0 0 12 0,-2 0 18 0</inkml:trace>
  <inkml:trace contextRef="#ctx0" brushRef="#br0" timeOffset="47675.49">11315 10013 0 0,'-9'-4'405'0,"1"-2"164"0,0 3 18 0,-1 0 13 0,0-2 12 0,3-1-35 15,-1 4-58-15,-1-2-97 0,2 0-112 0,0 1-63 0,2-1-42 16,-1 4-29-16,1-2-23 0,2 0-21 0,-2 0-21 0,3 0-18 0,1 2-19 16,1-1-14-16,3-1-11 15,0 0-13-15,1 1-9 0,1-1-9 0,5 0-6 0,0 1-3 0,0-1-4 0,4 1-3 0,1 0-6 0,2-1-5 0,-1 2-8 0,3-1-15 0,-1 0-19 16,-1 0-24-16,1 1-27 0,1 0-23 0,-1 0-21 0,-1 0-30 0,1 0-31 15,-2 0-37-15,-1 0-40 0,0 0-32 0,1 0-30 0,-3 0-46 0,-1 0-54 16,2 0-52 0,-3 0-55-16,2-1-11 0,-3-1 10 0,1-1 16 15,1-1 207-15</inkml:trace>
  <inkml:trace contextRef="#ctx0" brushRef="#br0" timeOffset="47923.49">12071 9519 290 0,'-5'-6'532'16,"1"-2"11"-16,2-1 10 0,-3-1 6 0,2 0 0 0,1 2-102 0,-2 0-153 0,3 0-76 0,-2 2-46 16,2-1-33-16,-1 2-26 0,-2 1-24 0,3 0-23 0,-2 0-17 0,2 4-13 15,-1 0-10-15,-1 0-8 16,2 4-4-16,0 1-2 0,-1-1-1 0,0 5-1 0,2-1 1 0,-1 4 1 0,-1 1 1 0,1 2 1 0,0 1 3 0,0 1 1 16,-2 1 1-16,2 0-1 0,0 2-2 0,-1 1-2 0,1-1-3 0,1 0-3 15,-1 0-2-15,0 2-4 0,-2-2-1 0,2 1-1 0,1-1-2 0,-1 0-1 0,0 0-1 16,-1-1-4-16,1 1-6 0,1-2-12 0,-2-1-15 0,-1 1-20 15,2-1-20-15,-2-1-21 0,2 0-27 0,-3-1-30 0,3-1-32 0,-3 0-34 0,2 1-36 16,-2-2-34-16,-1-1-50 0,2-1-54 0,-1 1-63 0,0-2-64 16,0-1-23-16,-2-4-6 0,4 1 9 0,-1 0 40 0</inkml:trace>
  <inkml:trace contextRef="#ctx0" brushRef="#br0" timeOffset="48466.49">11977 9687 86 0,'-3'-17'529'0,"3"-3"9"0,0 2 10 0,0-2 10 0,0 1 11 0,3 0-70 15,-1-2-107-15,3 3-84 0,-1 0-75 0,2-1-41 0,0 2-25 0,4 2-17 0,-1 0-11 16,2 1-10-16,1-1-9 0,1 3-10 0,3-1-9 0,-1 3-11 0,4 0-10 31,-1 0-10-31,2 2-9 0,1 0-10 0,3 2-9 0,-2-1-9 0,3 3-10 0,0 2-5 0,-2 0-7 0,1 1-4 0,0 1-2 0,-2 1-2 0,-1 1 0 16,-1 0-2-16,1 2 0 0,-2 1-2 0,-2 1 1 0,-2 0-2 0,1 2 0 16,-2-1-1-16,-3 1 2 0,1 2-1 0,0-1 1 0,-5 2 0 0,2 0 1 15,-3 1 0-15,-1 0-1 0,-3 0 0 0,1 0 1 0,-3 1 1 0,0 0 0 16,-3 0 0-16,1 0 1 0,-3 0-1 0,-1 0 0 0,-3 0 0 0,0 1 0 15,-2 0-2-15,-2-1 0 0,-2 0-2 0,0 0 0 0,-3-1-1 0,-3 1-2 16,1 1-2-16,-1-1-1 0,0-1 0 0,1 0 2 0,-1 0-3 0,0-2-2 16,-1 0-1-16,1 0-2 0,1-2 1 0,1-1 0 0,3 0 1 0,0-1 2 15,2-1 1-15,0 1 1 0,2-3 0 0,3 0 1 0,-2 0 0 0,4-1 0 16,-2 0 1-16,5-1 2 0,-1-1 1 0,0 0 0 0,3 0 1 0,1-1-2 16,1-1 2-16,1 0-1 0,0-1 1 0,4 0 1 0,-1 1 4 0,1-2 1 0,1 0 4 15,4 1 0-15,-1-1 1 0,2-1 2 0,1 1 2 0,-1 2 2 0,3-2 2 16,2 0 1-16,-1 0 0 0,1 1 1 0,-2-1 0 0,3 2-1 0,1 0-3 15,-1 0 0-15,0 1-3 0,2 0 0 0,-3 1-1 0,2 0-2 16,-1 0-1-16,-1 0-2 0,1 1-1 0,1 1 1 0,-2-1-1 0,0 3 0 0,-1-1-1 16,-2 0 0-16,0 2 0 0,1 0 1 0,-3 0-1 0,0 1 1 15,0 1-1-15,-2 0 1 0,1 0 0 0,-4 0 1 0,0 1 1 0,2 1 0 0,-3 1 0 0,-1-1 0 16,-2 3 1-16,2-3-1 0,-2 1 1 0,-2 2-1 0,0 0 1 16,0-2 0-16,0 4 1 0,0-3 0 0,-1 1 0 0,-3 0-1 0,3 0 1 0,-3 0 1 15,2-2-1-15,-2 1 2 0,-2 1 0 0,1-1 1 0,1 0 0 16,-2-1 2-16,-1 0 0 0,-1 1 1 0,-1-2 1 0,2 1-1 0,-3-1 1 0,0-1-1 15,-2-1-1-15,-2 0-1 0,1 0-2 0,-1-2-1 0,-2 1 0 0,-2-1-1 16,1 0-1-16,-2-1 0 0,-1-1-3 0,0-1 0 0,0 1-2 0,1 0 0 16,-1-1 0-16,-1 0-1 0,1 0-2 0,1-2-2 0,-1 1-2 0,3-1-4 15,0 0-7-15,-1 0-6 0,2 0-11 0,2-1-14 0,-2 1-27 0,2-3-31 16,1 2-42-16,0-3-49 0,1 1-52 0,0 0-55 0,0 0-61 0,1-1-64 16,1-1-79-16,2 0-87 0,-1-1-37 0,0 1-16 0,3-4 1 0,-1 1 9 15</inkml:trace>
  <inkml:trace contextRef="#ctx0" brushRef="#br0" timeOffset="48970.52">13058 9511 481 0,'-7'-8'525'0,"2"1"11"16,0-1 8-16,-1-1 5 0,2 2 5 0,0-1-118 0,1 0-175 15,0 2-81-15,-2 0-42 0,3 1-24 0,-1 0-16 0,2 2-12 0,-1-1-8 0,0 1-11 0,1 0-14 16,1 1-9-16,0 2-8 0,0 0-6 0,0 0-3 16,1 0-5-16,3 2-1 15,-1 1-1-15,0 0-2 0,2 3 2 0,0-1 3 0,1 3 3 0,2 0 2 0,-2 2 3 0,0 2 2 0,3 2 2 0,-3 1 4 0,3 2 3 16,-3 1 3-16,-1 0 3 0,2 2 4 0,0 2 0 0,-2 1 1 0,1-1-4 0,-2 4-3 16,-1-1-2-16,1 0-2 0,-3 2-2 0,3-1-1 0,-3 1-1 0,-1 0-3 15,0 0-3-15,0-1-4 0,-2 1-4 0,-2-2-2 0,2-2-3 0,-2 1 0 16,0-1 0-16,-2 0-3 0,1-2 0 0,-1 0-1 0,-3-2-2 0,3 0-1 15,-2-1-2-15,0-2 0 0,0 0-2 0,-2-1-1 0,2-2 0 0,-2 1-1 16,2-3-2-16,0 2 0 0,0-3 0 0,1-1-1 0,0 0 1 0,1-2-1 16,0 2 0-16,2-4 1 0,1 1-1 0,0-1 1 0,-1-2 3 0,3 1 0 15,-3-1 0-15,3 0 0 0,0-2 0 0,0 0 0 0,1-1 3 0,0 0 2 16,0 0 2-16,1-1 3 0,0 0 0 0,0-1-1 0,3 0 1 16,-2-2-1-16,1-1-2 0,2 2 0 0,-1-2 0 0,2-1 0 0,-1 4 1 0,1-5 1 15,1 1-3-15,1 2-1 0,1-3-4 0,1 3-1 0,2-1-1 0,-1 0-3 16,4 0 1-16,0 0 0 0,4 0-1 0,1 0 2 0,2 0-2 0,1 0 0 15,1 0 0-15,2 2-1 0,3-3 0 0,-1 2 0 0,2-1-1 0,0 1 0 0,1 0 1 16,-1 2 0-16,1-3 0 0,0 2-2 0,-2 0 0 0,0 1-2 16,-1-1-3-16,-1 2-4 0,-3-2-7 0,-2 1-7 0,-1 2-6 0,-2-2-11 15,-2 1-11-15,-2 0-15 0,-1 1-22 0,-2 0-25 0,-1 0-26 0,-1 0-24 0,0 0-31 16,-4 0-34-16,1 0-41 0,-1 0-44 0,-3 0-46 0,1-1-46 0,-1 0-68 16,-1-1-79-16,-2-1-38 0,0 0-16 0,0 0 5 0,0 0 20 0</inkml:trace>
  <inkml:trace contextRef="#ctx0" brushRef="#br0" timeOffset="49696.5">14170 9521 0 0,'4'-10'2'0,"0"2"438"0,2-2 17 0,-1 1 4 0,-1 0-1 16,-1-2-71-16,2 3-104 0,0-1-52 0,-1-1-31 0,-2 2-16 0,3-1-11 16,-4 1-13-16,2 1-12 0,-3-1-18 0,0 2-16 0,0-1-18 0,0 1-16 15,-3 2-17-15,1-2-16 0,-4 3-10 0,0 0-8 0,-3-1-7 0,1 1-7 16,-1 1-7-16,-1 0-4 0,-3 1-2 0,2 1-2 0,-3 1 2 0,1-1 0 16,-1 3 0-16,0 0-1 0,-1 0 0 0,1 2-1 0,-1 1-1 0,-1 0 2 15,-1 2 1-15,1 0 0 0,1 1 0 0,-2 2 2 0,-1 0 1 0,1 0 0 16,1 1 1-16,-1 2 5 0,0-2 5 0,1 1 8 0,1-1 6 0,2 1 3 15,-1-1 1-15,0 0 1 0,2-1 1 0,1 1 0 0,0-2 2 0,2-1 2 0,-1 1 2 16,4-2 4-16,-2 0 4 0,2 1 3 0,1-1 4 0,0 1 3 16,3-1 2-16,-1 0 1 0,2-1 3 0,1 0 1 0,1 1 1 0,2-1 1 15,-1 0-1-15,3-1-1 0,0 1-2 0,1 0-3 0,3-1-6 0,-1 0-6 0,1 1-9 16,0-1-9-16,2-1-5 0,2 1-5 0,-1 0-5 0,2-3-3 16,-1 2-2-16,2 1-1 0,0-2-2 0,2 0-2 0,0-1-1 0,-1 1-1 15,1 0-1-15,1-1-1 0,-1 0-2 0,-2 0-1 0,1-2 0 0,0 1-2 0,-3 0 0 16,-1 0 0-16,1-1 0 0,-3 2-1 0,-1-2 0 0,0 1-1 0,-1-2 1 0,-2 1 0 15,-1-1 0-15,1 1 0 0,-2-1 0 0,-2 2-1 0,2-1 1 0,-3 0-1 16,2 1 1-16,-2-2-1 0,1 0 0 0,-2 0 0 0,0 0 1 16,-2 0-1-16,1 1-1 0,-3 1 1 0,-1 0-1 0,-1 0 1 0,-3 0 1 0,-2 0-1 15,1 4 1-15,-4-3 0 0,1 2 1 0,-1-2 0 0,-2 3 0 0,-2-1-1 16,1 1 1-16,1 1 0 0,-3 0 0 0,2 1 1 0,-1-1-1 0,1 0 0 16,1 1-1-16,0-2 0 0,0 3 0 0,2-2 0 0,-1 1-1 0,1 0 0 15,2-1 0-15,1 2 1 0,-2-3-1 0,2 2 0 0,3-1 0 0,0 0 0 16,-2 1-1-16,4 0 1 0,-1-1 1 0,0 1-1 0,2 0 0 15,0-1 0-15,2 0 1 0,0 1 0 0,-1 0 0 0,3-1 1 0,0 0 0 0,0 0 1 16,-2 1 0-16,3 0 0 0,0-1-1 0,0 0 1 0,3 1 1 0,-2 0 0 16,0-1 0-16,2 0 3 0,-1 1-1 0,2-1 2 0,0-1 0 0,2 1 0 15,-1-2 0-15,1 1 0 0,3-2 1 0,-1 1 1 0,4-1 0 0,0-1 0 16,-1 0 1-16,4 1 0 0,1-3-1 0,2 0-1 0,0 0 0 0,2-1-1 16,0 0 0-16,2 0-1 0,3 0 1 0,-1 0-2 0,-1 0 0 0,3 0 0 15,1-1-1-15,0 0 1 0,-2 0-2 0,1 1 0 0,-3-2 0 0,1 1 0 16,-2 0-1-16,1-1 1 0,-4 2-1 0,0-1 0 0,-3 0 0 0,-2 1-1 15,1 0 0-15,-4 0-1 0,-1 0 0 0,1 0-2 0,-3 0-1 0,-1 0-4 0,-1-1-4 16,-1 1-6-16,0 0-10 0,0-1-8 0,-2 1-23 0,-1-1-27 0,1 0-29 16,-2-1-32-16,3 2-37 0,-3-1-38 0,0 0-44 0,-1 0-46 0,0 1-51 0,0 0-54 15,0-3-70-15,-1 0-75 0,0-2-38 0,-1 0-16 0,0 0 7 16,1-2 20-16</inkml:trace>
  <inkml:trace contextRef="#ctx0" brushRef="#br0" timeOffset="57909.23">16988 9433 167 0,'2'-2'385'0,"0"0"-20"0,-2 0-35 0,0 0-58 15,0-1-70-15,0 0-46 0,0 1-32 0,0-1-18 0,0-1-12 0,-2 1-6 16,0 1-4-16,1-2-2 0,1 0-3 0,-2 2-5 0,-1-2-5 15,2 1-5-15,-3 0-4 0,2-2-3 0,-3 3-3 0,1-1 0 0,0 0-2 0,-1-1 1 16,-1 2 0-16,1-1 1 0,0 0-3 0,-1 1-4 0,1-1-5 0,0 1-6 0,0 0-2 16,-1 0-5-16,1 0-1 0,0 1-1 0,-1-2-1 0,1 2-4 0,0-1-7 15,0 0-3-15,-1 1-5 0,-1 0-3 0,2-1 1 0,-2 2-1 0,-1 0 0 16,1-1 2-16,-2 0 1 0,1-1 2 0,-1 2 3 0,-1-1 1 16,0 1 2-16,-1 0 5 0,0 0 2 0,-2 0 0 0,1 1 1 0,-2-1 0 0,3 2-1 15,-4 0 0-15,2-2-1 0,0 4 0 0,-2-1 0 0,0 1-3 16,-1 0-1-16,1 0-1 0,-1 1-4 0,0 0-2 0,1 0-3 0,-1 3-1 0,0-2 0 15,0 1 0-15,1 1-3 0,0 0 1 0,2-1-1 0,0 1 0 0,0 1-2 16,2-3 0-16,0 3-2 0,1-2 1 0,1 1-2 0,3-3 0 0,-1 3 1 16,2-3-1-16,0 2 0 0,0-1 0 0,2-2 1 0,-1 3 0 0,3-2 2 15,0 0 0-15,0 2-2 0,1-2 0 0,0 2 0 0,0-1 1 0,0 1-1 16,1-1 2-16,0 1 1 0,-1-2 2 0,1 3 0 0,2-3 0 0,-2 3-4 0,2-1 1 16,-2 1 1-16,3-2 1 0,-2 3 2 0,2-2 2 0,-2 1 2 0,2-2 2 15,2 3 3-15,-2-1 4 0,1 1 1 0,0-2 2 0,1 0 2 0,2 1 4 16,0-2 2-16,0 3 3 0,2-3 0 0,0 1 1 0,1-1 0 0,0 0 1 15,1-1 0-15,3-1 0 0,-1 0-1 0,0 0-4 0,1-1-3 0,-1-1-3 16,1 1-2-16,0-1-3 0,1 0-4 0,-2-1-2 0,0 1 0 0,-1-1-2 0,2 0-1 16,-3-1-2-16,1 2-3 0,-1-1-1 0,0-1-1 0,0 1-2 15,-1-1 1-15,-1 2-1 0,0-1 0 0,0-1 1 0,-1 0 1 16,-3 1 1-16,3-1 1 0,-3 0 2 0,-1 2 3 0,-1-2 5 0,0 1 7 0,-1-1 2 0,1 0 5 16,-3 0 0-16,2 1 2 0,-1-1 2 0,-2 0-1 0,0 0 0 15,0 0-1-15,0 0-2 0,0 1 1 0,-2-1-3 0,-1 2-5 0,1-1-5 16,-2 0-3-16,-2 1-5 0,-1 0-2 0,1 2-3 0,-1-1 0 0,-1 0-2 15,-2 1 1-15,2 1-1 0,-2 0 0 0,0 0 0 0,-1 0-1 0,-2 1 0 16,3 2 0-16,-2-3-1 0,-2 1 1 0,3 1 0 0,-3 0 1 0,1 0-2 16,0 0 0-16,-2 1 1 0,2-2-1 0,-1 2 1 0,0 0-1 0,-1-1 1 0,1 1 0 15,-1 0 0-15,1-1 0 0,0 0-1 0,1 2 1 0,-1-1-2 0,-1 0-1 16,4 1 1-16,-3-1 1 0,2 1 0 0,-1-1 0 0,2 1 0 0,-1-1 0 16,1 0-1-16,-1 1 2 0,1 0-2 0,3 1 0 0,-2-1 1 0,2 0-1 15,-2-1 2-15,4 1 0 0,0-1 1 0,-2 2-2 0,3-2 1 0,2 1 0 16,-1 2 0-16,-1-3 0 0,3 1 1 0,-1 1 0 0,3 0 1 0,-1-3 0 15,1 4 0-15,0-2 2 0,0 0-1 0,1 2 0 0,-1-3 0 0,3 1 2 16,-1 1 2-16,2-1 2 0,-2 0 3 0,2 1 2 0,0-1 3 0,-1 0 5 0,2-1 6 16,0 0 6-16,2 1 7 0,0-1 3 0,-1 0 5 0,2 0 4 15,0-1 0-15,1 0 1 0,1 0 0 0,0 1-1 0,1-2 0 0,1 1-4 0,1-2-1 16,1 0-5-16,-1 0-6 0,2 1-5 0,1-4-6 0,-2 2-6 16,2 0-3-16,0-1-5 0,2 0-1 0,-1-2-1 0,-1 1-1 0,2 0-3 0,-1-2-1 15,0 0-1-15,2 0 1 0,-2-2-2 0,2 0 0 0,-2 1-1 0,3-2-4 0,-1-1-5 16,-2 0-8-16,2 0-10 0,-2-1-23 0,2-3-26 15,-3 3-27-15,1-4-30 0,0 2-30 0,-4-2-30 0,2 1-39 0,0-1-39 16,-1 0-37-16,-3-2-35 0,3 2-44 0,-2-2-51 0,-2 0-62 0,2 0-69 0,-1 0-16 16,0 0 8-16,-2-3 18 0,0 2 61 0</inkml:trace>
  <inkml:trace contextRef="#ctx0" brushRef="#br0" timeOffset="58725.24">17146 9839 0 0,'1'-6'200'0,"1"0"232"16,-1 3 11-16,0-3-35 0,-1 3-56 0,1 0-59 0,-1 0-58 0,0 1-37 0,0-1-26 15,0 0-17-15,0 3-16 0,0-1-15 0,0 1-13 0,0 0-18 0,0 0-15 16,0 0-11-16,3 0-7 0,-2 1-8 0,0 1-5 16,-1 0-4-16,1 1-1 0,2 1 0 0,-2 0 1 0,2 1 2 0,-1 1 4 0,1 0 4 0,0 2 5 15,1 0 7-15,-1 0 9 0,-1 1 5 0,2 0 1 0,-2 1 0 0,2 2 1 16,-3-1-1-16,2 0 2 0,-1 3-2 0,-1-3-1 0,1 3-1 0,-1-1-1 15,0 0-4-15,-1 1-4 0,2-1-6 0,-1 0-9 0,-1 0-8 0,0-1-7 16,0 0-5-16,0-1-5 0,0 1-4 0,0-2-3 0,0 0-4 0,0 0-2 16,0-1-2-16,0-3-2 0,0 2 4 0,0-2 5 0,0 0 5 0,0-2 5 0,0 1 2 15,0-1 2-15,-1-1 0 0,-1-1 0 0,2 0 0 0,-1-1 0 16,-2-1 0-16,2-1 0 0,-3-1-1 0,2 0-1 0,-3-3-5 0,1-1-7 0,1 0-5 0,-1-2-7 16,-1 0-2-16,1-1-3 0,2-2 0 0,-1 1-2 0,1-1 1 15,-1-1-1-15,3 1 0 0,-1-3-2 0,1 0 0 0,1 0 0 16,-1 0-2-16,3 0 0 0,-1 0 0 0,1-1 1 0,0 4-1 0,2-3 0 0,-1 1-1 15,1 1 0-15,0 1-1 0,2 0 2 0,0-1-2 0,-1 4 1 0,1-1-1 0,1 0 1 16,-1 2-1-16,1 0 2 0,-2 1-2 0,3 0 2 0,-2 1-2 0,2 2 1 16,-2-1 1-16,3 1-1 0,-2 1 1 0,0 1-1 0,1 0 0 15,1 1 2-15,-1 0-2 0,0 1 0 0,0-1 1 0,1 2-1 0,0 1 1 0,0 1 1 16,-1-1-1-16,1 2 1 0,-2-2 0 0,1 4 0 0,0 0 2 0,-1 0 1 16,0 1 0-16,-1 2 1 0,0 0 1 0,-1 0 1 0,0 1 0 0,-1 1 1 15,-1 0 0-15,0 1 0 0,-2 1 2 0,3-1 0 0,-4 3 1 0,2-1 0 16,-1 0-1-16,-2 0-1 0,1 0 1 0,1 0-1 0,-1 1-1 15,0-3-1-15,-1 1 0 0,1-1 1 0,1 0-1 0,0-1-1 0,-1 0 0 0,-1-2 1 16,1 0-1-16,2-1 0 0,-2-1 3 0,2 0 1 0,-2-2 2 0,0-1 1 16,1 1 1-16,-1-3 0 0,0 0 1 0,-1-1 0 0,0-2-1 0,0 0 1 15,0-2-1-15,0-1-2 0,-1 0 0 0,0-3-1 0,-1-2-1 0,1 2-2 16,1-3-3-16,-1-1 0 0,-1 1-1 0,1-2-1 0,1-2-1 0,0-1-1 16,0 0 0-16,1 0 0 0,1-2 1 0,-1 0-1 0,2 1 1 0,-1 0 0 15,3-1-1-15,-1 2 0 0,-1-2 0 0,1 1-1 0,2 2 0 0,-1 0 1 0,-1 0-1 16,1 1 1-16,2 1-1 0,0-1 0 0,0 2 0 0,-1 0 1 0,1 0-2 15,1 2 1-15,-2-1 0 0,4 1 0 0,-2 0 0 0,-1 0 0 0,3 2 0 16,-1-1-1-16,1 2 1 0,0-1 1 0,-2 1-1 0,2 1 0 0,-1 1 0 16,0-1 0-16,-2 1-1 0,2 1 1 0,0 0 0 0,-2 1-1 0,0 1 1 15,1 0-1-15,-2 0 1 0,3 0 0 0,-3 1 1 0,3 1 0 0,-3 0 0 16,3 1 0-16,-2 0 0 0,-1 1 0 0,3-1 1 0,-4 2 0 0,1 0 1 16,3 0 0-16,-3 1 1 0,0 0-1 0,1 1 0 0,-1-1 0 0,1 2 1 0,-2-1 0 15,1 1 0-15,2 0-1 0,-2 1 1 0,-1-1 1 16,1 0-2-16,-1 1 2 0,0-1 0 0,1 1-1 0,-2 0 0 0,1 0 1 0,0 1-1 15,1-2 1-15,-2 2 0 0,0 0-2 0,0-1 1 0,-2 1 0 0,3-1 0 0,-4 0-1 16,2 1 1-16,-1 1-1 0,-1-1 0 0,1 0 0 0,-1-1 0 0,0 0-1 16,-1 0 0-16,0 1-2 0,0 0-2 0,0-2-4 0,0 1-4 15,0-1-6-15,0 0-11 0,0 1-13 0,0-3-24 0,0 1-26 0,0-1-29 0,0 0-29 16,0-3-40-16,0 2-45 0,0-2-53 0,0 0-56 0,0 0-77 0,0-3-88 16,0 0-58-16,0 0-43 0,0 0-15 0,0 0-3 0,1-3 15 0,3 0 21 15</inkml:trace>
  <inkml:trace contextRef="#ctx0" brushRef="#br0" timeOffset="59030.28">18194 9818 0 0,'0'-8'281'0,"2"-1"214"0,0 1 9 0,1 0 7 0,-1-1 7 0,-1 3-76 0,3-2-115 0,-3 1-75 15,-1 2-57-15,1-1-36 0,1 2-25 0,-1 0-20 0,0 1-19 16,-1 0-14-16,1 2-13 0,1-2-9 0,-1 3-10 0,-1 0-2 0,1 0-3 15,1 3 2-15,0-2 6 16,-1 3 3-16,3 0 4 0,-2 2 6 0,2 1 5 0,-1 0 5 0,-1 2 5 0,4 0 2 0,-2 1 0 0,0 3 1 0,0-2 1 16,-2 3-1-16,3-1-5 0,-3 2-3 0,2 1-7 0,-1 1-5 0,-1-1-7 0,-1 2-7 15,3 1-5-15,-3 1-6 0,-1-1-4 0,0 2-4 0,-1-1-4 0,-1 1-5 16,-1 0-2-16,2 1-3 0,-3-2-3 0,2 1-4 0,-2-1-2 0,-1 2-1 0,1-4-2 16,-1 2-1-16,1-1-3 0,0-1-4 0,0 0-7 0,0 0-11 15,-1-1-14-15,0-1-26 0,2 0-32 0,-1 0-27 0,0-2-24 0,0 0-31 0,2 0-31 16,-2-1-39-16,0-1-39 0,3 0-37 0,-1-2-33 0,-1-1-42 0,2 0-43 15,0-2-56-15,-1 0-60 0,0-2-11 0,2-2 14 0,-3 0 17 0,2 0 217 16</inkml:trace>
  <inkml:trace contextRef="#ctx0" brushRef="#br0" timeOffset="59293.23">18178 10042 0 0,'5'-19'150'0,"1"-1"260"0,1 2 13 16,0 1-27-16,0-1-47 0,2-1-63 0,1 1-70 0,0 1-34 0,2-2-18 15,1 2-10-15,-2 0-6 0,4 2-5 0,-1 0-6 0,0 1-9 0,0-2-12 16,1 1-11-16,0 2-10 0,1 1-13 0,-1 1-12 0,1 0-11 0,-2 3-11 16,0 1-8-16,-1 2-5 0,1 0-4 0,-3 1-4 0,3 4-3 0,-2 0-2 15,-2 2 0-15,2 2 0 0,0 0 3 0,-4 3 4 0,2 1 5 0,-1 1 2 16,-3 3 4-16,2 0 3 0,-3 1 1 0,0 2 4 0,-1 0 4 0,0 1 1 0,-2 1 0 16,-1-1-2-16,-1 1-2 0,-1 1-2 0,-1-1-4 0,-2 2-5 0,0-2-3 15,-3 0-3-15,1 0-3 0,-2 0-4 0,0-1-2 0,-2-1-4 0,0 0-3 16,-1 0-4-16,-1-1-4 0,-1-1-4 0,1-1-10 0,-2-2-15 0,2 0-17 15,-2-1-17-15,-1-3-24 0,1 1-28 0,2-3-34 0,-3 0-37 0,1 0-35 16,1-4-36-16,0 0-38 0,0 0-39 0,-1-4-79 0,4-1-96 0,-2-1-38 0,1-2-9 16,0-1 4-16,2-1 14 0</inkml:trace>
  <inkml:trace contextRef="#ctx0" brushRef="#br0" timeOffset="60327.24">18958 9376 0 0,'0'-4'301'0,"0"2"134"0,0 0 12 15,0 0-34-15,0-1-55 0,0 3-60 0,-1-1-65 0,0-1-42 0,1 2-30 16,0-1-18-16,0 1-12 0,0 0-13 0,-2-1-13 0,2 1-12 0,0 0-11 0,0 0-12 16,0 0-10-16,0 0-12 0,0 0-11 0,0 0-9 0,0 0-6 15,0 0-3-15,0 0-4 0,0 1 1 0,0 0 0 0,-1 2 1 0,1 0 2 0,-1 1 2 16,0 2 2-16,-2 0 3 0,2 1 4 0,1 1 4 0,-2 2 4 0,-1 2 4 15,2 0 1-15,-3 1 2 0,2 1 1 0,-2 1 3 0,0 0 4 16,0 0 5 0,1 1 3-16,-1 1 3 0,-1 2 4 0,0-1 4 0,3 0 8 0,-1 1 3 0,-1 0 2 0,1 1 1 0,0 0 1 0,1 0-2 0,-1 0-2 15,2 1-3-15,0 0-5 0,-1 0-5 0,1 0-6 0,1 0-5 0,0-1-5 0,0 1-8 0,1-1-9 16,1 1-8-16,-1-1-5 0,0 0-2 0,0 0-3 0,2 0-1 16,-2-1-2-16,2-2-3 0,0 1-2 0,-1-1-2 0,0 0-1 0,2 0 0 0,-2-3 0 15,2 1 1-15,0-2 0 0,-1-1 1 0,1 1 0 0,1-3 1 0,-1-1 1 16,2 2 0-16,-1-3 1 0,0 1-1 0,4-3 1 0,-2 2-1 0,2-2 1 15,-2 0-1-15,3-2 1 0,-1 1-2 0,1-1 0 0,-1-1-1 0,2-2 0 16,-1 1-2-16,1-1 1 0,0-1-1 0,-1-1-2 0,1 1 0 0,-2-2 0 16,1-1 0-16,-1 0-1 0,0-3 0 0,0 3-1 0,0-2 2 0,-3-1-2 15,3 1 0-15,-3-3 0 0,0 1-1 0,0-2 0 0,-2 0-1 0,1 0 0 16,-1-3 0-16,-2 2 0 0,3-2-1 0,-4-1 0 0,2-1 0 0,-2 0 0 16,0 0 0-16,1 0 0 0,-2 0 0 0,0 1-2 0,0 0 1 0,0 1-1 15,-2 0 1-15,1 0 0 0,1 3 1 0,-2 0 0 0,-1 0-1 0,2 2 0 0,-4-1-1 16,3 3-2-16,-2-1 2 0,0 0-1 0,-2 4 1 0,1-1 0 15,0 0 0-15,-1 2 0 0,-2 0-1 0,2 1 0 0,0 1 0 0,1 0 1 0,0 1-1 16,0 2 1-16,0-2 0 0,0 4 0 0,3-1 1 0,-1 0 0 0,0 2 0 16,2 1 1-16,1 1 1 0,0-1 0 0,0 1 2 0,0 0-1 0,3 0 1 15,-1 1-1-15,2 1 2 0,0 0 1 0,2-2 0 0,-1 2-1 0,1-1 1 16,0 0 1-16,2 0 0 0,-1 0 0 0,3-1 0 0,-1-1 0 0,1 1 0 0,1-1 0 16,-1 0 0-16,1-1 2 0,0 0 1 0,3-1-1 0,0-1 1 0,-1 0 0 15,1-1-2-15,2 0 1 0,0-2 0 0,2 2 0 0,-1-3-1 0,0 0 0 16,2-1 0-16,-2 0 1 0,2-1-2 0,0 0-1 0,-1-3-2 15,2 1 0-15,-1-1-1 0,0 0 0 0,-1-1 1 0,0-2-2 0,-1 2 2 16,-1-4-2-16,0 2 1 0,0 0 0 0,-2 0-1 0,-3-1 0 0,2 0 0 0,-2 1-1 16,-3-1-1-16,2 2 1 0,-3-3 1 0,-1 2 0 0,0-1 0 15,-1 2-1-15,-1-2 1 0,-2 1-1 0,1-1 0 0,0 0 0 0,-3 1-1 0,0 0 0 16,0-1 0-16,0 2 0 0,-2-2 0 0,-1 0 1 0,2 1-2 0,-3-1 0 16,2 0 0-16,-2 1 0 0,-2 0 0 0,1 1 0 0,0-1 0 0,-1 0 0 15,0 1-1-15,-2 1-1 0,0-1 2 0,0 2-1 0,-2-1 1 0,0 0-1 16,-1 2 1-16,2-1 0 0,-3 0 0 0,0 1-3 0,0 0-1 0,-1 1-3 15,0 0-2-15,0 1-3 0,0-1-3 0,1 1-6 0,-2 0-6 0,3-1-9 16,-2 2-10-16,1 0-13 0,2 0-20 0,0 0-27 0,0 0-25 0,0 2-26 0,3-1-28 16,-2 2-29-16,2-2-35 0,-1 1-37 0,2 0-33 0,2 1-28 15,-1 0-33-15,0 0-35 0,3 0-63 0,-2-1-73 0,3 1-22 0,0 0 2 0,-1-2 14 16,1 1 23-16</inkml:trace>
  <inkml:trace contextRef="#ctx0" brushRef="#br0" timeOffset="61492.28">19964 9775 0 0,'-3'3'369'0,"-1"1"110"0,0-2 7 16,0-1 3-16,-2 1 5 0,2 1-90 0,1-2-131 0,0 1-78 0,-2 0-54 15,3 0-28-15,-2 0-19 0,3-1-11 0,-2 0-9 0,2 2 0 16,-1 0 5-16,0 0 6 15,2 1 6-15,-2-1 3 0,1 2 3 0,1 0 2 0,0 2 1 0,0 1 2 0,1 0 1 0,1 1 0 0,-2 1-1 0,3 2-2 0,-2 0 0 16,2 1-6-16,-1 0-9 0,2 1-8 0,-2 0-10 0,3 0-9 0,0 1-5 16,-1 1-5-16,0-2-2 0,2 0-4 0,-1 0-1 0,0 0-3 0,2-1-1 15,-2 0-4-15,2-1-3 0,0 0-6 0,-1 0-6 0,2-2-5 0,0-1-1 16,0 1-2-16,0-1 0 0,1-3-3 0,1 1 0 0,-1-1-1 0,1-2-1 0,-2 0-1 16,4-1 0-16,-1-2 0 0,-1-1 0 0,1-1-1 0,-1-1 0 15,1-1-1-15,-1-1 0 0,0 0-1 0,0-1-2 0,-2-2-1 0,2-1-1 16,-2-1-1-16,-1-1-3 0,2-2 0 0,-3-1 0 0,2-1-1 0,-3-1-1 0,0-1 1 15,-2 0-1-15,2-1 1 0,-1 0 1 0,-2 0 0 0,1 0 1 16,-2 1 2-16,2 1 0 0,-2 1-1 0,-1 1 1 0,1 1-1 0,2 2-2 0,-2 1 1 16,-1 0 0-16,0 2-1 0,0 0 1 0,0 4 0 0,0-2 0 0,0 4 0 15,-1 0 0-15,-2 1-1 0,2 2 2 0,0 2 1 0,-2 0-1 0,2 3 3 0,-2 1 0 16,1 2 1-16,-2 2 3 0,2 1 1 0,-3 3-1 0,1 1 2 16,0 1 0-16,1 5 2 0,-1-4 1 0,0 4 0 0,2 2 1 0,-1 0 2 15,1 2 0-15,-1 1 1 0,3 1 0 0,-1 1 0 0,0 1-1 0,-2 0 1 0,3 2-2 16,-1 0 1-16,1 0-2 0,-1 1 0 0,-2-1 1 0,1-1 0 15,-2 2-1-15,-2-3 0 0,0 0 0 0,-2-1-1 0,1-2 1 0,-2 0 0 16,-1-2 0-16,0-2 0 0,-2-1 0 0,-1 0 1 0,2-5-1 0,-1 0 1 16,-2-1-1-16,4-2 0 0,-2-3 0 0,-1-3-1 0,2 0 0 0,0-1-1 15,-1-3 0-15,0-1-1 0,1-3 1 0,1-1-1 0,-1 0-1 0,2-2 0 0,-1-2-2 16,4-3 1-16,-1 2-1 0,1-4-2 0,2 1 2 0,-1 0 0 0,1-2 0 16,4-1-1-16,-1 1 0 0,1-2 0 0,1 0 0 0,3-1-1 0,1 0 0 15,0 0 1-15,1-3-1 0,4 2 1 0,0-2 1 0,1 0-2 0,4-1 1 16,1-1 0-16,1-2-1 0,3 3-1 0,1-3 1 0,2 2 1 0,-1-1 1 15,4 0 0-15,-1 0-1 0,1 2 1 0,0-1 0 0,3 0 0 0,-2 1-1 16,0 1 1-16,2-1 0 0,0 0 1 0,-2 0-2 0,2 1 2 0,-2 0 0 0,0 2 1 16,-1-1-2-16,-1 1-1 0,-3 0 1 0,0 2 0 0,-2-2-1 0,-2 3 0 15,1-3 0-15,-2 3-1 0,-2-1 0 0,1 0-2 0,-2-1-1 16,-3 1 0-16,1 0-3 0,0 1 0 0,-4-1-2 0,2 1 1 0,-4 0-3 0,1 0-1 16,-1 2 0-16,-1-2-1 0,-1 1-1 0,-2 1-1 0,2 1 0 0,-3 0 1 15,-1 1-1-15,-1-1 2 0,-3 3 1 0,2 1-1 0,-2-1 3 0,-1 1-1 0,-3 3 1 16,2-2 0-16,-4 2 0 0,2-1 2 0,-4 2 1 0,1 2 1 15,0-1 0-15,-3 2 1 0,3-2 0 0,-2 2-1 0,0 1 1 16,1-1-1-16,-1 0 1 0,0 2 1 0,-1 1 0 0,4-3 0 0,-2 3 1 0,2 0-1 16,0 0 0-16,1 3 1 0,-1-3-1 0,3 3 1 0,-1-1-1 0,2 2 1 15,1 0 0-15,-1 1 2 0,2-1-1 0,0 1 0 0,2 1 0 0,-1 1 1 16,3 0 1-16,-2 0 1 0,2-2-1 0,2 3 4 0,-2-1 1 0,3 0 2 16,-1 0 1-16,2-1 4 0,0 0 4 0,2 1 2 0,-1-3 3 0,1 1 3 0,3-2 1 15,0 1 2-15,2-2 1 0,0 0 1 0,3-1-2 0,0 0 1 0,4-2-1 16,-1-2-1-16,3 0 0 0,3 0-4 0,1-3-3 0,-1 0-2 0,0 0-4 15,3-4-2-15,-2 0 0 0,0-1-4 0,-1 1 0 0,3-4 0 0,-3 2 0 16,-1-1-1-16,0-1-1 0,-2-2-1 0,-1 0 1 0,-2 0-1 0,1 0 0 16,-2-1-1-16,-2 0 2 0,-1 1-2 0,-2-2 0 0,-2 1 0 0,0 0-1 15,-2-1-1-15,-2 1-1 0,0 1-2 0,-1-2 0 0,-2 2 0 0,1-1-1 16,-2 2-1-16,-1-2 0 0,-1 3-1 0,-1 1 0 0,1-1-2 0,-3 1-1 16,0 2-1-16,0 0-1 0,-1 1 1 0,-1 2 0 0,-2 0 0 0,2 0 1 15,-4 1-1-15,3 1-1 0,-3 1 0 0,1 1 1 0,-1 2 0 0,0-2 1 16,0 2 0-16,0 1 0 0,-1 0 2 0,2 0 1 0,-2 2-1 0,1-1-1 0,2 2 2 15,-1 0 0-15,0-1-1 0,2 1 2 0,-2 0 0 0,4 1 0 16,-2 1-1-16,2-3 1 0,1 4 2 0,0-1-1 0,-1 0 1 0,4 1 0 16,0 0 0-16,0 1 1 0,1-2 1 0,1 1-1 0,0 2 1 0,0-3 0 15,4 1 0-15,-2 1 1 0,0-3-1 0,1 2 2 0,2-1-1 0,-1-1 0 0,2 1 0 16,0 0-1-16,-1-2 0 0,2 1-2 0,0-3-3 0,1 2-9 0,2-1-13 16,2-1-18-16,-1 0-26 0,2-1-30 0,1-1-33 0,1 0-34 0,1-2-43 15,-1 1-49-15,2-1-52 0,0 0-52 0,0-2-97 0,-1-2-114 0,-2 0-49 0,1-1-19 16,-1 0 0-16,1 0 9 0,-3-3 24 0,-2 1 293 0</inkml:trace>
  <inkml:trace contextRef="#ctx0" brushRef="#br0" timeOffset="72836.2">22380 9431 0 0,'0'0'290'0,"0"0"53"16,0 0-26-16,0 0-56 0,0 0-72 0,0 0-44 0,0 0-32 15,-2 0-18-15,2 0-7 0,-2 0-6 0,2 0-3 0,0 0 0 0,0 0 0 0,0 0 0 0,-1 0 0 32,1 0 2-32,0 0 0 0,-1 0 2 0,0 0 2 0,-1 0-1 0,1 0-2 0,1 0-5 0,-1 2-5 0,-2-2-4 0,2 1-4 0,-1 0-2 15,-2 1-2-15,3 0-2 0,-2 3-1 0,0-2 0 0,-1 2 0 0,0 1-2 0,-1 0-1 16,0 2-3-16,0 0-1 0,-2 2 1 0,-1 0 1 0,2 1-3 0,-4 1 1 16,0 1-2-16,1 0-2 0,-2 3-4 0,0-1-4 0,0 0-5 0,0 2-3 15,-2-1-2-15,0 1 0 0,-1-1-1 0,4 1-4 0,-2 0-1 0,-1 0-4 16,3 1-2-16,-1-2 0 0,1 3 0 0,-1-1 0 0,1-1 0 15,-1 1 1-15,1 2 1 0,1-1 1 0,-2-1 2 0,2 1 3 0,0 1 3 0,0 1 5 16,-1-1 4-16,0 1 7 0,0 0 5 0,0 0 4 0,0 1 1 0,-1-1 3 16,2 0 1-16,-2 1 2 0,2 0 0 0,-1 1 2 0,2-1-1 0,-2 0 0 15,2 1-4-15,-2 1-3 0,3-1-4 0,-3 1-5 0,4-1-2 0,-2 2-4 16,1-1-2-16,1 0-2 0,-2 1-1 0,3 1-4 0,0-1-2 0,0 1-2 16,-1 0-1-16,2 0-2 0,2 1-2 0,-1-1-1 0,2 3-1 0,0-3-1 15,1 1-3-15,0 0-2 0,1 0 0 0,0 1-2 0,2-2 0 0,-1 0-1 16,2 1 1-16,2-2-1 0,-1 1-1 0,0-3-1 0,3 0 0 0,-1 0-2 15,-1-2-1-15,4 0 0 0,-2-1-1 0,2-2 2 0,-2 1-2 0,2-1 1 16,0-2-2-16,1 0 1 0,2-2-1 0,-2 2 0 0,0-3 0 0,2 0 0 0,-2 0-4 16,1-1-4-16,-1 0-10 0,-1-3-10 0,1-1-18 0,0 1-22 0,0-2-26 15,-3-1-30-15,2-1-34 0,-1 2-38 0,2-2-48 0,-1-2-53 0,0-1-67 0,1 1-73 16,-1-3-74-16,3 0-70 0,-1 0-29 0,-1-4-8 0,0 0 8 16,2-1 15-16</inkml:trace>
  <inkml:trace contextRef="#ctx0" brushRef="#br0" timeOffset="79035.86">22829 1884 0 0,'-29'0'182'0,"-1"1"119"0,4-1-46 0,0 0-55 0,2 0-60 16,2-1-41-16,2 1-32 0,0-2-17 0,5 1-10 0,0-2-10 0,2 1-12 15,0-1-7-15,3 1-8 0,1-1-6 0,1-1-5 0,-1 0-5 0,3 0-5 16,1 1-1-16,1-1-2 0,0-1-3 0,1 1-4 0,0 0-5 0,2 0-6 15,0 1-4-15,0 0-5 0,-1-2-5 0,2 1-2 0,0 0-5 16,0 1-8-16,0 0-5 0,0 3-8 0,0-3-17 0,2 0-21 0,-2 3-24 0,0-2-26 16</inkml:trace>
  <inkml:trace contextRef="#ctx0" brushRef="#br0" timeOffset="81166.58">21678 1218 25 0,'-5'-4'310'0,"-1"1"-38"0,1-1-54 0,0 2-49 0,-1 0-47 0,2 0-28 0,1 0-23 0,-1 0-13 15,0 1-9-15,-1 0-1 0,1 0 2 0,2 1 0 0,-2-2-3 0,2 2 4 0,-2 0 7 16,0 0 0-16,2-1 0 15,-1-1-1-15,1 2 2 0,-1-1-4 0,2 1-3 0,-4-1 0 0,4 1-2 0,-2-1-3 0,2 1-5 0,-3 0 0 16,2 0 0-16,-3 0-4 0,3 0-6 0,-1 0 0 0,-1 0 4 0,2 0 2 0,-1 0 0 0,-2 0 1 16,2 0-1-16,-1 0-1 0,0 0-3 0,-2 0-2 0,2 0-2 0,0 0 5 0,1 0 7 15,-1 0 1-15,-1 0 1 0,0 0-3 0,1-2-2 0,1 2-6 0,-2-1-5 16,1 0 1-16,0-1 2 0,-1 2 1 0,0 0-3 0,3 0 0 0,-2 0 0 0,2 0-5 16,-1 0-9-16,-1 0-6 0,1 0-1 0,0 0-3 0,2 0-3 0,-2 0 3 15,2 0 1-15,0 0-4 0,1 0-5 0,0 0-1 0,0 0 1 0,1 0 1 0,0 2 2 16,3-1 2-16,0 2 3 0,2-2 2 0,2 1 1 0,1 3 3 0,2-2 3 15,1 3-1-15,1-2-3 0,1 3 2 0,4 0 2 0,-1 2 9 0,4 0 9 16,-1 3 6-16,1 0 4 0,0 2-2 0,4 2-4 0,1 2 0 0,0 1 3 16,0-1-4-16,0 4-6 0,3 0 3 0,-2 2 5 0,0 0 0 0,1 1 2 15,-1 1-8-15,1 1-10 0,-1 0-4 0,-1 0-2 0,0 1 1 0,-1 0 0 0,-1-3 2 16,0 1-2-16,0-1 2 0,-2 0 1 0,1-2-1 0,-1-2-4 0,-2-1-1 16,-2 0-2-16,1-4 0 0,-2 1 3 0,1-3-6 0,-4 0-3 15,-1-2-2-15,1 0 2 0,-2-4-1 0,-2 0 0 0,0 1 1 0,-2-3 2 0,0 1 1 16,-1-2 1-16,-1 0 2 0,0-1-2 0,-1 0-8 0,-1-2-12 0,-1 0-11 15,2 0-10-15,-2-1-19 0,-1 0-24 0,-2-1-25 0,0-1-23 0,0 0-29 0,-1-3-33 16,-2 1-41-16,0-2-44 0,-1 0-75 0,0-3-93 0,-1-1-34 16,-2 1-10-16,2-3 4 0,-1 2 7 0</inkml:trace>
  <inkml:trace contextRef="#ctx0" brushRef="#br0" timeOffset="82256.72">23445 1401 295 0,'-5'-6'332'0,"-1"1"-53"0,0 2-77 16,1 0-50-16,2-1-39 0,-1 1-15 0,-1 2-8 0,1-1-4 0,-1 0-1 15,3 0-7-15,-1 0-9 16,-2 1-4-16,3 1-1 0,-2-2-3 0,3 1-2 0,-2 0 0 0,2 1 5 0,1 0 2 0,0 1 3 0,1 2 9 0,2-2 13 16,-1 1 2-16,2 4-4 0,2-4 3 0,1 4 8 0,-1-3 2 0,1 3 2 15,2 2-4-15,-1-3-3 0,1 1-7 0,1 2-12 0,0 0-9 0,0 0-9 0,-1 2-14 16,1 0-16 0,-2 0-8-16,2 1-4 0,-1 1-5 0,2 2-5 0,-2 0-1 0,1-1-4 0,-1 2 1 0,0 2-2 0,3 1-1 0,-4-1-2 0,2 2-6 0,0 1-9 15,0-1-12-15,0 0-14 0,1 0-21 0,-1 0-23 0,3-1-31 0,-1 2-33 16,-2-2-50-16,4 1-54 0,-1-2-69 0,0 0-74 15,-1 0-43-15,1-2-26 0,0 0-15 0,-2 0-10 0</inkml:trace>
  <inkml:trace contextRef="#ctx0" brushRef="#br0" timeOffset="82617.74">23955 1447 76 0,'-14'-15'232'0,"-2"1"-27"0,1 0 131 0,-1 0 64 0,3 1 31 0,1 1-20 0,0 2-45 0,1 0-93 0,2 1-116 16,-1 1-53-16,5 1-28 0,0 1-9 0,0-1-2 0,3 2-3 0,1-1-3 16,1 1-2-1,1 1-4-15,1 0-1 0,3 0-4 0,0 1-4 0,1 2-6 0,4 0-6 0,0 1-7 0,3 2 1 0,3 0 2 0,1 2-2 16,3 2-3-16,1 1-3 0,5 2-3 0,-1 3-2 0,6 1-2 0,1 2 4 0,0 3 6 15,2 3 0-15,1 0 1 0,0 3 2 0,1 3 3 0,0 2 1 0,-1 2-2 16,-2 1 0-16,-2 2 1 16,0 0-1-16,-4 3-1 0,-2-2-2 0,-3 2 0 0,-4-4-4 0,-3 1-5 0,-3 0 1 0,-3-3 4 0,0 1-4 0,-5-3-5 15,-2-7-6-15,-2-14-5 0,0-8 1 0,-4 4 2 0,1-8-4 0,-4-13-8 16,1-13-21-16,0-11-28 0,-1 0-9 0,2 9-2 0,0 12-25 0,-3 15-35 0,3 8-27 16,0-1-24-16,-1 6-27 0,1 11-26 0,0 13-51 0,-1 8-62 0,2 0-58 15,-1-11-58-15,1-6-11 0,1-4 12 0,-1-6-4 0,0-1 257 0</inkml:trace>
  <inkml:trace contextRef="#ctx0" brushRef="#br0" timeOffset="82931.72">25277 1622 2982 0,'-7'-3'32'0,"-1"0"13"16,0-4-10-16,1 1-12 0,-2 0 11 0,0 1 14 0,2 0 7 0,-2 0 4 16,-1-2-1-1,0 1-3-15,-1-1-6 0,0 0-6 0,2 2-9 0,-1 0 15 0,4 2 4 0,-1-1-3 0,-1 2-2 0,3 1-2 0,0-2-11 0,-1 2-13 0,4 0-13 16,-1 1-9-16,3 1-10 0,0 1-7 0,1 1-2 0,3 2 0 0,5 2 2 15,0 4 3 1,3 2-1-16,1 3-2 0,5 5-1 0,0 2 3 0,2 3 6 0,3 2 4 0,-1 2-2 0,2 0-7 0,-2 1-7 0,-1 1-8 0,2-2-10 16,-2-1-10-16,-1-2-9 0,-2-1-6 0,3-7-13 0,-3-14-13 15,0-13-23-15,-3-13-30 0,1-11-28 0,1-10-26 0</inkml:trace>
  <inkml:trace contextRef="#ctx0" brushRef="#br0" timeOffset="83073.73">24935 1347 0 0,'-22'-17'140'16,"-1"2"-2"-16,0 0 120 15,-1 1 46-15,4 3 15 0,-1 0-64 0,4 2-99 0,1 2-83 0,1 0-79 0,2 2-58 0,3 0-49 0,2 2-52 0,0-1-57 0,3 2-51 0,5 2-49 0,0 0-21 16,4 2 208-16</inkml:trace>
  <inkml:trace contextRef="#ctx0" brushRef="#br0" timeOffset="83566.73">26330 1865 133 0,'8'-6'458'0,"0"2"14"0,-2 0 17 0,0 1 3 0,-2 1-7 15,-1-1-100-15,-1 2-143 0,-2-1-73 0,0 0-41 0,0-1-19 16,-2-1-11-16,-2 0-7 0,-2 0-6 16,-3-2 1-16,-1-2 0 0,-4-1-9 0,-1-1-14 0,-1-1-8 0,-2-1-5 0,-3-1-5 0,-2 1-6 0,-3-1-7 0,-1 0-5 15,-2 0-6-15,-2 1-3 0,1 1-4 0,-2 1-2 0,1-1-3 0,1 2-4 16,-1 1-1-16,3 2 0 0,0-1-1 0,2 2-4 0,3 0-2 0,0 2-2 15,2 1-2-15,1 2-2 0,0 2 0 0,3-1 2 0,1 3 3 0,1 3 2 16,1-2 8-16,3 4 10 0,0 2 3 0,1-1 0 0,1 3-10 0,4 2-13 16,-1-1 7-16,1 2 16 0,3 0 6 0,-1 1 2 0,3 0-11 0,0-1-13 15,0 2-8-15,3-1-3 0,-1 0-12 0,3 0-9 0,1-1-4 0,-1 1 5 16,3 0 6-16,-1 0 11 0,2 0-6 0,-1-1-12 0,1-1-5 0,2 0-4 16,1 1 13-16,1-3 19 0,1 1 11 0,1-1 6 0,2-1 3 0,1 0 2 0,0 0 2 15,3-3 5-15,-1 0 4 0,0-1 5 0,-1-1 5 0,-1-2 7 16,2 0 6-16,-2-2 4 0,-1 1-1 0,-1-3 0 0,-1-1-1 0,0-1 0 0,-3-3 0 15,2 1-2-15,-3-2-4 0,-1 0-4 0,-2-3-3 0,-2 0-1 0,-2-4-8 16,-2 0-9-16,-2-2-6 0,-2-3-1 0,-3-1-3 0,-2-4-1 0,-4-1-2 16,-4-5-3-16,-1-2-3 0,-4-3-2 0,-5-2-1 0,-2-3 1 0,-3 0-2 15,-3-3-3-15,-2 0 1 0,-2-1 0 0,-2 2-1 0,-3-2 1 0,2 2 0 0,1 2-1 16,0 4-1-16,2 3-1 0,3 2 0 0,2 4 2 0,3 3 0 0,3 4-2 16,5 1 1-16,1 4 0 0,2 1-1 0,2 1-1 0,2 2 1 0,0 1 3 0,4 1-2 15,2 1-3-15,1 2-1 0,4 0 2 0,1 1-1 0,4 2 0 0,1 2 2 16,6 0 2-16,1 5-1 0,4-2-1 0,4 3 0 0,2 3-1 15,4 1-1-15,4 1 0 0,3 2 2 0,0 1-1 0,4 1 1 0,4 2 0 0,3 3 3 0,0 1 3 16,3 2 0-16,1 3-6 0,0 1 1 0,0 1 5 0,1 1 1 16,-2 3 3-16,1 2-3 0,-2 0-3 0,2 1-1 0,-4 0 1 0,0-1 2 15,-3 1 0-15,1-2-5 0,-4-4-10 0,-1 0-9 0,-3-1-11 0,0-3-16 0,-2-1-17 16,-1-3-19-16,-1 0-17 0</inkml:trace>
  <inkml:trace contextRef="#ctx0" brushRef="#br0" timeOffset="83930.81">23838 1162 0 0,'-21'-5'147'0,"0"0"126"0,-4 0-38 0,0 2-32 0,-1-3 136 0,0 2 62 0,1-2 27 0,-1 1-31 0,3 1-57 0,0 0-94 0,2 0-112 16,5 1-56-16,-1 0-30 0,2 2-16 0,1-1-8 0,5 0-7 0,-2 1-10 15,5 0-7-15,0 1-7 0,2 0 3 0,4 0 5 16,3 1 3-16,0 0-1 0,6-1-4 0,1 3-3 0,4-1 2 0,2 1 5 0,2-1-1 0,4 1-3 0,1 3 3 15,-1-3 6-15,3 2 2 0,0-2 0 0,0 3-2 0,-1-2-5 0,0 1-4 16,0 0-5-16,-3-1-3 0,0 1-2 0,-1 0-7 0,-2-2-11 0,-1 1-16 0,-1 0-19 0,-1-1-21 16,-2-1-20-16,-1 0-29 0,-1 0-34 0,-2 0-53 15,-1-2-63-15,-3 1-59 0,-2-1-57 0,-3 0-28 0,0 0-17 0,-3-1 4 0,-2-2 294 0</inkml:trace>
  <inkml:trace contextRef="#ctx0" brushRef="#br0" timeOffset="85915.4">22857 2627 188 0,'4'-5'408'0,"1"1"6"16,1-1 4-16,0-3-74 0,-1 3-107 0,2-3-67 0,0 1-46 0,-1 0-28 15,3 0-19-15,-2-1-12 0,0 3-5 0,1-3-7 0,-2 3-5 0,3-2-6 16,-3 2-5 0,3 1-4-16,-3-1 0 0,3 1 0 0,-3 0 1 0,0 1 0 0,0 2-1 0,1-2-4 0,-1 2-3 0,1 1-3 0,-2 0-2 0,3 1-3 15,-1 2 0-15,1-2 1 0,0 2 0 0,-2 0-2 0,2 1-4 0,-1-1-2 0,1 3-3 16,-1-2 0-16,-1 1-1 0,1 1 0 0,-1 1 1 0,-1 1 0 0,-1 1-1 16,-2-1 1-16,3 2 1 0,-4 2 0 0,0-1 0 0,-1 0 4 0,-1 3 0 15,-2-1 1-15,-1 0 0 0,-1 1 2 0,-1 2-1 0,-2-2 2 0,-1 1-1 16,0 2-1-16,-1-1 0 0,-3-1 0 0,2 1-1 15,-1-2 0-15,-1 1-2 0,-2-1-1 0,2 0-1 0,0 0-2 0,-2-1-1 0,2-1-1 0,-1-2-1 16,1 1-3-16,1 0 0 0,0-1 0 0,0-2-2 0,1 0 0 0,3-2-1 16,-2 2 1-16,2-4 1 0,-2 3 2 0,4-2 1 15,-1-1 4-15,2 0 5 0,1 0 4 0,0-2 2 0,-1 1 4 0,3-2 5 0,-1 2 0 0,2-2 4 16,1-1 2-16,0 0 4 0,0 0 3 0,0 0 5 0,3 0 2 0,-1 0 0 16,4-1 0-16,-1 0-5 0,0-2-1 0,4 2-2 0,-2-1-3 0,3 1-2 15,0-3-3-15,3 1-1 0,0 1-3 0,0-2-4 0,0 2-3 0,2 0-7 16,1-2-4-16,2 1-4 0,-1 1-8 0,1-1-8 0,0-1-11 0,2 0-14 15,1 0-14-15,-1 2-15 0,3-2-21 0,1-1-20 0,1 0-26 0,0 0-24 16,1 0-26-16,-1 1-21 0,0-2-22 0,-2 0-22 0,2 1-30 16,-2-1-34-16,0 0-56 0,-2-2-66 0,-1 3-25 0,-2-4-10 0,-2 2 10 0,-3 0 352 0</inkml:trace>
  <inkml:trace contextRef="#ctx0" brushRef="#br0" timeOffset="86163.4">23587 2252 0 0,'11'-8'85'0,"0"1"350"0,0 0 8 0,1-1 7 0,-1 3 6 0,0 0-66 0,1 1-98 0,0 1-77 0,-1 2-66 16,0-1-31-16,2 4-13 0,-2-1-8 0,-1 2-3 16,1 2-4-16,-2 3-3 0,1-2-5 0,-3 4-4 15,3 1-4-15,-4 1-1 0,2 2-5 0,-3 2-4 0,-2 1-6 0,1 3-7 0,-2 2-3 0,-1 1-6 0,-1-1-4 0,-3 4-6 16,1-1-5-16,-2 0-2 0,-2 1-3 0,-3 2-5 0,2-2-10 0,-5 2-14 15,0-1-12-15,1 2-16 0,-3-3-28 0,-2 2-35 0,1-2-41 0,-1-1-46 16,1 0-53-16,-2-1-53 0,0-2-79 0,1-3-91 0,0-1-44 0,-1-3-23 16,1 0-4-16,0-3 3 0</inkml:trace>
  <inkml:trace contextRef="#ctx0" brushRef="#br0" timeOffset="88002.43">24776 2433 0 0,'-4'-2'42'0,"2"-1"358"0,-2-1 10 0,2 0-38 0,-2 1-60 0,-1 0-61 0,1-1-64 16,-1 0-36-16,0 0-28 0,-1 0-17 0,2 0-11 0,1 0-11 0,-1 0-11 15,-1 0-12-15,1 0-13 0,-1 3-10 0,1-3-9 0,2 1-7 0,-3 2-7 16,4-2-8-16,-2 1-8 0,2 2-11 0,-1-2-16 16,0 1-15-16,2 1-15 0,-1-1-10 0,0-1-10 0,-1 1-10 0,2 1-7 0,0 0-11 0,0 0-12 15,0 0-13-15,0 0-14 0,0 0-19 0,0 0-21 0,2 3-28 0,-1-2-35 0,0 2-40 16,-1-3-45-16,3 2-17 0,-1 1 276 0</inkml:trace>
  <inkml:trace contextRef="#ctx0" brushRef="#br0" timeOffset="89247.4">24454 2984 174 0,'-1'8'400'0,"0"-3"11"0,1 1 14 0,0 0-64 0,1-2-98 16,0 3-57-16,1-1-38 0,1-3-10 0,0 2 1 0,2 0 5 0,0-1 6 16,1 2 4-16,3-3 0 0,-2 0 0 0,4 1 2 0,-1 0-6 0,3-1-9 15,0-1-8 1,0-1-8-16,2 0-9 0,-1 0-10 0,3-1-11 0,-1 0-10 0,0-1-11 0,1 0-11 0,-2 0-11 0,3-1-9 0,-1-1-9 0,-1-1-9 16,2 2-7-16,-1-1-8 0,-1-1-6 0,1-1-6 0,1 1-5 0,-2-2-4 15,0 0-1-15,-1 1-2 0,-1-2-1 0,-1-1-3 0,1 0-3 0,-3 0-6 0,-1-1-5 16,1-1-2-16,-3-1-2 0,-2 1-4 0,0-2 0 0,-1-1-1 0,-2-2 0 15,-2 2-1-15,-1-1-3 0,-3-2 1 0,1 3-1 0,-3-2 1 0,-2 2 3 16,-1-1 3-16,-2 2 2 0,0 3 3 0,-2 0 2 0,-2 0 1 0,-1 2 1 16,0-1-1-16,-2 3 1 0,-2 1 0 0,1 1 2 0,-1 1-1 15,-2 2 1-15,1 0-1 0,0 0 0 0,0 2 2 0,-1 1 0 0,1 1-1 0,0 0 1 16,0 0 0-16,2 2 1 0,-1 0 0 0,2 0 0 0,-1 1 1 0,2 2 0 16,0-1-2-16,1 1 2 0,2 1 1 0,0 1 0 0,2 1-1 15,-1 0 2-15,2 0-1 0,1 2 1 0,0-1-1 0,3 0 0 0,0 1 2 0,2 1 0 0,-1-1 2 16,4 1 0-16,0-1 2 0,1 2 1 0,1-1 3 0,0-1 5 0,3-1 5 15,0 2 6-15,3-1 5 0,-1-1 4 0,3 0 3 0,1 1 3 0,2-2 0 16,0 0 1-16,1 0-1 0,3-1 0 0,-1-1 1 0,3-1-3 0,0 0-2 16,1 0-4-16,1-2-4 0,0 1-6 0,1-3-4 0,0 2-3 0,0-3-3 15,1 0-1-15,1-2-2 0,-1 2-1 0,-1-3 0 0,3 0 0 0,-2-1-1 16,-1 0 0-16,-1-1 1 0,1 0 0 0,-1-3-2 0,1 0 1 0,0 0-1 16,-2-1 1-16,-2-3-1 0,1 2 0 0,-2-3 1 0,0-1-1 0,-2 1 0 15,-1-1-2-15,1-2 1 0,-3 0-1 0,-1-1-1 0,-2-1 0 0,0-1 0 16,0-2 0-16,-2 1-1 0,0-1 1 0,-2 0 0 0,-2 0 0 0,2 0-2 15,-3 1 0-15,3 2-1 0,-3 0-1 0,-1 0 0 0,1 3-1 0,1 0 0 16,-2 3 0-16,0-1-2 0,0 4 0 0,0-2 0 0,0 3 0 0,0 3-1 16,0-2 1-16,0 3 0 0,-2 1 0 0,2 1 0 0,0 3 2 0,0 0 0 15,0 2 0-15,0 2 1 0,2-1 0 0,-1 3 1 0,0 0 1 0,0 1 0 16,2 1 0-16,-2-1 0 0,3 1 0 0,0 2 0 0,-2-1 1 0,2-1 1 16,-2 2 0-16,2-1-1 0,-1-1 1 0,0 2-1 0,1-1 1 0,-1-1 0 15,0-1-1-15,0 0 0 0,-2-1 2 0,3 0 3 0,-2-2 7 0,-1 0 5 16,2-2 5-16,-2 0 4 0,-1-1 2 0,1-1 0 0,1-2 2 0,-1 2 1 0,0-4 0 15,-1 1 1-15,0-2-1 0,0-2 0 0,1 0-2 0,1-2-2 0,0 0-6 0,-1-4-8 16,-1 1-4-16,3-2-4 0,-1 0-1 0,1 0-3 0,-1-3 0 16,2 1-2-16,2-1 0 0,-1 0-1 0,1 0-1 0,2 0-1 0,-1 0-1 15,1 1 0-15,-1 0-1 0,1 2 0 0,0 0 1 0,1 0-1 0,1 2-1 0,-1-1 0 16,1 1 0-16,-2 1 0 0,2 2 0 0,0 0 0 0,0 0 0 16,0 0 1-16,-1 3 1 0,1 0 1 0,-2-1-1 0,2 2 1 0,0 2 0 0,0-1-1 15,-2 3 2-15,0 0 0 0,1 0 0 0,0 1 1 0,-2 3-1 0,2-3 1 16,0 4-1-16,-2-1 0 0,0 0 2 0,1 1-2 0,-1 0 0 15,0 1 2-15,-1 0-1 0,1 1 0 0,-2-1 0 0,0 0 1 0,1 0-2 0,-2-1 1 16,0 1 1-16,0-2 1 0,-2 0 1 0,3 0 1 0,-3-1 1 16,1-1 4-16,-2 1 0 0,2-1 3 0,-1-2 2 0,-2 0 1 0,2 0 1 0,-1-1 0 15,0-1 1-15,-1-2-1 0,0 0 1 0,0 0-1 0,0 0 0 0,-1-4-1 16,0 0-2-16,-1 0-3 0,2-1-3 0,0-3-2 0,0 1 0 0,0-3-3 16,0 0-1-16,0-2 0 0,2 0 0 0,0 0-2 0,2-1 0 0,-1 0 0 15,2-1-1-15,0-1 1 0,3 2-1 0,-1 0 2 0,1 1-2 0,-1-1 1 16,3 0-1-16,-1 3 2 0,1-1-1 0,0 2 0 0,1-2 2 0,-1 3 0 0,1-1 0 15,1 3 0-15,-2-2 1 0,3 3 0 0,-2-2 1 0,1 3 1 0,-1 0-2 16,1 2 1-16,0-1 0 0,-1 3 1 0,0 0-1 0,2 0 1 16,-2 3-2-16,-1-1 2 0,1 3 0 0,-1 1-1 0,0 0 0 0,-1 2 0 0,1 1-1 15,-3-1 1-15,3 3 1 0,-2-2 0 0,0 4-1 0,-2-1-2 0,3 0-3 16,-3 1-4-16,2 0-12 0,-1 0-9 0,-2 1-20 0,1 1-19 0,2-2-22 16,-2 3-24-16,-1-2-24 0,1 1-25 0,-1-1-36 0,-1-1-42 0,0 2-38 0,1-1-36 15,-2-1-46-15,0 1-50 0,-1 0-61 0,2-3-70 0,1 1-23 0,-1-1-6 16,-1-2 10-16,2-1 16 0</inkml:trace>
  <inkml:trace contextRef="#ctx0" brushRef="#br0" timeOffset="89463.4">26324 2896 0 0,'0'-10'229'0,"0"1"284"0,0-1 8 15,0 0 2-15,0 2 1 0,-2 0-54 0,2 0-76 0,-1 3-94 0,0-3-99 16,0 3-53-16,-1 2-30 0,2 1-19 0,-2-1-9 0,2 3-13 15,-1 1-9-15,-1 2-5 0,2 1-2 0,-1 0 2 0,1 5 2 0,-1-1 1 0,0 1 3 16,-1 3 0-16,1 3 1 0,1-1-4 0,-2 3-5 0,-1 0-7 0,1 4-10 16,-2-1-9-16,0 1-7 0,2 0-7 0,-2 1-7 0,0-1-14 0,-2 2-19 15,1 0-19-15,0-1-21 0,-1 2-19 0,2-2-17 0,-1 2-25 0,0-1-25 16,-1-2-30-16,1 3-32 0,0-2-31 0,-1-1-30 0,1 0-35 0,0 0-37 16,1-1-68-16,-2-2-86 0,4-2-27 0,-1-2-3 0,-1-1 6 0,3-1 15 15</inkml:trace>
  <inkml:trace contextRef="#ctx0" brushRef="#br0" timeOffset="89713.4">26442 2934 0 0,'10'-20'337'0,"-2"1"145"0,3-2 9 0,0 3 5 0,-2-2 4 0,1 0-80 16,0 3-119-16,0 0-79 0,-1 1-61 0,1 2-30 0,-2 0-18 16,2 2-17-16,-2 0-18 0,0 2-13 15,1 0-7-15,2 4-8 0,-2-2-10 0,1 4-5 0,-1 0-5 0,1 3-6 0,-2 1-6 0,2 1-4 0,0 3-3 0,0 1-1 16,-2 2-2-16,0 2 0 0,1 1-1 0,-2 2-1 0,0 1-2 0,-2 2 1 0,1 1-2 15,-2-1 0-15,-1 2-1 16,-1 2 2-16,-1-2-1 0,-1 1 1 0,0-1-1 0,-1 1 1 0,-2 0-1 0,-1 0 1 0,0-1-2 16,-2 0 2-16,0-1-1 0,0 0-1 0,-3-2-4 0,-1 1-8 0,-1-2-8 0,0 0-11 0,-2 0-15 15,1-3-20-15,-1 0-23 0,0-1-28 0,-1-3-29 0,-1 2-26 0,3-4-26 16,0 0-28-16,-1-3-28 0,1 1-47 0,2-2-54 16,-1-2-54-16,2 0-54 0,0-1-18 0,0-1-3 0</inkml:trace>
  <inkml:trace contextRef="#ctx0" brushRef="#br0" timeOffset="89947.4">26594 3177 76 0,'4'5'514'0,"1"1"11"0,1-1 10 15,-1-2 8-15,0-1 8 0,0-1-72 0,3 1-108 0,-2-1-87 0,1-1-81 16,1 0-47-16,-1 0-32 0,3-1-20 0,0-1-13 0,-1 1-12 0,1 1-9 15,0-2-13-15,1 0-13 0,0 1-20 0,0-1-20 0,2 1-25 0,-1 1-24 0,0-1-22 16,2 0-23-16,0-1-31 0,-1 1-34 0,2 1-36 0,1-3-40 16,2 3-42-16,-1-2-45 0,3-1-74 0,1 1-86 0,0-2-38 0,4 1-19 15,-1-1 1-15,-1-1 7 0</inkml:trace>
  <inkml:trace contextRef="#ctx0" brushRef="#br0" timeOffset="91647.4">27874 2828 425 0,'-1'-8'529'0,"-1"3"4"0,1-2 1 0,-2 2-5 0,2 1-6 16,-1-1-114-16,-1 1-160 0,2 1-84 0,-3 1-51 0,3-1-30 0,1 2-21 16,-1 0-14-16,0 1-12 15,-1 1-4-15,1 0-2 0,1 3 1 0,0-1 1 0,0 3 2 0,0 1 2 0,0 1 1 0,0 1 4 0,1 1 1 0,1 1 1 16,-1 2 0-16,0-1-2 0,-1 1-2 0,1 0-3 0,3 2-5 0,-3-1-5 15,-1 2-4-15,1-2-3 0,1 2-3 0,-1-2-1 0,0 2-3 0,-1-2 0 16,1 2-1-16,1-1-1 0,-1-1 1 0,-1 0-3 0,0 0 1 0,0 0-1 16,0-2-1-16,0-2 1 0,0 1 4 0,0-1 6 0,0-2 6 0,0-1 4 15,0-1 3-15,0 1 2 0,0-3 2 0,0-1 1 0,0-1 0 0,0-2 0 16,0 0 1-16,-1-1-1 0,-1-2-2 0,1-2-1 0,-1 1-5 0,-1-4-7 16,3 0-5-16,-1-1-6 0,0-3-4 0,1 2-4 0,0-3-2 0,0 0-2 15,1-2-1-15,0 1 0 0,3-2-2 0,-2 0 1 0,2 1-1 0,1-1-2 0,1 1-1 16,1-1 0-16,1 2-1 0,0-2-1 0,2 3 1 0,-2 0-2 15,3 0 0-15,0 0 1 0,1 1-1 0,0 3 1 0,1 0-2 0,-1 0 0 16,3 2 1-16,-1-1 0 0,-2 4 2 0,3-1 0 0,-1 1 1 0,-1 0 1 0,1 3 0 16,-2-1-1-16,2 2 1 0,-3 2 1 0,2-1 0 0,-1 0 0 0,-2 2 1 15,1 1 0-15,-2 1-1 0,0 0 2 0,-2 2-1 0,2 1 2 16,-3 1-1-16,0 0 0 0,-1-1 1 0,0 4 0 0,-1-2 0 0,-2 2 2 16,3 0 0-16,-4 0 0 0,2 0 0 0,-2 0 1 0,1 0 2 0,-1 0 0 15,0 0 3-15,0 0 2 0,1 0 4 0,0-1 3 0,-1 0 6 0,3 0 4 0,-3-1 3 16,3-1 1-16,-2 0 4 0,2 1 4 0,-1-1 2 0,2-1 4 0,-2-1 2 0,2 0 0 15,0 1 0-15,1-3-1 0,1 2 0 0,1-3-4 0,0 1-3 0,2-1-4 16,0-1-3-16,2-1-2 0,-1 1-2 0,4-2-4 0,0-1-2 0,1-1-4 16,3-2-2-16,0 1-2 0,-1-2-3 0,2-3-1 0,0 2-1 15,0-3-1-15,-2 1-1 0,1-2 0 0,1 0-1 0,-3-2 0 0,1 0-1 0,-2-1 1 16,-1 0-2-16,-2-1-1 0,1-1 0 0,-4-1 0 0,0 1-2 0,-3-2-1 16,2-1 1-16,-3 2-3 0,-1 0 1 0,-1 0-2 0,0 1-1 0,-2 1-1 15,-2 1-1-15,0 0-1 0,0 2-2 0,-1 0-1 0,-3 1 0 0,-1 3-2 16,0-1 0-16,0 3 0 0,-3 1 0 0,-1 1 0 0,-2 2-1 0,-2 0-1 15,2 1 1-15,-4 3 2 0,-1-1 1 0,0 2 1 0,0 0 2 0,0 1 0 16,1 0 0-16,-1 2 0 0,-1 0 1 0,3-2-1 0,-1 3 1 0,1-1-1 16,1 0 1-16,1 3 1 0,1-2 0 0,1-1 2 0,0 2-1 0,1 0-1 15,2 0 1-15,1 0 0 0,-1 1 0 0,1-2 1 0,3 3 1 0,-1 0 1 16,1-2 1-16,1 2 1 0,-2-1 0 0,4-1 2 0,0 2 0 0,0-3 1 16,0 2 3-16,4-1 1 0,-2-1 2 0,1-1 0 0,1 1 4 0,1-1 0 0,1 1 2 15,0-3 0-15,0 0 2 0,4 0 0 0,0-1 1 0,0 0 0 16,1-2-1-16,0-1-1 0,3 1-1 0,0-2-2 0,-1-1 0 0,1-1-2 0,2 0 0 15,-1-1-1-15,0-2-1 0,0 2 0 0,-3-2-1 0,3-1-1 0,-2 0 0 16,-1 0 0-16,-1-1-1 0,0-1 0 0,-2 1 0 0,0-1 0 16,-2-1 0-16,1 0 1 0,-2-1-1 0,-1 0 0 0,1 1-1 0,-2-2 0 0,0 2 0 0,-1 0 0 15,0-1 0-15,-1 2-1 0,1-1-2 0,-2 3-1 0,0-2-1 16,-1 2 0-16,0 2-2 0,0 0-1 0,0 0-2 0,0 0-1 0,-1 2 0 0,0 0-1 16,-2 1 0-16,3 0-1 0,-2 0 1 0,-1 1 0 0,2 0 1 0,-1 2 1 15,-1 2 2-15,-1-1-1 0,1 0 2 0,0 1 0 0,-1 1 2 0,2 0 1 16,-2 1 0-16,2-1 1 0,-1 2 0 0,1 0 0 0,-1-1 1 0,3 0 0 15,-1 0 1-15,1 2 0 0,1-1-1 0,-1 1 2 0,3-1-1 16,-1 0 0-16,2 1 0 0,0-1 0 0,-1 1 1 0,2-1-1 0,3 0 1 0,-2 1-1 16,0-1 1-16,3 1 1 0,-3-2-2 0,4 0 2 0,-2 0-2 0,1 0 1 15,0-2-2-15,2 0 1 0,-2 0-1 0,2-2-1 0,2 1-1 0,-2-1 0 16,1-1 0-16,1-2-1 0,-1 0 0 0,0 0-2 0,2-2 0 0,-3-1-1 16,3-1 1-16,-2 0-1 0,2-2 1 0,-3 0-1 0,0-3 1 0,-1 1 0 15,2-1 0-15,-4 1 2 0,2-2-2 0,-1-2 0 0,0 0-1 0,-2 0 1 0,-1-1 1 16,0 0-1-16,-1 1 1 0,2-2 0 0,-4 1 0 0,2 0 1 15,-1-1-1-15,0 3 0 0,-2-1-2 0,2 1 0 0,-3 2 0 0,2 0-3 16,-1 2 0-16,-2 1 0 0,1-1-2 0,1 2-1 0,-1 0-1 0,-1 2-2 0,0-1 0 16,0 3-1-16,0 0 0 0,0 1 1 0,0 0 2 0,0 1 0 0,-1 2 1 15,-1-1 2-15,1 1 1 0,0 2 1 0,-2 2 2 0,2-2 1 0,-1 4 1 16,-1-2 1-16,2 2 0 0,-3-1 2 0,3 0-1 0,-1 2 0 0,0-2 0 16,0 1 1-16,1-1 0 0,-1 0-1 0,2 1 1 0,-1-1 0 0,0 0 1 0,0-2-1 15,1 2 2-15,0-4 2 0,0 3 3 0,0-2 3 0,0-2 3 0,0 1 4 16,0-2-1-16,0 2 2 0,0-3-1 0,0 0 1 15,0-1 0-15,0 0-2 0,0-1 1 0,1 0-1 0,0-3-1 0,0 0-1 0,-1-1-4 0,3 1-3 16,-1-4-4-16,0 3-3 0,0-3-1 0,2 0-2 0,-2-1-1 0,3 1 0 16,-1 0-2-16,1-1-1 0,1 1-1 0,0-1-2 0,-1 1 0 0,3 0-3 15,-1-1 1-15,1 2-1 0,-1 0 0 0,-1 0-2 0,4 2 0 0,-2-2 0 16,0 3-2-16,1 0 0 0,0 2 1 0,-2-2 0 0,2 4 2 0,-3-2 0 16,2 2 1-16,0 2-1 0,-1-2 0 0,1 4 2 0,-2 0 1 0,3 0 2 15,-3 0 1-15,1 2 1 0,0 1 0 0,-1-2 2 0,-1 4 0 0,1-2 2 16,-1 0-1-16,0 1 1 0,-1 0 0 0,1 1 0 0,-3-1 0 0,2 1 1 15,-3-2 1-15,2 1-1 0,-2 0 0 0,0-3 1 0,1 3 1 0,-1-3 1 16,1 1 2-16,-2-1 2 0,2 0 3 0,-1-2 4 0,-1 1 3 0,0-2 0 16,0 1 2-16,0-1-1 0,0-2 1 0,0 0 0 0,0 0 0 0,0 0 1 15,0-1-3-15,0-2-2 0,0 1-4 0,-1-2-6 0,-1 0-4 0,2-4-7 16,-2 1-4-16,2 0-6 0,0-1-3 0,0-3-2 0,0 2-6 0,0-3-3 16,2 2-5-16,-2-3-5 0,3 1-5 0,-1 0-7 0,2-1-1 0,0 2 0 0,2 1 0 15,-1-3 2-15,1 4 2 0,2-2 3 0,0 3 2 0,2-2 3 0,0 2 3 16,1-1 4-16,3 1 3 0,-3 1 5 0,4-2 5 0,0 4 6 0,1-3 5 15,0 3 3-15,2-1 2 0,0 1 0 0,0 1 1 0,0 2-2 0,2-1 2 16,-1 0 0-16,-2 2-1 0,2 0-1 0,-2 1 0 0,1 1-1 0,-3 0 0 16,0 2-1-16,-2 1 1 0,1 0-1 0,-3 1 0 0,0 0 0 15,-1 2 1-15,-2 1-1 0,-1 0 0 0,-1 1 0 0,-1 0 1 0,0 2 1 0,-2-1 1 0,0 2 2 16,-3-1 0-16,0 1 1 0,0 0-1 0,-2 0 2 0,-1 0 0 0,2 1 0 16,-1-1 2-16,-1 0 1 0,1 1 2 0,-1-1 0 0,-2-2 4 0,4 2 3 15,-1-3 6-15,0 3 5 0,0-3 6 0,-1-1 8 0,2 1 8 0,0-1 7 16,-1 1 7-16,1-2 5 0,1-1 3 0,0 1 5 0,0-2 4 0,1 0 1 15,1 1 0-15,0-1 0 0,1-2-2 0,1 0-4 0,-1 0-5 0,3 1-7 16,2-3-7-16,1 2-7 0,-1-3-6 0,3 0-3 0,1 0-6 0,1 0-4 16,1 0-5-16,1-3-3 0,1 1-4 0,0-2-1 0,2 0-2 0,0 0-2 15,3-3-3-15,0 2-1 0,2-3-1 0,-1 0-2 0,2-1-1 0,-1 1-1 16,0-1-1-16,-1-3 0 0,2 3-2 0,-3-1-2 0,-1-1-2 0,-2-2-1 16,1 4-2-16,-4-2-3 0,-3 2-2 0,-1-3 0 0,-1 3-2 0,-1 1 0 15,-3-2-2-15,-1 1-2 0,-2-1 0 0,-2 1-1 0,-1 1 0 0,-3 1 0 0,1 0 0 16,-4-1 1-16,0 4 0 0,-1-1 0 0,-4 1 0 0,1 1-1 15,-1 1-1-15,-3-1-2 0,1 3-1 0,-1 0-1 0,-1 3-3 0,-1-1-1 0,0 1-1 16,-2 1-3-16,2 1 0 0,-1-1-1 0,0 4 0 0,-1-1 1 16,2 2 2-16,0-1 2 0,1 1 2 0,0 1 3 0,0-2 4 0,3 3 3 0,0-1 3 15,1 1 3-15,3-1 2 0,-1 0 4 0,1 1 2 0,1-2 3 0,2 2 3 16,1-1 1-16,1 1 2 0,0-1 2 0,2 0 0 0,1 1 3 0,1-2 0 16,4 1 2-16,0 0 0 0,0-1-1 0,5-1-6 0,0 1-13 0,4-1-18 15,2 0-21-15,1-1-21 0,4-1-22 0,-1-1-26 0,5 1-28 0,-1-1-37 16,0-4-42-16,4 2-37 0,-1-2-33 0,0-1-53 0,1-1-62 15,-1-2-59-15,-1 2-58 0,0-4-19 0,-2-2 2 0,-2 3 10 0,2-4 156 0</inkml:trace>
  <inkml:trace contextRef="#ctx0" brushRef="#br0" timeOffset="92930.4">23002 4522 182 0,'-11'0'374'0,"4"0"-33"0,-2 0-46 0,2 0-42 16,0-2-38-16,-1 2-24 0,1-1-18 0,0 0-12 0,2 0-9 16,1-1-7-16,-1 0-5 0,0 0-6 0,3 0-6 0,-2 1-4 0,2-1-5 15,-1-1-10-15,2 2-9 0,0-1-13 0,-2-2-14 0,3 2-13 0,0 0-16 16,3-2-10-16,-2 2-8 0,0 0-8 0,3 1-6 0,0-2-3 0,-1 1-3 16,3 2-2-16,1-1-3 0,-1 0 1 0,4 1 0 0,-3 0 0 0,3 1-2 0,-1 0 1 15,2 1-1-15,-2 1 1 0,2 0 0 0,0 1 1 0,-1 0 0 16,0 2-1-16,-1-1-1 0,1 1 0 0,-1 1 1 0,0 0-1 0,0 2-1 15,1-3 1-15,-2 3-1 0,0-1 0 0,0 0-1 0,0 1 0 0,-3-1 1 0,2 1 0 16,-1-1-2-16,-1 0 1 0,-2 1 1 0,1-1 2 0,-1 1-2 0,0-2 1 0,-3 1-1 16,0 0 0-16,0-1 0 0,0-1 1 0,-3 2 0 0,0-3 1 15,-2 3 0-15,1-4 0 0,-2 2 2 0,1 0-1 0,0-2 0 0,-3 1-1 0,0 0 2 16,2-2 0-16,-3 1 1 0,0 1 0 0,2-3 0 0,0 0 0 0,-1 2 2 16,2-3 0-16,0 2-1 0,0-3 0 0,2 1 2 0,0 0 0 0,0-1 0 15,2 0-1-15,-1 0-1 0,1 0 0 0,0 0-3 0,0-1 2 0,2 0-1 16,0 1 1-16,0 0-1 0,0 0-2 0,2-2 0 0,0 1-1 0,2 0-1 15,-2 1 1-15,3-2-1 0,0 1 2 0,1 0 2 0,2 0 0 0,-1 1 1 16,3-1-1-16,0 1-2 0,0 0 2 0,1 0 1 0,2 0 2 0,0 1-2 16,1-1 0-16,1 2 1 0,0 1-1 0,0 1 1 0,1-1 0 0,0 0-3 15,0 1 2-15,0 1 1 0,-1-1 1 0,1 2 0 0,-1 0-1 0,-1 1-2 16,-1-1 2-16,1 0 2 0,-4 3 0 0,1-3 2 0,-2 3 4 0,0-1 5 16,-3 0 4-16,0 3 4 0,-2-2 7 0,-2 0 9 0,0 3 7 0,-2-3 8 15,-2 3 3-15,-2-2 3 0,0 2-1 0,-3 0 0 0,0 0 0 0,-3 1-2 16,-2-1-3-16,-1 0-5 0,-2-1-4 0,-1 1-4 0,-1 0-9 0,-1-3-8 15,1 0-9-15,-2 2-7 0,1-3-6 0,-1-1-4 0,2-1-8 0,-1 2-9 0,2-4-10 16,0 1-12-16,2-1-12 0,1-2-14 0,-1 0-14 0,0 0-18 0,3 0-25 16,1-2-32-16,0 0-33 0,-1-2-35 0,2 1-37 0,1 0-37 0,0-2-81 15,-2-1-99-15,4 0-39 0,-3-1-16 0,3 0 3 0,-1-2 8 0</inkml:trace>
  <inkml:trace contextRef="#ctx0" brushRef="#br0" timeOffset="93193.4">23739 4383 0 0,'17'-5'254'16,"1"-3"214"-16,-1 2 7 0,-1 0 3 0,2 1 3 16,-1-1-63-16,-1 1-94 0,2 2-86 0,-1 0-84 0,0 1-42 0,2 1-25 0,0 1-13 0,-1 1-11 15,2 2-8-15,-3 0-6 0,2 3-6 0,-3 1-5 16,2 1-3-16,-2 2-2 0,-1 2 0 15,-3 1 0-15,-1 2 1 0,-1 2 0 0,-2 2-1 0,-2 1 2 0,-2 2-2 0,-1 0 0 0,-3 4 1 0,-3 2 3 0,-1 0-1 0,-2 1-1 16,-3 0-1-16,0 2-2 0,-3 0-5 0,-2 0-5 0,-1 0-14 0,-2-1-17 16,-2 1-27-16,-1-1-33 0,-3-1-48 0,-1-2-53 0,2 1-58 0,-3-1-62 31,0 0-70-31,-1-3-76 0,-1-1-50 0,-2-1-41 0,3-2-18 0,-1-2-8 0,-1 0 6 0,4-3 508 0</inkml:trace>
  <inkml:trace contextRef="#ctx0" brushRef="#br0" timeOffset="97660.17">25305 5047 0 0,'-2'8'103'0,"0"-3"322"0,-1 1 1 0,1 1-1 0,1-3-1 0,0 0-79 0,-2 0-113 15,2-2-78-15,0 2-65 0,0 0-35 0,-1 0-22 0,1-1-12 0,1 1-10 16,-1-2-3-16,0 1-1 0,-2 1 0 16,2-1 1-16,1 0 0 0,0 1 0 0,0 0 1 0,0-1 0 0,0 1 0 0,0 0 0 0,0-1-2 0,0 0-1 15,1 1 1-15,2-1 1 0,-2 1-1 0,0-1-1 0,-1-1 0 0,1 1 1 16,1 1-1-16,-1-2-3 0,0 1 1 0,0 1 0 0,2-2 0 0,-2 2 1 15,2-2-2-15,0 2 1 0,-1-2-1 0,0 1-1 0,-1 1 0 0,2-3-1 0,-2 2 0 16,-1 1 0-16,1-2 3 0,1 1 2 0,-1-1 5 0,0-1 4 0,-1 1 7 16,1 1 8-16,2-2 9 0,-2 0 13 0,0 1 9 0,-1-2 11 15,0 1 10-15,0 0 9 0,0-1 9 0,0 0 11 0,0 0 7 0,0 0 9 0,0 0 5 16,0 0 5-16,0 0 0 0,0 0-2 0,1-1-4 0,-1 0-7 16,2 1-7-16,-1-3-8 0,0 2-8 0,-1-2-7 0,1 1-10 0,1 0-9 0,-1 0-10 0,0-2-11 15,1 1-8-15,0 1-10 0,-1-1-6 0,4-1-6 0,-2-1-6 0,-1 1-4 16,3 0-1-16,0 0-4 0,-1-1 0 0,1-1-1 15,0 0-1-15,2 2-1 0,-2-3 0 0,1 1 1 0,2-1 1 0,-2 1 2 16,0-1 1-16,0-1 2 0,2 2 0 0,-1-2-1 0,0 0 1 0,0 1-2 0,0 0 1 0,1-1-2 16,-1-1 1-16,1-1 0 0,-2 1-2 0,3-1 0 0,-2-1-2 0,3 1-2 15,-2-2-2-15,0-1-2 0,-2 1-1 0,2 0 0 0,-1-1 0 0,1 0-1 16,-1 0 1-16,-2 1 0 0,2-3 0 0,-1 1 2 0,-1 1-1 0,0-2 0 16,-2 1 1-16,2 1-1 0,0-3 0 0,-2 2 0 0,-1-1 0 0,2 1 2 15,-3 1 2-15,3 0 0 0,-3-1 1 0,2 3 0 0,-2-2-3 0,0 3 1 16,-1 1-2-16,1 0 0 0,-1 2-1 0,0 0-2 0,0 3 0 15,0-2 0-15,0 3 0 0,0 0-3 0,0 3-2 0,0 0 0 0,-1 1-2 0,1 2 1 16,-1 2 2-16,0 2 1 0,-1 2 1 0,1 0 1 0,0 3-1 0,0 2 2 16,-2 2 1-16,3 1 2 0,-1 3 1 0,0-2 0 0,0 3 0 0,-1 0 2 15,2 1 0-15,-1 1 1 0,0 0-1 0,-1 1 0 0,1 0 0 0,1-1 2 16,-1 2-2-16,0-1 1 0,1 1-1 0,-2-1 1 0,2 0-1 0,0 0 1 0,-1 1 0 16,1-2-2-16,0 1 1 0,0-2-1 0,-1 2 1 0,1-3-2 15,0 0 1-15,0 0-1 0,0-2 0 0,0 1 0 0,0-4 1 0,0 1 0 0,0 0 1 16,1-3-2-16,-1 0 3 0,1-3 1 0,1 0 3 0,-1-1 6 15,0-2 4-15,-1 0 4 0,1-1 2 0,1-2 1 0,-1-1 1 0,0-1 0 0,1-2 0 16,0-1 0-16,-1-3-3 0,3 0 1 0,-3-3-2 0,3-2-2 0,-2-4-4 16,2-2-6-16,1-1-5 0,-1-3-3 0,1-5-4 0,1-2-2 0,0-3-4 15,2-1 0-15,0-1 0 0,0 0 0 0,-1-2-2 0,3 1-1 0,-2-2 0 16,0 2-2-16,1 0 3 0,1 1-2 0,-1 0 2 0,-1 2-1 0,1 1 1 0,1 2 1 16,-3-1 1-16,3 3 0 0,-1 1 1 0,2 0 0 0,-2 3 2 0,1 0-1 15,0 2 2-15,-3 0-1 0,2 1 1 0,0 3-1 0,-2 1 0 0,3 1 0 16,-2 1 0-16,0 1 0 0,1 2-1 0,-1 1 1 0,1 0-1 0,1 1-1 15,-1 1 1-15,1 2-1 0,-1 1 0 0,2 1-1 0,-1 1 0 16,1 1 1-16,0 2 0 0,-1 3 1 0,1-1 1 0,-1 4-1 0,0 0 0 0,-1 3 1 16,1 3 0-16,-3 0-1 0,2 1 1 0,-3 4-1 0,1-2 1 0,-2 5 1 15,-1-2-1-15,-1 2 1 0,-1 1-1 0,-1 0 1 0,1 0-1 0,0 0 1 16,-1 1-1-16,-1-1 1 0,1-2-2 0,1 1 1 0,-1-2 0 16,0-1 2-16,-1 0 0 0,3-1 1 0,-1-4 0 0,0-1 2 0,0 0 0 0,-1-3 2 15,3 1 3-15,-3-2 2 0,3-1 6 0,-2-2 3 0,2-1 3 0,-1-1 2 16,0-1 2-16,2-1 1 0,-1 0 1 0,0-4 1 0,2 0-3 0,-1-2 1 15,1-1-2-15,0-3 0 0,2 0-4 0,-1-3-3 0,3-2-3 0,0-2-4 16,-1-1-2-16,1-5-4 0,-2-1-2 0,4-3-3 0,-2-3-4 0,1-3-2 16,-1 0-5-16,1-5-3 0,0-3-4 0,-2 0-1 0,1-1-4 0,-2-1-1 15,2-2-4-15,0 2-4 0,-1 0-3 0,-2 2-2 0,3 0-4 0,-4 4-2 0,1 2-1 16,-1 2-1-16,-1 3-3 0,-1 2-4 0,-1 3-5 0,2 1-7 0,-2 3-8 0,-1 1-9 16,0 2-4-16,0 1-1 0,-1 1-1 0,-1 2 1 0,0 2 1 0,0 0 3 15,0 3 3-15,-1-2 4 0,-1 3 6 0,0 2 6 0,-2-2 9 16,2 2 8-16,-3 0 12 0,3 1 8 0,-1 1 7 0,1-2 5 0,-1 2 4 15,2 0 2-15,-3 0 2 0,4 0 2 0,0 0 0 0,-1 0 0 0,0 2 0 0,1-2-1 16,0 2 3-16,0 1 1 0,0-1 0 0,0 1 0 0,1 2 4 0,0 2 3 16,-1-1 0-16,3 3 0 0,-2 1 2 0,0 0 0 0,0 2 2 0,2 1 3 15,-2 2 3-15,2-1 4 0,-1 3 3 0,-1 1 5 0,3 1 4 0,-3-1 5 16,2 2 3-16,-2 0 0 0,0 2 2 0,-1 0 5 0,2 2 4 0,-1-3 3 16,0 2 1-16,0 1 1 0,-1-2-2 0,0 2-1 0,0-3-4 0,0 1-4 15,0 0-5-15,0 0-4 0,0-2-2 0,0 0 0 0,0 0-4 0,2-2-4 16,-1 0-2-16,0 0-3 0,0-1-2 0,-1-2-1 0,3 0 0 0,-1-1 3 15,-1-1 5-15,2-1 10 0,-2-1 8 0,2 0 7 0,-1-3 4 0,-1-1 1 16,3 1 0-16,-3-3 2 0,2-2-2 0,-1 1 1 0,0-3-2 0,1-2-1 16,0-3-2-16,2 1-3 0,-2-2-8 0,1-3-9 0,1-1-9 0,1-3-9 15,1-1-4-15,-1 0-2 0,1-3-3 0,-2 0-1 0,1-1-1 0,2 0 0 0,-2 0 0 16,-1-1-2-16,2 1 1 0,1 0-1 0,-1 1 0 0,1-1-1 0,-2 0 0 16,3 1 1-16,-2 2 1 0,2-1-2 0,-2 2-1 0,3 1 1 15,-2 2-1-15,-1-2 0 0,3 3 0 0,-2 1-1 0,0 0 1 0,-1 3-1 0,1-2 1 16,-2 2-2-16,3 2-1 0,-3 1 0 0,2-1 0 0,-1 2 2 15,1 2-1-15,-1 2 1 0,-1 0-1 0,-1 2-1 0,3 1 2 0,-3 2 0 16,0 2 0-16,0 1 0 0,0 1 0 0,-2 2 2 0,1 2 0 0,-1 0 0 0,-1 0 0 0,-1 2 0 16,3 0-2-16,-3 2 1 0,-1-2-1 0,1 2 2 0,1 0-1 0,-1-1 0 15,0 1 0-15,-1 0 0 0,1-2 2 0,1 2-2 0,-1-3 1 16,0 0 0-16,2-2 2 0,0 0-1 0,-1-1 2 0,0-1 0 0,1-1 2 0,0-1 0 16,0 0 2-16,-1-1 1 0,3-2 1 0,-2-1 2 0,-1-1 2 0,2 0 2 15,0-1 2-15,1-2 0 0,-2 0 1 0,1-2 0 0,1-1 2 0,0-1-1 16,0 0 1-16,0-2-2 0,0-2 0 0,1-3-1 0,-1 1-2 15,0-2-1-15,2-1-3 0,0-2-1 0,-1-3-2 0,0 0-1 0,0-2-2 16,1-2 0-16,0-1-2 0,-1 2 0 0,-1-4-1 0,3 2-1 0,-2 0 1 0,0 1 0 16,-1 2-1-16,-1 1 0 0,0 0-1 0,-1 2-1 0,1 2-1 0,-3 0 1 15,2 2-2-15,-1 2-1 0,-2 0 0 0,1 3 0 0,1-1 1 0,-2 3-2 16,0 0 1-16,0 3 0 0,0 0 0 0,-2 1 0 0,1 2 1 0,-1 1 0 16,-1 1 2-16,2 2 0 0,-3 0 1 0,3 0 2 0,-1 2-1 0,0 0 0 15,1 2 0-15,0-2 1 0,1 3 1 0,0-3 0 0,1 3 0 0,0-2 2 0,3 2 1 16,1-1 3-16,-1-2 1 0,2 1 4 0,1 1 2 0,2-1 1 15,1 0 3-15,0 0 0 0,2-2 2 0,3 0 1 0,1-1 1 0,-1 0 0 0,6 1 1 16,-1-4-1-16,1 1 0 0,4-1-2 0,1 0-3 0,-1-3-1 0,1-1-3 16,2 0-1-16,-2-1-3 0,1-3-1 0,-2 0-1 0,0-1 0 15,-2 1-1-15,-2-4-1 0,-1 3 0 0,0-4-1 0,-4 1 0 0,-1 0-1 16,-1-4 1-16,-4 2-2 0,-2-2-1 0,-1-1-2 0,-4-2 0 0,0 1-1 0,-3-3-3 0,-3 0-2 16,0 0-5-16,-4 1-2 0,0-2-5 0,-2-1-6 15,-2 1-7-15,1 1-6 0,-3 0-12 0,0 0-16 0,-2 1-23 0,1 2-28 0,-2 2-29 16,0-1-26-16,-1 3-30 0,-2 1-28 0,1 3-35 0,-1-1-37 15,0 3-37-15,-2 1-37 0,1 1-73 0,-1 1-89 0,1 1-41 0,1 1-20 0,0 1 8 16,0 0 17-16,1 1 25 0,0-1 503 0</inkml:trace>
  <inkml:trace contextRef="#ctx0" brushRef="#br0" timeOffset="98260.16">27461 4678 0 0,'9'-5'240'0,"0"0"197"0,-2 1 10 16,2 1 10-16,-2 0 9 0,1 1-91 0,-1 2-137 0,1 0-64 0,-2 1-34 16,1 2-17-16,-2 1-11 0,3 3-6 0,-2 0-5 0,0 3 2 0,0 0 2 15,-1 2-4-15,-1 1-5 0,1 0-5 0,0 3-5 0,-3 1-3 0,1 0-3 32,-2 0-6-32,0 0-4 0,1 2-6 0,-1 0-7 0,-1-1-4 0,0 2-4 0,0-3-7 0,-1 1-8 0,-1-2-6 0,1 1-5 0,1-1-4 0,0 0-3 15,-1-3-1-15,1 0 2 0,0-1 11 0,0 0 15 0,0-2 12 0,0-1 12 0,0-1 6 16,0 0 1-16,-1-3 2 0,1-2 0 0,-2 1 0 0,1-3 0 15,1-1-1-15,0-3 0 0,-1-1-2 0,0-1-4 0,1-3-14 0,0-1-16 0,0-1-16 16,0-4-15-16,1-1-7 0,0-2-4 0,0 0-5 0,3-3-4 16,0-1-3-16,1 1-5 0,2-1-7 0,0 0-4 0,1 2-4 0,2-2-3 15,0 3 0-15,0 0-1 0,1 1 1 0,2 3 1 0,-1-1 2 0,1 3 1 0,-1 3 1 16,-1 0 1-16,3 4 5 0,-2-2 3 0,-1 3 6 0,2 2 5 0,-1 2 3 16,-2 0 3-16,1 1 1 0,-1 2 2 0,1 2-1 0,1 1 3 0,-4 1 0 15,2 1 1-15,0 4 3 0,0-2 1 0,-1 2 4 0,1 1 3 0,-1 2 6 0,0-1 5 16,0 2 3-16,2-1 5 0,-2 1 3 0,1 0 3 0,1 0 2 0,-1 0 3 15,1-1 1-15,-1 1 2 0,1 0 0 0,-1-1 4 0,3 0-1 0,-1-1 0 16,-1 1-2-16,3-2-3 0,-2-1-2 0,2 0-4 0,-1-2 0 0,1 2-1 16,1-3-2-16,1-1-1 0,0 0-2 0,2-3-2 0,-1 1-3 15,2 0-2-15,-1-4-2 0,1 0-4 0,2-2-2 0,-1 0-2 16,1-2-3-16,-1 1 0 0,1-4-2 0,2-2-1 0,-4 2-2 0,1-4-2 0,-1 1-2 0,-2-1-2 16,1-3-1-16,-2-1-2 0,-2 1-2 0,-1-1-1 0,-2 0-1 15,-1-2-1-15,0 0-3 0,-2 0 0 0,-1 1-2 0,-3-2-2 0,-2 2-2 0,0 1 0 16,-2-1-1-16,-3 3 1 0,-1 0 0 0,-2 2 3 0,0 0 0 15,-3 3 1-15,-2 0 1 0,0 2 0 0,-3 1 1 0,-1 3 1 0,-1 0 0 0,0 3 3 16,-2 2-1-16,-1 1 1 0,0 1-1 0,-1 3 0 0,-1 0 0 0,1 2-2 16,-1 1-1-16,1 1 0 0,2 1 0 0,-1 2-1 0,3-2 0 0,1 0 0 15,0 1 1-15,3 0 1 0,1-2 2 0,3 0 0 0,1 1 3 0,1-2 0 16,2-1 0-16,1 1 3 0,1 0 1 0,0-3 0 0,2 1 0 0,3-1 0 0,-1 1-6 16,2-3-8-16,4 0-16 0,-1 1-22 0,3-4-23 0,0 3-21 15,2-3-19-15,3-1-18 0,0 0-26 0,1 0-28 0,3-3-33 0,3 0-36 0,1-1-38 16,-1-1-37-16,3 0-78 0,0 0-97 0,-2-3-37 0,2-1-11 0,0-1 6 15,-1 0 11-15,-2-2 17 0,2-1 510 0</inkml:trace>
  <inkml:trace contextRef="#ctx0" brushRef="#br0" timeOffset="99042.17">22925 6491 243 0,'7'-6'426'0,"0"0"7"0,0 0 7 0,0-1-75 0,-1 1-113 0,0 0-64 15,-1-1-41-15,-1 1-21 0,1-2-11 0,-2 3-14 0,1 0-11 16,-1-2-15-16,-1 3-15 0,1-1-11 0,0 1-11 0,-1 0-9 0,-1 3-7 16,0-2-6-16,0 2-4 0,-1 0-4 0,0 1-4 0,0 0-5 0,0 1-3 0,0 0-3 15,0 3 1-15,0-1 0 0,0 2 2 0,0 0 1 0,-1 2 2 0,0 1 3 0,0-2 1 16,-1 3 2-16,2 1 3 0,-2-1 1 0,1 0 2 0,-1 3 1 0,1-2 2 16,1 2 3-16,-1 0 0 0,0 0 3 0,-1 0 3 15,1 1 2-15,1 0 1 0,-2 0 0 0,-1 0 2 0,2 0 1 0,-4 0-1 0,3 1-1 0,-2 0 0 16,0 0-1-16,0-2-2 0,-2 1-1 0,2 1-1 0,1-1-3 15,0-1-3-15,-2 0-3 0,3 0-2 0,-2-2 1 0,3-1-1 16,-2 0 1-16,2-1 2 0,0 0 5 0,-1-2 3 0,1-1 5 0,1 1 4 0,0-4 6 0,0 4 8 16,0-4 6-16,0 1 8 0,1 0 6 0,2-2 9 0,-2 1 4 0,3-2 2 15,0 2 3-15,2-2 4 0,0 0 1 0,2 0 0 0,2-2-2 0,1 2-4 16,0-2-5-16,1 1-7 0,3-1-7 0,-1-1-5 0,2 0-8 0,0 0-8 16,3 0-7-16,-2 1-5 0,3-4-5 0,0 3-6 0,1-1-6 15,0 1-4-15,0-1-5 0,-1 0-1 0,1 0-5 0,0 1-7 0,2-2-8 0,-3 3-11 16,-1-1-15-16,0 0-16 0,0 2-14 0,-2-2-16 0,-1 3-12 0,-2-1-15 15,0 0-17-15,-1 1-22 0,-3 0-23 0,1 0-22 0,-1 0-17 0,-1 0-14 16,-3 0-8-16,2 0-4 0,-2 0-5 0,-1-1-1 0,1-1-15 0,-2 2-16 0,0-1-39 16,-2 0-49-16,3-1-32 0,-4 1-25 0,2-2 3 0,-1-1 163 15</inkml:trace>
  <inkml:trace contextRef="#ctx0" brushRef="#br0" timeOffset="99242.17">23518 6597 15 0,'-3'-9'436'0,"2"3"15"0,-1-1 12 0,0 0-50 0,-1 1-77 0,-1-1-49 16,0 1-35-16,2-2-23 0,-1 4-13 0,-1-2-16 0,2 0-15 15,-3 2-20-15,3-1-21 16,-1 1-22-16,1 1-18 0,0 1-19 0,0-1-16 0,1 3-12 0,-1 0-10 0,2 0-11 0,-2 4-7 0,1 0-4 0,1 0-4 16,0 3 1-16,0-1 2 0,0 5 4 0,0-1 5 0,0 3 4 0,0 0 3 0,-2 3 2 15,1 0 0-15,1 1 0 0,-2 1 2 0,-1 3-2 0,-1 0-3 0,2 0-4 0,-3 0-4 16,0 3-5-16,1-2-5 0,0-1-6 0,0 3-7 0,-1 0-12 0,0-1-14 16,0-1-17-16,0 1-19 0,1 0-22 0,0-2-24 0,-1 3-32 0,2-3-34 15,0 0-35-15,1-3-31 0,0 2-33 0,2-2-34 0,0-3-69 0,2-1-87 16,0-1-47-16,-1-4-28 0,4-1-4 0,-1 0 6 0</inkml:trace>
  <inkml:trace contextRef="#ctx0" brushRef="#br0" timeOffset="99463.17">23730 6502 257 0,'11'-23'470'0,"-2"0"8"0,2 0 6 0,-1 2-54 0,1 0-83 15,-1 3-73-15,1 1-69 0,1 0-35 0,-1 1-20 0,1 3-17 0,-2 3-17 16,1-1-18-16,2 5-17 15,-2-1-16-15,3 3-15 0,-1 1-8 0,0 2-7 0,-1 2-2 0,2 2-3 0,-1 2-1 0,0 3 0 0,-1 3 0 0,1 1-2 16,-3 2 0-16,0 3 0 0,-3 1 0 0,-1 2-1 0,-1 2 0 0,-1-1 0 16,-3 4-2-16,-1 0-1 0,0 0-1 0,-2 1 0 0,-2-1-1 0,-1 2-3 15,-2-1-5-15,0 1-7 0,-1-1-12 0,0 1-15 0,-3-1-21 0,2 0-25 16,-2-1-37-16,1 0-42 0,0 0-40 0,0-3-39 0,-2 1-60 0,0-1-70 16,0-2-69-16,1-1-66 0,-1 0-30 0,2-4-13 0,0 0 3 0,1-2 94 15</inkml:trace>
  <inkml:trace contextRef="#ctx0" brushRef="#br0" timeOffset="100541.2">25519 6372 411 0,'0'-7'458'0,"0"-1"10"0,0 1 2 0,0 0-85 0,-3-1-127 0,2 1-65 0,1 0-34 16,-1 1-24-16,0 1-19 0,-1 0-12 0,1 1-14 0,1 1-12 0,-1 3-15 15,1 0-13-15,-1 2-14 0,-1 0-8 16,1 5-4-16,-1 0-3 0,0 3-2 0,-3 2 2 0,3 2 2 0,-2 2 0 0,-1 1 4 0,-1 1-3 0,2 3-2 16,-1 0-2-16,-2 0-2 0,1 2-3 0,-1 0-1 0,0-2-1 0,3 2-2 15,-1 0-1-15,0-1-1 0,-1-1 1 0,1 0-2 0,0 2-1 0,0-4-3 0,3 2-5 16,-1-1-6-16,0 0-17 0,0-1-24 0,-1-1-28 0,1 0-30 15,0 0-30-15,-1-1-28 0,2-2-32 0,-2 1-29 0,2-1-73 0,-3-2-92 0,1 1-54 16,0-2-35-16,-1-2-15 0,2-1-2 0</inkml:trace>
  <inkml:trace contextRef="#ctx0" brushRef="#br0" timeOffset="100743.2">25485 6548 0 0,'3'-23'266'0,"-1"2"186"16,1 0 13-16,-1 0 1 0,-1 1-2 0,4 1-93 0,-2-1-132 15,-1 2-63-15,2-1-30 0,1 3-17 0,0 0-11 0,-1 1-10 0,-1 2-14 0,2 0-12 0,2 3-15 16,-1-1-14-16,0 3-12 16,0 2-9-16,2-1-5 0,0 3-5 0,0 4-4 0,-1 0-4 0,3 3-7 0,0 2-3 0,3 0 0 0,-1 4 0 0,-1 2-2 15,3 2 1-15,-2 0-2 0,2 4 0 0,-3 0 0 0,2 3 0 0,-1 1 1 16,-1 0 0-16,0 2-1 0,-2 1-4 0,1 1-3 0,-3 0-8 0,2 1-10 16,-4 0-18-16,1 1-17 0,0-1-22 0,-2 0-20 0,1 1-22 0,-2-1-22 15,0 1-20-15,1-1-22 0,-1-1-24 0,-1 0-27 0,-1 0-52 0,1 0-64 16,-1-2-47-16,-1-1-40 0,-1-1-9 0,-2-2 7 0</inkml:trace>
  <inkml:trace contextRef="#ctx0" brushRef="#br0" timeOffset="102858.21">25630 6730 413 0,'4'-16'447'0,"0"3"5"0,1-1 8 15,1 1-70-15,2-1-108 0,0 3-66 0,2 0-48 0,0-1-30 0,1 4-20 16,3 0-17-16,1-1-12 0,1 4-12 0,0-1-12 15,3 0-5-15,1 4-5 0,1-1-5 0,1 0-5 0,4 3-6 0,-1 0-4 0,0 0-6 0,2 3-6 16,-2 0-4-16,2-1-7 0,0 2-2 0,-1 1-2 0,-2 1-1 0,1 0-4 16,0-1 0-16,-1 1-1 0,-2 0 0 0,2 1 0 0,-3-1-1 0,-1 1-2 15,-2 0-2-15,1-1-3 0,-3 1-3 0,-1-2-2 0,-3 0-3 0,2 2-3 16,-3-3 0-16,-1 1 0 0,0-1 1 0,-2 0-2 0,0-1 1 0,-3 0 1 0,0-1-1 16,0 0 2-16,-1-2 2 0,-3 2 3 0,2-2 1 0,-2-2 2 0,-1 2 3 15,-1-2 4-15,-2-1 1 0,1-1-2 0,-3 1 1 0,0 0 1 0,-3-1-1 0,0-1-1 16,-1 0 1-16,-2 0 1 0,-2 1 0 0,2 0 0 0,-4-1 1 15,0 0 1-15,-1 2 2 0,-1-1 0 0,-2 0 1 0,-1 1 2 0,0 1 0 16,-1-1 0-16,0 2 0 0,1 0 1 0,-2 0-1 0,1 1-1 0,1 0 0 0,0 1 0 16,0 0-1-16,3 0-1 0,1 2-2 0,1-1 0 0,2 1-1 0,1 0 0 15,1 1 0-15,2-1 0 0,0 2 0 0,3 1 3 0,1-2 0 0,0 4 2 16,3-1 1-16,-1 1 1 0,3 0 2 0,0 2 0 0,0-1 1 0,2 0 2 16,0 2 4-16,2 1 1 0,-1-1 3 0,1 1 1 0,1 0 1 0,2 0 3 15,1 0 1-15,-2 1 4 0,4-1 2 0,-1-1 3 0,1 3 3 0,1-4 5 16,-1 1 0-16,2 0 1 0,-2-1-2 0,3-1-1 0,0 0-1 15,0-2-2-15,-1 0-1 0,2-3-2 0,-1 0-4 0,1-1-3 0,0-1-6 0,-1-2-4 16,1-1-4-16,2-1-4 0,-3-4-3 0,0 4-2 0,2-6-2 0,-1 1-2 0,-3-3-1 16,3 1-3-16,-2-5-1 0,-2 3 0 0,3-5 1 0,-2 0-1 15,-3-2 0-15,2-1-1 0,-1-2 2 0,-3 0-1 0,3-3 1 0,-3 0-1 16,-1-2 1-16,3-1 2 0,-3-2 0 0,0 1 0 0,1-1 2 0,-3 0 1 16,1 0 4-16,0 0 5 0,0 4 3 0,-2 0 0 0,-1 4 0 0,2 0-3 0,-2 4 0 15,-1 1-2-15,1 3-1 0,1 0 0 0,-2 3-1 0,0 3-1 0,0 0-1 16,0 2-3-16,-2 3-3 0,1 1-5 0,1 2-2 0,-1 3-1 0,0 0 0 15,-2 2 3-15,2 2 0 0,-3 4 0 0,3-2 1 0,0 2-1 0,0 3 1 16,-1-1 1-16,2 0-1 0,-1 2 1 0,0 1 1 0,1 0 0 0,0 2 0 0,0 0 1 16,1-1 2-16,0 1 2 0,1 1 6 0,1 0 6 0,1 0 8 15,0 2 7-15,1 0 5 0,2-1 5 0,-1 1 4 0,3-1 5 0,1 0 7 0,1-1 6 16,0 1 4-16,3-3 3 0,-1 2 1 0,1-1 0 0,2-2-3 0,2-1-4 16,-1 1-4-16,3-2-7 0,0-1-4 0,1-1-4 0,0-2-5 0,0 1-5 15,0-4-5-15,2-1-7 0,0-3-3 0,1 2-3 0,-2-3-4 0,2-3-2 16,-2 0-1-16,1-1-1 0,-1-1-2 0,-1-4-1 0,-1 0 0 0,-1-2-2 15,-1 0 0-15,-2-3-1 0,1 0 0 0,-4-1-1 0,1-1 0 0,-4-2-3 16,0 1-1-16,-3-2-2 0,-1-1-1 0,-1 0-2 0,-1-1-1 0,-3-1-1 16,1 0-3-16,-2-1 0 0,-2 0-1 0,1 3-2 0,-3-1-2 15,1 1 0-15,-4 1-1 0,1 0-2 0,0 3 2 0,-3 3 1 0,-1 0 1 0,-1 3-1 16,-1 1 2-16,-1 2 1 0,-3 1 0 0,1 1 1 0,-1 4 1 0,-1 0 1 16,-2 2 3-16,2 0 0 0,-2 1 1 0,2 3 1 0,-1-1 2 0,1 1 0 15,0 2-1-15,0-1 2 0,1 2-1 0,2 0 1 0,1 1 0 0,-1 1 1 0,3 1-1 16,-1-1 1-16,2 1 0 0,2-1 2 0,0 2-1 0,1-1 0 15,2-1 1-15,2 0 0 0,0 1 1 0,2-1 0 0,1 0-1 0,1-1 2 16,2 1 0-16,-1-2 1 0,3 0 0 0,0 0 1 0,2-2 3 0,2 1-1 0,1-2 1 16,0 0 1-16,1-1-1 0,4-2 2 0,0 0 0 0,0-2 0 0,1 1-1 15,0-3 1-15,3-1-1 0,0-1 1 0,-1-1-1 0,2-2 0 0,-1 2-1 16,-1-5 0-16,2 0 0 0,-2 0-3 0,0-1 1 0,-2-3 0 0,2 2 0 0,-2-3 0 16,-1-1-1-16,0-1 1 0,-2-1-1 0,0-2 0 0,-1-1-2 0,-1-1 1 15,-2-1 0-15,2-2-1 0,-3-1 1 0,0-1-1 0,0-2 0 0,-2-2-1 16,0 1-1-16,0-2 0 0,0-1 0 0,0 0-1 15,-3 0 0-15,1 1 1 0,0 1-1 0,-2 1 1 0,2 2-2 0,-3 2-1 0,0 2 0 16,-1 2-1-16,0 3 0 0,-1 0-1 0,0 3 1 0,-3 0 0 0,2 3-1 16,-2 2 2-16,-1 1-1 0,-2 3 1 0,-1 0-2 0,0 2 1 0,0 2 0 15,-1 1-1-15,-2 1 1 0,0 1 0 0,1 4 1 0,-1-1-1 0,1 2 1 16,-1 0-1-16,1 4-1 0,1-2 1 0,-1 2-1 0,4 1 2 0,0 2-1 0,0 0 3 16,3 1 1-16,1 1 1 0,0 0 2 0,2 2 1 0,3 0 1 0,-1 1 1 15,3 0 1-15,0-1 1 0,3 0 1 0,0 0 3 0,1 0-1 0,2-2 1 16,-2 1-1-16,3-1 0 0,2-1-1 0,-3 0 0 0,3-1-1 0,0-2 1 15,-1 1-1-15,1-1-1 0,0-1 1 0,-1-1-1 0,2-1 0 0,-2 0 0 16,2-3-1-16,-1 0 0 0,1-2 0 0,1 0 0 0,1-1 0 0,-1-2-1 0,0 0 0 16,0-2-1-16,1-2 0 0,2 2 0 0,-1-4-1 0,0-2 0 15,-2 0-2-15,2-3 0 0,-2 1-1 0,-1-2-1 0,-2-3-1 0,0-1-1 0,-1-1-1 16,-1-1-1-16,-3-2-1 0,-2 0-1 0,0 0-1 0,-1-1-2 16,-4 0-2-16,1 0-1 0,-4 2-1 0,1 0 0 0,-4 1 0 0,-1 1-1 0,0 4 0 15,-2 1 1-15,-3 1 0 0,-1 3 0 0,-1-1-1 0,-2 3-2 0,1 4 0 16,-3 0 0-16,1 0-2 0,-1 2-1 0,0 1-4 0,-1 3-3 15,4-2-5-15,-2 2-4 0,1-1-9 0,2 2-11 0,0-2-8 0,3 2-7 0,0-1-4 16,3-1-3-16,-3 1 0 0,4 0 3 0,-1-3 2 0,1 2 3 16,3-1 4-16,0 0 4 0,1 0 5 0,0-1 6 0,2-1 8 0,2 2 10 15,0-3 10-15,1 1 8 0,0-1 7 0,3 1 3 0,1-1 2 0,-1 0 1 0,4-1 0 0,0 0-1 16,2 0 0-16,1-1 1 0,0 0 1 0,1-1 0 0,2 0 0 0,0 0 0 16,2 0 0-16,-1-1 0 0,2-1 1 0,-1 0-1 0,2 1 0 0,0 0-1 15,0-1 2-15,0 0 0 0,1 0 0 0,-1-1 0 0,0 1-1 0,0 1-1 16,-2-1 0-16,1 0-1 0,-2 0 1 0,1 0-2 0,-4 2-1 0,0-1 1 15,-1 0-1-15,-2 2 2 0,-2 1-1 0,-1 0 1 0,-2 0-1 0,-1 3 1 16,0-1 3-16,-1 2 1 0,-3 0 1 0,1 3 2 0,-2-1-1 0,-2 1 2 16,1 1 0-16,-3 0 0 0,1 1 1 0,-1 1 0 0,0-1 1 0,-1 2 0 15,0-1 1-15,0 2 1 0,0-1 0 0,0-1 1 0,-1 2 1 0,2 0 1 16,1 1 4-16,-1-3 3 0,0 2 4 0,1-1 4 0,1-1 6 0,0 3 7 16,0-2 6-16,1-1 4 0,1 0 4 0,0 1 4 0,1-3 3 0,1 2 2 15,0 0 4-15,1-1 2 0,-1 0 2 0,3 0-2 0,0-1-2 0,3 0-2 0,0-1-5 16,2 1-5-16,0-3-4 0,4 1-6 0,-2-1-5 0,4-2-6 15,2 3-3-15,-1-4-4 0,2-1-5 0,-1 1-5 0,2-1-3 0,0-1-3 16,2-1-2-16,0 0-2 0,-1 0-1 0,-1-2-1 0,0-1-2 0,-1-1 0 16,1 0-2-16,1 0 2 0,-3-1-2 0,-2-2 0 0,0 0 0 0,0-1 0 15,-1 0-2-15,0-1-1 0,-4-3-2 0,2 3 0 0,-2-2-3 0,-2-1-1 16,-1-2-1-16,0 1-3 0,-1-2 0 0,-2-1-2 0,-1 1-1 0,0-1-2 0,-1 0-2 16,0 0-3-16,-1 0 0 0,-2 3-3 0,0-1-1 0,0 4 1 0,-2 0-1 15,-2 2 2-15,0 1 1 0,-1 1 0 0,-1 2 1 0,-4 3 1 0,0 0 1 0,0 2 0 16,-1 0 3-16,-1 4 3 0,-2 0 1 0,-1 0 3 0,0 4 2 15,-1-3 0-15,0 4 0 0,1-1 2 0,-1 1 0 0,1 1 0 0,0-1-1 0,0 2 2 16,3-1 1-16,-1 0-1 0,1 0 1 0,3 1-1 0,-1-2 1 16,4 2 0-16,-1-1 0 0,2 1 2 0,1-1 1 0,1 0 1 0,1 1 1 15,1-1 2-15,1 0 3 0,1-1 2 0,1 3 7 0,1-3 5 0,1-1 5 0,-1 3 6 16,5-3 1-16,-1 0 2 0,3-1 2 0,0 1 0 0,5-1 2 0,1-1-1 16,5-2 0-16,0 0 0 0,5-1-3 0,3-1-3 0,2 0-5 0,4-2-4 15,0-3-6-15,2 0-4 0,0-2-2 0,-1 1-2 0,1-4-1 0,-1 2-1 16,-1-3 0-16,0-1-2 0,-3 1-1 0,-2-4 1 0,1 3-2 0,-5-2 1 15,0 0-1-15,-6-1 0 0,0-2-1 0,-3 2 0 0,0-2 0 0,-4-1 0 16,-1-1-2-16,-3 0 0 0,-1 1 0 0,-1-2-2 0,-3 1-2 0,-1 0-2 16,-1 1-2-16,-1 0-2 0,-2 2-2 0,-1 1-3 0,-1 2-2 0,-1 2-1 15,-2 0-4-15,-1 3-3 0,-2 0-4 0,0 3-3 0,-2-1-6 0,1 4-6 16,-2 0-4-16,-1 0-2 0,2 3-1 0,-3 0-1 0,2 0 0 0,0 4-1 16,-1-2-1-16,0 2 0 0,1-1 1 0,1 3 4 0,-1-1 0 0,2 2 6 15,-1 0 4-15,2-1 8 0,0-1 4 0,0 4 5 0,2-3 2 0,1 2 4 0,1 0 3 16,-1-1 1-16,2 0 4 0,0-1 1 0,0 2 3 0,3-2 2 0,-2 0 2 15,1 0 2-15,2 1 4 0,0-1 3 0,2 1 4 0,1-2 5 0,-2 0 5 16,3 1 9-16,0-2 5 0,0 1 7 0,2-2 4 0,0-1 3 0,-1 2 1 16,4-3 1-16,-2 0 0 0,3-2 0 0,-1 2-3 0,1-3-2 0,0 0-3 0,1-1-3 15,1-1-7-15,-2 0-6 0,4-1-5 0,-2-1-7 0,1-1-4 0,-1 0-3 16,2-2-2-16,-3-1-1 0,3-1-1 0,-1 1-1 0,-1-1 0 0,0-2-2 16,-1 0 0-16,-1-1-1 0,1 0-1 0,-1-1 0 0,-1 0 0 15,-2-1 0-15,2 0 0 0,-3-1-2 0,2 1-1 0,-3-1-1 0,0 2-3 0,-2-1-3 16,2 1-5-16,-2 2-5 0,-1-1-11 0,0 0-10 15,-1 1-12-15,-1 2-8 0,0 1-10 0,-1 1-7 0,-1 0-7 0,1 1-7 0,-1 2-8 16,0 0-7-16,-3 1-4 0,3 0-5 0,-2 2 1 0,-1 2 3 0,0 0 7 0,2 1 9 16,-1-2 10-16,0 3 8 0,0 1 8 0,-2-1 10 0,2 0 6 0,1 1 6 15,0 1 10-15,-2-2 7 0,4 2 8 0,-1-2 9 0,0 3 4 16,2-1 3-16,0-2 4 0,2 1 5 0,0 1 6 0,-1 0 5 0,4-1 4 0,-1 1 5 16,1 0 6-16,1-1 8 0,0 1 6 0,1-1 5 0,1-1 2 0,2 3 3 15,0-1 3-15,0-2 1 0,1 1 3 0,0 1 0 0,1 0 1 0,-1 1-2 16,-1-1-1-16,1 1-1 0,0-1-4 0,-2 2-4 0,1-1-3 0,-3 2-2 15,3-1-2-15,-4 0-2 0,1 1 0 0,0-1-3 0,-2 1-2 0,-1 1-3 16,-1-2-1-16,2 3-2 0,-2-2-2 0,-1 0-1 0,-2 0-3 0,2-1-2 0,-2 0-2 16,0 1-2-16,0-1 0 0,-2 1 0 0,2-2-2 0,-1 1 0 15,-2-2-1-15,2 1-2 0,-2-2 0 0,0 2-3 0,-1-2-1 0,1 0-2 0,-1-1-7 16,-2 0-12-16,-1-1-16 0,1-1-22 0,-4 2-20 0,2-2-20 0,-4 0-23 16,1-1-22-16,1-1-35 0,-3 0-38 0,-1 0-36 0,3 0-35 0,-3-1-44 15,2 0-47-15,1 0-64 0,-2-3-69 0,3 0-32 0,0 1-13 0,-1-1 3 16,4-1 8-16</inkml:trace>
  <inkml:trace contextRef="#ctx0" brushRef="#br0" timeOffset="103326.2">29266 6125 351 0,'6'-12'370'16,"0"2"-48"-16,1-2-70 0,-2 4-60 0,1 0-53 0,-1-1-24 0,0 4-14 16,1 0-4-16,-2 1-5 0,-1 1-2 0,2 2-3 0,2 1-2 0,-2 1-2 0,1 2 5 15,1 1 4-15,-2 1 3 0,3 0-2 0,0 4-2 0,-1-1-7 16,1 3-3-16,-2-1-3 15,3 5-5-15,0 0-4 0,-2 2-6 0,3 2-4 0,-3-1-6 0,1 3-4 0,-3 0-5 0,1 3-5 0,0-1-4 0,0 1-3 0,-3 3-1 16,-1-2-2-16,-1 2-4 0,-2 0-2 0,-1-1-6 0,-3 2-5 0,0-2-2 0,-2 2-1 16,-1-2-3-16,-3 2-3 0,1 0-11 0,-1-1-16 15,0-1-24-15,0 0-26 0,-2-1-31 0,0-1-28 0,1-1-28 0,1 0-30 0,-1-1-37 0,2-2-41 16,0-1-67-16,1-2-78 0,-1-2-40 0,4-1-25 0,0-2-2 0,0-1 127 16</inkml:trace>
  <inkml:trace contextRef="#ctx0" brushRef="#br0" timeOffset="103469.21">29338 6859 418 0,'4'-8'450'0,"1"-1"5"0,-2 1 4 16,1-1-74-16,1-1-108 0,-1 2-74 0,1-1-60 0,-3 1-37 0,2-1-27 15,-1 1-30-15,-1 0-30 0,3 1-30 0,-4 0-29 16,2 0-33-16,-1 1-32 0,1-1-28 0,-1 1-28 0,1 0-41 0,-1 1-51 0,1 1-66 0,-1 0-75 16,-1-1-34-16,2 1-16 0,-2 1 3 0,2 0 402 0</inkml:trace>
  <inkml:trace contextRef="#ctx0" brushRef="#br0" timeOffset="111857.66">3860 10800 0 0,'-2'-7'298'0,"1"2"45"0,0-2-2 0,1 1-84 0,-2 1-120 0,0-2-57 0,1 2-29 0,0 0-11 15,1-1-3-15,-3 2 2 0,2-1 4 0,-1 1 6 0,-1 1 5 16,2 0 4-16,-3-1 5 0,3 0-1 0,-1 1 0 0,0 2 0 16,1-3-2-16,0 3-1 0,0-2-3 0,-1 2-4 0,1 1-5 0,1-2-8 0,-1 1-7 0,-1 0-8 15,1 1-5-15,1 0-5 0,0 0-4 0,0 0 0 0,0 0 2 0,1 0 2 16,2 0 3-16,-2 0 1 0,3 1 5 0,-1 0 2 0,-1 1 3 0,4-2 2 16,-2 1 0-16,0 0-2 15,1 1 2-15,1-1-1 0,0-1-1 0,-1 1 0 0,2 0 1 0,0 1-1 0,-1-2 0 0,3 1 0 0,-2-1 1 0,0 2-1 16,1-1-2-16,-1-1 1 0,1 1 1 0,-1 2 5 0,2-2 3 15,1 0 5-15,1 1 3 0,0-1 3 0,3-1-1 0,1 1 1 0,1 0 1 0,1-1-2 0,3 0-3 16,3 0 0-16,3 0 0 0,1-1 0 0,2 0-1 0,2 1-3 16,1-1-6-16,4-1-4 15,4 0-4-15,-1 0-3 0,2 0-4 0,2 1-3 0,0-2-1 0,-1 0-1 0,3 1-4 0,0-2 0 0,1 2-1 0,-2 0-1 0,2 2-1 16,-1-3 0-16,1 2-2 0,0 1 3 0,0 0-1 0,-3 0 0 0,1 0-2 16,1 1 0-16,-3 2-2 0,-1-3 1 0,1 2 3 15,-3 1-2-15,-1 1-1 0,-2-2-1 16,-2 1 0-16,-1 0-1 0,-2-1 1 0,2 1 0 0,-2 0-1 0,-2-2 1 0,0 1 2 0,1-1 1 0,-3 1 0 0,2 0 1 0,-2-1-1 15,0-1-1-15,-1 0 1 0,2 0-1 0,-2 0 2 0,1 0 0 0,-2-1 0 16,2-1-1-16,-1 0-2 0,2 1 0 0,-2-1-1 0,0 1 0 0,0-2 1 16,0 2-1-16,1-3 1 0,0 1 1 0,1 2 4 0,-2-3 1 0,4 1 2 15,-3 1-1-15,3-2 1 0,0 1 3 0,-2-1 3 0,3 0 4 0,0 1 3 16,-1 0 2-16,1-1 1 0,0 0 1 0,-1 0 0 0,1 0 0 0,0 0 0 16,0 0 0-16,-1 1-1 0,1-1 1 0,1 1-1 0,0-1 0 0,0 1-3 15,0-2-2-15,2 1-4 0,-1 1-1 0,2-1-2 0,-1 0-1 0,2 0 0 0,0 2-2 16,1-2-1-16,-1 0-1 0,2 0-1 0,0 1-1 0,-1 2-1 0,0-3-1 15,-1 3-1-15,0-2-1 0,-2 2 0 0,-2-2-1 0,-1 2 0 0,-2 1-1 16,-3 0-3-16,-4-2 0 0,-1 2-1 0,0 0 1 0,-2 0 2 0,-4 2-1 16,1-2-1-16,-4 0-1 0,1 1 0 0,-3 1 1 0,0-1 0 0,-3 1 0 0,3 0 1 15,-4 0-1-15,2 1-1 0,-3-2-5 0,0 1-6 0,-1-1-6 16,-2 3-5-16,3-2-8 0,-4 1-6 0,2 0-14 0,-2-1-17 0,-1 1-25 0,-1 1-32 16,-2-2-34-16,1 1-38 0,-3 0-40 0,-2-1-41 0,1 1-68 0,-4 0-81 15,0-2-49-15,-2 1-35 0,-3-1-15 0,-2 0-4 0,-2 0 8 16,-3 1 509-16</inkml:trace>
  <inkml:trace contextRef="#ctx0" brushRef="#br0" timeOffset="113785.65">10012 11259 308 0,'-3'-5'364'0,"1"3"-21"0,-3 0-30 0,1-2-66 0,-1 1-79 16,1 1-35-16,-2-1-15 0,2 0-3 0,1 1 3 0,-1-2 3 0,-1 3 2 15,1-2 1-15,2 1-3 0,-1 0-2 0,2-2-6 0,0 1-8 16,-1 1-8-16,2-1-13 0,0 0-10 16,2 1-10-16,-1-2-10 0,0 1-10 0,3-1-10 0,-1 0-7 0,0 1-6 0,2 0-3 0,0-1 1 0,0 1-3 0,1 1 0 15,-1-2-1-15,0 2 0 0,0 1-1 0,1-2 0 0,-1 1-1 0,0 2-1 16,2-1 1-16,-2 1 1 0,0 0 1 0,1 0 2 0,0 0 0 0,-1 1-2 15,4-1 2-15,-2 1 0 0,4 0 4 0,-2 2 4 0,3-2 4 0,2 1 2 16,-1-2 3-16,3 1 3 0,1 0 0 0,4 1 1 0,4-1-1 0,0-1 1 16,3 0-1-16,2 0 3 0,5 0 0 0,2 0 3 0,3 0 0 0,3 0-2 15,2 0-3-15,1 0-3 0,4 0 0 0,0 0-1 0,3 0-1 0,0 0 1 16,3 0 0-16,1 0 1 0,4 0 1 0,1 0 0 0,2 1-1 0,-1 1-3 0,0-1-1 16,1 0-2-16,0 2 0 0,1-3-1 0,-1 4 0 0,1-2 0 0,2 1 0 15,-1 1 1-15,-1-3-1 0,0 2-2 0,0 1-3 0,2-2 0 0,-1 1 2 16,-3 0 2-16,3-2 1 0,-3 2 2 0,2-2 3 0,-3 2 0 15,1-2 1-15,0 1-1 0,-2 0-1 0,-1-1-1 0,-1 2-1 0,-2-2 1 0,-3 2-1 0,-1-2-2 16,-1-1-3-16,-1 1-3 0,-2 1-4 0,-1-1-2 0,-1-1-4 16,-3 1-2-16,1-1-1 0,-1 0-2 0,-5 0 0 0,1 0 0 0,-4-1-1 0,-2 1 1 15,-1-1 1-15,-1-1 2 0,-2 1 1 0,-1 0 2 0,-2-2 0 16,-3 2 1-16,-3-2 1 0,-1 2 0 0,-2-2 2 0,0 1 1 0,-2-1 1 0,-1-1-1 16,-2 2 1-16,0 0-2 0,-2-2-1 0,1 0-2 0,-2 0-2 0,0 2-1 15,-1-2 0-15,1 0-1 0,-2 0-2 0,0 1-1 0,-3 1-1 16,1-1-2-16,2-1-2 0,-3 2-1 0,0 0 0 0,0-1-1 0,-2 1 0 0,1 1-1 15,-1-2 1-15,-1 3-1 0,1-1 0 0,0-1-1 0,-2 2 0 0,2-1 1 16,-3 1-1-16,1-1 0 0,1 1 0 0,-1 0 1 0,0 0 0 0,2 0 0 16,-1 0-1-16,-1 0 1 0,3 0 0 0,-3 0 0 0,3 1 1 0,-2-1 0 15,2 1 0-15,1-1 1 0,-1 2 0 0,1-1 0 0,0-1-1 0,2 3 1 16,-2-2-1-16,3 1 0 0,-1 1 0 0,1-2 0 0,0 1 0 0,1-1 0 16,0 2 0-16,-2-2 0 0,3 0 0 0,-3 1 0 0,1-1 0 0,2-1 0 15,-4 1 0-15,3 0-1 0,-3 1 1 0,1-2 0 0,0 0 0 0,-2 1 1 16,0 1 0-16,1-1 1 0,0-1-2 0,-1 0 1 0,4 0 0 0,-2 0 0 15,4 0 0-15,-2 0 0 0,3-1 0 0,2-1 0 0,2 1-1 0,1 1 0 16,3 0 1-16,3-2-2 0,0 1 1 0,3 0 0 0,1 1-1 0,1 0 2 0,0 0-1 16,1 0 0-16,2 0 0 0,-1 0 1 0,1 0-1 0,0 0 0 0,-2 0 0 15,1 0 0-15,-3 0 0 0,1 0-1 0,1 0 2 0,-4 0 0 16,-1 0 0-16,-2 0-1 0,0 0 0 0,-3 0 1 0,-2 0 0 0,1 0 0 0,-2 0 0 16,-2 0-1-16,-1 0 1 0,1 0 1 0,-3-1 0 0,0-1-1 0,0 1-1 15,-2 0-1-15,2-2 0 0,-1 1 1 0,1 0 0 0,2-3-1 16,-1 1 0-16,1 0 0 0,0 0 0 0,1-2 1 0,3 0-1 0,2 0 0 0,2-1 0 15,-1-2 2-15,1 1 0 0,0-1 0 0,3 1-1 0,0 0 0 0,0-2 0 0,1-1 0 16,0 2 0-16,-2-3 1 0,1 0 0 0,2 1-2 0,-4-1 1 0,2-1 0 16,-3-1 0-16,1 0-1 0,0 0 1 0,-2-2-1 0,-1 0 0 0,1 0 1 15,0 0 1-15,0-2 0 0,0 0-1 0,2 0 1 0,-2-2 0 16,1-1 0-16,0 0 0 0,3-1 0 0,-1-1-1 0,1 0 1 0,1-2 0 0,1 1-1 16,-1-1 1-16,2 0-2 0,-2-2 1 0,4 2 0 0,-2-1-1 0,1-2 0 15,1 2 0-15,0-2-1 0,-2 2 1 0,3 0 0 0,-4 0 1 0,1 1-2 16,-1 0 0-16,0 0 1 0,-2 0-1 0,-3 1 2 0,-1 2-1 0,-1 0-1 15,-2 2 0-15,-1-1 0 0,-2 2 1 0,-2-1-2 0,-2 0 0 0,0 1 0 16,-2-1-1-16,-1 1 1 0,-3 1-1 0,-2-1-1 0,1 0 1 0,-2 2-1 16,-1-3 1-16,-1 0 1 0,-2 2-1 0,1-2 0 0,-2 0-2 0,-1 1 1 15,0-1 1-15,-1 0-1 0,-2 1 2 0,2 0-1 0,0-2 1 0,-3 2 0 16,3 0 2-16,-4-2-1 0,1 2 0 0,0 0 0 0,-2-2 1 0,-1 4 0 16,1-2 0-16,-3 0 2 0,-1 1 0 0,-1-1-1 0,0 0 1 0,-3 1 0 0,0 0-1 15,-4 0-1-15,-2-1 0 0,1 1 1 0,-5 0-1 0,2 0-1 0,-4 0 0 16,-2 1 0-16,1 0 0 0,-3 0-2 0,-2 0 2 0,-3 0-1 15,2 1 0-15,-2 1 1 0,-1-1-1 0,0 0 1 0,-2 2 0 0,0-1-1 0,2 2 1 0,-2 0 1 16,2 0 0-16,0 1 0 0,0 0 0 0,1-1 2 0,0 3 0 16,2-1 0-16,-1 2 0 0,2-3-1 0,-1 3 0 0,-2 0 0 0,3-1 0 0,-2 0 0 15,1 2 0-15,-1-1-2 0,-2 1-1 0,-1-1 1 0,1 1-1 16,-3 0 1-16,-1 1 0 0,-3 0 0 0,-3-1 0 0,-2 0 0 0,-3 0 1 0,-1 2-1 16,-4-2 1-16,0 1 0 0,-2 1 2 0,1-1 0 0,-4 2 0 0,1-1-1 15,0 0 0-15,1 1-1 0,-2 1-1 0,4-1 0 0,0 0 1 0,1 2 0 16,5-1-1-16,4 0 1 0,0 0-1 0,4 2 0 0,2 0-1 0,0 1 0 15,2-2 2-15,3 3-1 0,-1-1 0 0,1 0 1 0,1 1 0 0,0 0 1 16,0 1 1-16,-1 0 0 0,-2-1-1 0,0 2-1 0,-2 0 2 0,-2-1 1 16,0 1 1-16,-3-1-2 0,-3 3 1 0,-3-1-1 0,-3-1-1 0,1 1 1 15,-3 1-2-15,2 0 0 0,-1 0-1 0,-1-2 1 0,1 2-1 0,2 0 1 16,2 0 0-16,0 0-2 0,4 1 1 0,2-1 0 0,2-1 0 0,2 2 2 16,1-1-1-16,3 0 1 0,0-1 0 0,0 1 0 0,2-1 1 15,0 1 0-15,2-1 0 0,-1 1 0 0,-1 1 0 0,1-1 0 0,-1 0 0 0,0 1-1 16,-1 0 0-16,-2 0 0 0,-1 0-1 0,1 0 0 0,-4 0-1 0,-2 3 0 15,-3-1 0-15,0 0 0 0,-4 0-1 0,1 1 2 0,1 2-2 0,-2 0 1 16,0 0 0-16,0 1-1 0,0-1 1 0,0 2 0 0,3-1 2 0,-1 0 1 0,2 2 1 16,1-1 0-16,4 1 0 0,-1-1-2 0,3 1 1 0,1-1-1 0,6 0 0 15,-1 1 0-15,2 0 0 0,1 0 0 0,3 0-1 0,-1 2 1 0,4-1-2 16,-2 1-1-16,1 1 1 0,2 1 1 0,-2 1 0 0,3 0 0 0,-1-1 0 16,1 4 2-16,0-1 0 0,1 2 1 0,-1-1-2 0,0 4 1 0,2-1 0 15,-3-1-1-15,3 2 0 0,-2 1 0 0,0 1-1 0,1-1 0 0,2 0-2 16,0 2-1-16,3-1 1 0,0 0-1 0,2 0-1 0,1 0 1 0,3 0-1 0,1 0 1 15,4-2 1-15,1 2 0 0,4-1 1 0,0 0 1 0,3 1 0 0,1-1 2 16,2 2 1-16,2-1 1 0,2 0 0 0,3 1 0 0,1 1 0 0,3-1 1 16,0 2-1-16,4-1 2 0,1-1-2 0,3 0 0 0,1 1-1 0,2 1 2 15,5 0 0-15,2 0 1 0,2-1-1 0,1 0 0 0,4 0 0 0,4-2 0 16,6 2 0-16,1-1-1 0,4-1 1 0,2-2-1 0,5 0 1 16,1-1 0-16,6-2 1 0,2 0-3 0,0-2-5 0,5 1-8 0,4-4-10 0,-2-1-10 15,3 1-17-15,0-4-15 0,0 0-16 0,1 0-17 0,0-1-17 0,-4-3-14 16,-1 0-17-16,-2 0-15 0,-5-2-20 0,-4 1-22 0,-2-1-19 0,-4-2-20 15,-3-1-13-15,-2 1-11 0,-1 0-10 0,-6-1-8 0,-2-1-32 0,-3-1-43 16,-2 0-54-16,-2 0-58 0,-1 0-19 0,-4-1-1 0,-2-2 14 0,-2-1 425 16</inkml:trace>
  <inkml:trace contextRef="#ctx0" brushRef="#br0" timeOffset="115569.67">6892 10909 111 0,'-16'1'297'16,"-2"-1"-68"-16,1 1-101 0,-2 0-53 0,-2 1-32 0,1-1-15 0,-2 2-8 15,-3-1-1-15,0 1-1 0,-2 1 1 0,-1-1 0 0,0 1-1 0,-1 1 1 16,-1-1-1-16,0 0-1 0,-2 2 0 0,0 0 1 0,-3-1-1 0,1 2-1 15,-4-1-2-15,1 2-2 0,-2-2-2 0,1 2-3 0,-3-1-2 0,3 1-2 16,-1-1-2-16,-1 1 0 0,2 0-1 0,-1-1 1 0,2 2-1 0,-3-2-1 16,3 0 0-16,1 0 0 0,-1 1 0 0,1-3 0 0,0 3 0 0,0-4 1 15,0 2 1-15,0 1 0 0,-2-3 0 0,1 1 2 0,0 0 0 0,-3-1-1 16,0 2 2-16,-1-1 1 0,-2-2 2 0,1 0 2 0,-3 3 0 0,-1-4 3 16,-1 4-2-16,-2-1 1 0,1-1 0 0,-3 1 1 0,0-1 0 0,1 0 0 15,-1 0 0-15,1 0 1 0,0 0 0 0,-1-2-2 0,4 1-1 0,-2 1-1 16,3-3 0-16,0 2-1 0,4-2 0 0,0-1-1 0,1 0-1 0,4-3 1 15,-1 1 0-15,4-1 0 0,0-1-1 0,3-1 0 0,0-3 1 0,0 2 1 16,4-3 0-16,-2-1 2 0,2 1-1 0,-2 0 1 0,3-4 0 0,0 1 2 0,1-1-3 16,-1 0 1-16,1-3-2 0,2 0-2 0,-2 0-2 0,0-2 1 0,2 0-2 15,0-3-2-15,-1 0-1 0,2 0-2 0,0-4 0 0,-2 0-1 0,3-3 0 16,0 1 0-16,0-3 0 0,1-2 2 0,1 1 1 0,-1-3 0 0,3-2 2 16,-2 1-1-16,3-1 2 0,0 0 0 0,0-1 1 0,0-2 0 0,1 3 0 15,0 0 1-15,0-1-1 0,0 1 1 0,0 1 1 0,2-1 1 0,-1 1 0 16,1 2-1-16,1-1 1 0,1 1-1 0,1 3 0 0,0 1 0 0,3 1-1 15,-1 0-1-15,2 2 0 0,1 1 1 0,1 0-1 0,-1 1 0 0,4-1-2 16,0 1-3-16,1 2 0 0,1-1-1 0,0-1 0 0,3 1 0 0,-2-1 1 0,2 1 2 16,1 0 1-16,2 0 2 0,1 1-1 0,-2-1 1 0,3 1-1 0,1 0 2 15,0 0 1-15,1 1 1 0,-1-1 0 0,2 2 0 0,3-1 0 16,-1 1 0-16,2 1-2 0,2-1-2 0,1 1-1 0,5-1-3 0,0 0-1 0,4 1-3 16,2-3 0-16,5 2-1 0,2 0 0 0,3 0 1 0,3-1 1 0,3 0 1 15,6-1 2-15,3 0-1 0,2 0 0 0,4 1 0 0,2 0 1 0,7-1 0 16,1-2 1-16,3 3-1 0,2-2-1 0,1 0-1 0,6 2-2 0,3-1 0 15,3 0-1-15,2-2-1 0,1 3 0 0,1-1 1 0,0-2 0 0,3 3-1 16,-3-1 1-16,2 2 2 0,-1-1 0 0,-2 2 0 0,-4 2 1 0,-5 0 3 16,-1 2-2-16,-4 1-2 0,-3 2 0 0,-2 0-2 0,-3 2-1 0,-3 2 1 15,-3 0 0-15,2 3 2 0,0-1 1 0,-3 3 0 0,2 1 1 0,-3 2 2 16,2 0 1-16,0 0 2 0,-1 2 0 0,-2 0 2 0,1 2 0 0,2 1 1 16,-4 1-1-16,1 0 0 0,0-1-2 0,-2 3 0 0,-1 0-2 0,1 2-2 15,-1 1 0-15,-1-2-1 0,-1 3-1 0,0 1-2 0,-2 0 1 0,2 0-1 16,-2 3 3-16,-1-1-1 0,-1 0 1 0,0 2 0 0,0 0 1 0,-1 2 2 15,-1-2 0-15,-2 1 0 0,1-1-1 0,-3 3 1 0,0-3 0 0,-3 3 1 0,1-1-2 16,-5-2-2-16,0 3-1 0,-4-2-4 0,-3 1-2 0,-2 0-2 16,-2 2-2-16,-3-1-2 0,-1 1-3 0,-3-1-3 0,-6 1-1 0,0-1-1 0,-4 2-1 15,-1 0-1-15,-3 0-1 0,-3 1 2 0,-1 0-1 0,-2 1 1 16,-2-2-1-16,-2 2 1 0,1-1-3 0,-1 1 1 0,-3-3 1 0,2 1 0 0,2 0 3 16,-2-2 0-16,3 0 0 0,-2-3 2 0,3 0 0 0,0-1 1 15,0-2 2-15,3-1 0 0,-2-1 3 0,3 1 3 0,-2-1 2 0,2-3 2 16,2 2 3-16,-3-2 1 0,-1 1 1 0,2-2 0 0,-3 1 1 0,2-1 1 0,-1 0 0 15,-2 1 0-15,-2-1 0 0,-1 2 1 0,1 0-1 0,-3-1 0 0,-3 2 0 0,2 0 0 16,-3 3 0-16,-1-3 0 0,-1 3 0 0,0-1 0 0,-1 0-1 16,-2 0 0-16,1 0-1 0,0 0 1 0,-2 0 0 0,1 1 0 0,2-3 1 15,-2 3 0-15,-1-2 0 0,2 0 0 0,0-1 0 0,-2-1 0 16,2 2 0-16,-1-1 2 0,0-2 1 0,1 1 1 0,-1 1 2 0,-1-3 0 0,-1 1 1 0,2 1 1 16,-3 0 0-16,-2-2-1 0,-3 1 1 0,1-1 0 0,-3 1 0 15,-1 0 0-15,-3 0 0 0,-3 1-1 0,0 0-1 0,-3 0-1 0,-1-1-2 0,1 3 0 16,-1-1-2-16,0 0-1 0,-1 1-1 0,3 0 0 0,1 1 0 0,1 0 0 15,4-1-1-15,2 0 1 0,4 0 0 0,1 0 0 0,1 1 0 16,3-3 0-16,3 2 1 0,-1-2 0 0,4 0 0 0,0 1 0 0,1-1 0 0,1-2 0 16,-1 2 1-16,2-1 0 0,-1 0 1 0,1 0-1 0,-2-1-4 0,0 0-4 15,-1 1-8-15,2-2-8 0,-3 1-24 0,-2-1-27 0,2 2-62 0,-3-3-75 16,1 1-44-16,-2-1-8 0</inkml:trace>
  <inkml:trace contextRef="#ctx0" brushRef="#br0" timeOffset="119528.78">16710 11069 237 0,'0'-4'302'0,"0"0"-64"0,-1 1-85 0,0 2-55 0,-1-1-41 16,1 0-19-16,1 2-12 0,-1-1-7 0,-3-1-6 0,3 2-4 0,-1 0-4 16,0 0-3-16,-2 0 0 0,2 2 0 15,-2-1-1-15,2-1-1 0,-2 1 0 0,0 0 1 0,2 1 0 0,-1-1-1 0,2 2 0 0,-1-2 0 0,-2 2 0 16,4-2 0-16,-1 2 0 0,-1-2 1 0,2 3 2 0,0-1 0 0,0-1 0 0,0 2 1 15,2-2 3-15,-1 0 1 0,-1 2 3 0,4-1 2 0,-2-1 4 16,1 0 3-16,-1-1 3 0,2 2 4 0,-2-2 0 0,3 1 0 0,-1 1 0 0,0-2 0 16,0 2 0-16,-1-3-1 0,3 1-2 0,-1 1-2 0,2-1-1 0,1-1-4 15,0 1-1-15,2 1-4 0,2-1-4 0,-1-1-2 0,4 1 1 0,1 0-1 16,4 2-1-16,1-2 0 0,5 1 0 0,2-1 2 0,5 2 0 0,7-1 3 0,5 1 1 16,3 1-2-16,8-1-1 0,9 0 0 0,4 1 0 15,8 0-1-15,6-1-2 0,3 1-1 0,6 1 0 0,5-2-1 0,5 1 2 0,3 0-2 0,3 1 1 16,3-1-3-16,0 1-3 0,0-1-4 0,5 0-4 15,-2 1-8-15,-1 0-10 0,1-1-10 0,-2 2-9 0,-1-1-12 0,-6-1-12 0,-5 1-21 16,-2-1-25-16,-6-1-45 0,-8 1-57 0,-2-1-49 0,-9 0-45 0</inkml:trace>
  <inkml:trace contextRef="#ctx0" brushRef="#br0" timeOffset="124064.85">14289 12213 0 0,'3'0'264'15,"-2"0"105"-15,2 1 1 0,-1-1-65 0,-2 0-97 0,1 1-62 0,1 1-49 0,-2-1-23 16,0 0-15-16,0 1-6 0,0 0-5 0,-2-1-3 0,1 2 0 15,1 0 1-15,-2 1 2 16,-1 1 0-16,2 0 2 0,-2 0 1 0,0 2 2 0,0 1 0 0,-1-1 1 0,2 2 0 0,-1-1-4 0,2 2-1 0,-1-1-5 16,-2 0-2-16,3 1-4 0,-2 1-3 0,2-1-1 0,1 0 0 0,-1 1-1 0,0 0 1 15,-1 1 1-15,2-1-3 0,0-1-4 0,0 3-4 0,0-1-1 0,0 0-1 16,0 0 1-16,0 0 0 0,0-1 1 0,0 3-1 0,0-1 0 0,0 0-3 16,0 1-4-16,0-1 0 0,0 0-1 0,0 0-1 0,0 1-1 15,0-3-1-15,-1 3 0 0,1-1-3 0,-1-1-2 0,-1-1 0 0,1 3-1 0,1-3-1 0,-1-2-3 16,-1 2 1-16,0-1 0 0,1-1 0 0,1-1 1 15,0 0 0-15,0-2 0 0,0 1 1 0,0-3-1 0,0 2 0 0,0-1-3 0,0-2-2 16,0 0-2-16,-1 1-7 0,0-1-10 0,-1-1-13 0,1 0-13 0,1-1-18 16,-2-1-19-16,-1 2-21 0,2-2-22 0,-4 0-24 0,3 0-23 0,-1 0-33 0,-2 0-35 15,1 0-69-15,-1 0-84 0,2-2-32 0,-1 1-9 0,0-1 4 0,-2-1 285 16</inkml:trace>
  <inkml:trace contextRef="#ctx0" brushRef="#br0" timeOffset="124416.85">14386 11868 0 0,'13'-8'238'0,"-1"1"171"0,0 0 1 0,2 1 10 0,-4-2 9 16,2 4-88-16,0-1-133 0,-2 1-70 0,-1 1-40 0,0 2-19 0,1 1-10 15,-2 0-2-15,0 1 2 16,0 1 1-16,-2 1 0 0,1 0 1 0,0 3-2 0,-2-2-8 0,0 2-10 0,-2 0-9 0,1 1-4 0,-1 0-5 0,-1 1-2 0,-2-2-3 16,1 3-2-16,-1-1-3 0,-1 1-6 0,1-1-3 0,-2 1-3 0,-1-1-2 15,2-1-2-15,-2 2 0 0,2-3-1 0,-1 1-3 0,0-2-1 16,-1 0-7-16,0 0-9 0,2-1-14 0,-2-3-16 0,2 2-19 0,-1-2-21 0,-1 0-18 15,2-1-19-15,-3 0-16 0,3-1-17 0,-3 0-14 0,2-1-15 0,-2 1-19 16,1 1-21-16,1-1-30 0,-3 1-34 0,0-2-49 0,1 1-51 0,1-2-15 0,-2 2 5 16</inkml:trace>
  <inkml:trace contextRef="#ctx0" brushRef="#br0" timeOffset="126117.87">15513 12538 0 0,'2'0'51'16,"1"0"354"-16,-2 0 11 0,3 0-4 0,-2 0-9 0,-2 0-82 0,1 0-113 16,1 0-56-16,-1 0-28 0,0-1-12 0,-1-1 0 0,1 2-2 0,1-2-3 15,-1 1-7-15,0-2-6 16,-1 0-9-16,1 1-10 0,1-1-9 0,0 0-8 0,-2 0-5 0,0 0-4 0,0 0-3 0,-2 1-4 0,0-1-9 0,1 0-11 15,-1 0-9-15,-1 0-5 0,-2 1-3 0,0-1-2 0,0 0 0 0,0 0-2 16,0 0-1-16,-1 1 0 0,0-1 2 0,0 0 1 0,-2 0-1 0,2 0 1 0,-3 1-1 16,3-1 0-16,-4 0 0 0,3 0 2 0,-2 0-2 0,-1 1 0 0,-1-1 0 15,1 0 1-15,-2 0 1 0,0 1 0 0,1 0 1 0,-1 1-1 0,1-2 1 16,-2 2 1-16,2-1 0 0,0 0 1 0,-2 0-1 0,1 0 0 0,-1 2 0 16,1-1 0-16,-1 0 1 0,1-1 0 0,-1 2 1 0,-1-1 2 0,2 0-1 15,-1-1 1-15,2 2-1 0,0 0 1 0,-2 0 1 0,2 0-2 0,1 0 1 16,-1 0-1-16,0 0 1 0,2 0-1 0,-2 2 0 0,2-1-2 15,-1 0-1-15,2 2-3 0,-2-2 0 0,1 3-1 0,-1 1-1 0,0-1 0 0,0 0 0 0,1 3 0 16,0-2 0-16,0 3-1 0,-1-1-1 0,1 0-1 16,1 1 1-16,0 1 0 0,-2-1 1 0,4 0-2 0,-3 1 1 0,3-1 1 0,1 1 0 0,-2-1-1 15,2 1-1-15,1-1 0 0,0 0 0 0,-2 1 2 0,4-1 2 0,-1 1 0 16,-1-2 2-16,3 0-2 0,-1 2 2 0,-2-1 0 0,4 1 1 16,-1-1-1-16,1 1 2 0,0 0 1 0,0 0 2 0,1 1 1 0,-1 1-2 0,4-1 1 15,-2 1-1-15,1 0 0 0,-1 0-1 0,2 3-1 0,1-3-1 0,-2 1 1 16,1 0 0-16,1 0 0 0,1 0 0 0,-1-1-1 0,0 0 1 0,2 0 1 15,0-1 4-15,-2 0 4 0,4 0 5 0,-2-2 2 0,1-1 4 0,0 0 2 16,1 0 1-16,2-4 1 0,0 2 2 0,-1-2-2 0,4 0 1 0,-2-2 0 0,2-1-2 16,0-1-1-16,-1-2-5 0,2 0-4 0,-1-2-1 0,2 0-1 15,-1-1 0-15,0-2-1 0,0 0 0 0,0-2-1 0,-3 0 1 0,3-2 1 16,-3 1-1-16,2-3 1 0,-4 0 0 0,2-2-1 0,0-2 1 0,-1-2-2 0,0 2-2 16,-2-4-4-16,0-1-1 0,-1 1-2 0,2-3-2 0,-4 0-1 0,2-1-1 0,-1 0 0 15,-2-1-1-15,1 0-2 0,0-1 1 0,-1 1 1 0,0-1 0 16,0 2 0-16,-1 0 0 0,0 1 0 0,-2 1 1 0,2-1 0 0,0 4-1 15,-2-1 1-15,-1 2-1 0,2 1 0 0,-2 1-1 0,0 1 1 16,1 2 0-16,-1 0 0 0,0 1-1 0,-1 1 0 0,0 0-2 0,0 1-5 0,0 0-2 16,0 2-1-16,0 0-1 0,-1 0 1 0,0 1-4 0,-1 1-1 0,1-1-4 0,1 2-3 15,-1-1-1-15,0 0-3 0,-1 2-1 0,1-1 0 16,1 2 1-16,-1 0 1 0,0-2 1 0,1 2-2 0,0 2-2 0,0-2-1 0,0 1 1 0,0 2 1 16,0 0 3-16,0 0 3 0,0 0 3 0,0 0 0 0,0 2 1 0,0 0-1 15,0 0 2-15,0 0 1 0,0 0 2 0,1 1 5 0,0 0 1 0,-1 2 1 16,1-1 3-16,1 1 0 0,-1 1 1 0,0 0-1 0,-1-1 0 0,3 1 1 15,-1 0 1-15,0 1 0 0,0-1 2 0,2 1-1 0,-2 0 1 0,2-1 0 16,0 1 0-16,-1-1 1 0,2 0 1 0,0 2-1 0,-1 0 0 0,1-1 2 16,1 1 0-16,-1 0 1 0,0 1 0 0,1-1-1 0,-1 3 2 0,-1-1 2 15,1 1 1-15,0 1 1 0,-3 0 2 0,2 1 0 0,-1 0 2 0,-1 1 2 16,-1 1-1-16,1 2 1 0,0-1 0 0,-2 1 0 0,0 0-1 0,0 0 0 16,-2 0-1-16,0 1 0 0,1 0-1 0,1 0-2 0,-1 0-1 0,0-1-1 15,-1 2 0-15,2-1-1 0,0-1-1 0,0 0-1 0,0 2 1 0,0-1 1 0,0 0 1 16,2 0-1-16,-1-1 0 0,0 1 0 0,-1 0 1 0,1-2 0 15,1 2-2-15,1 0 1 0,-2 0-1 0,2-1 0 0,-2 0 0 0,3 0 0 0,-1 0-1 16,-1 1-1-16,3-3 0 0,-3 1 1 0,2 1-1 0,0-4-1 16,0 3-1-16,0-3 1 0,0 2-1 0,0-1 0 0,1 0 1 0,1-2-1 0,-1 2 1 15,0-2 0-15,3 1 0 0,-1-2 1 0,2-1-1 0,-2 1 2 16,2-1 0-16,1 1 1 0,0-2 0 0,0 0-2 0,1-1-9 0,-1-1-11 16,1 1-16-16,-1-1-19 0,1 0-28 0,0-2-33 0,-2 1-40 0,2-2-45 0,-1 1-36 0,1-2-38 15,-2-1-85-15,2-1-109 0,-1-2-53 0,-1 1-29 0,1-2-5 16,-2 0 4-16,3-3 13 0,-2-1 511 0</inkml:trace>
  <inkml:trace contextRef="#ctx0" brushRef="#br0" timeOffset="130179.83">11271 12633 0 0,'8'0'167'0,"-2"1"187"0,0 0 7 0,0 0-56 0,0-1-82 15,1 1-58-15,0 0-48 0,-2 0-17 0,1 1-4 0,2-1 4 0,-2 0 5 16,-1 0 6-16,2-1 2 0,0 2 1 0,0-1 3 0,-1 0-1 0,1-1-1 15,1 0 0-15,-2-1-2 0,3 0-5 0,-2-1-10 0,1-1-7 0,2 0-8 16,-1 0-10-16,1-2-9 0,-2 0-9 0,2-1-6 0,0 1-7 0,0-1-8 16,0-1-5-16,-1 0-3 0,1-2-5 0,-3 1-6 0,3-1-1 0,-4 1 0 0,0-2-1 15,1 0-5-15,-2-2 0 0,-2 1-1 0,1-1-1 0,-3 0 0 16,2-1-1-16,-3-1-1 0,-3-1 1 0,2 2-2 0,-3-1 0 0,2-1-2 16,-2 2 1-16,-2-1-2 0,2 0 0 0,-2 2 1 0,0 0-1 0,-3 1-1 15,3 1 1-15,-3 0 0 0,0 2-1 0,1 0 0 0,-1 0 1 0,-1 2-1 16,0 0-1-16,-1 1 1 0,1 2 0 0,-1 0-1 0,0 0 1 0,1 1-2 0,0 1 1 15,1 1 1-15,-2 0-2 0,2 1 0 0,1 1 1 0,0 0 0 0,-2 1-1 16,3-1 1-16,-2 2-1 0,2 0 1 0,-2 1 1 0,3 0-1 0,-2 1 1 16,2-1 0-16,0 4 0 0,0-2 0 0,-2 2 0 0,3 0 1 0,0-1-1 15,0 4 0-15,2-3 0 0,-1 3 0 0,0-1 0 0,3 0-1 16,-2 1 1-16,1-1-1 0,2-1 0 0,0 3 0 0,0-1 2 0,0 1-1 0,2-1 0 0,1 0 1 16,-2-2 0-16,3 4 1 0,0-4 0 0,-1 2 0 0,2 0 1 0,0-2 1 15,1 1 1-15,2-1 2 0,-2 1 1 0,3-2 3 0,-2 0 2 0,1 0 0 16,0-1 2-16,1 0 2 0,0-1 1 0,0 0 1 0,0-3 1 15,0 3 1-15,2-2 1 0,-2-2 0 0,1-1 1 0,-1 2-1 0,0-2-1 0,0-1-1 16,1-1-2-16,1-1 0 0,-2 1-2 0,1-3-1 0,-3 0-2 0,2 0-3 16,0-2 0-16,-2 2-2 0,2-4 0 0,-3 0-1 0,3 0-3 0,-3 0 0 15,-1-1-1-15,2-2 0 0,-2 0 1 0,0-1-1 0,2-1-1 0,-4-1-1 16,1-1 1-16,1-1 0 0,-1-1 1 0,-2 0-1 0,2-1 0 0,-3 2 0 16,2-1-1-16,-2 1 0 0,1 1 1 0,0 0 0 0,-1 2 0 0,-1 1-2 15,2 1 0-15,-2-1 0 0,0 3 0 0,0 1 0 0,0 1-2 0,0 0-2 16,0 2 0-16,0 0 0 0,2 1 1 0,-1 1 0 0,0 0-1 0,-1 2-2 15,0 0 1-15,1 3 2 0,2-1-1 0,-2 2 2 0,2 0-1 0,-1 3 0 0,3-1 1 16,-1 2 1-16,-1 0 1 0,1 1-2 0,1 1 0 0,3 0 2 16,-2 2 1-16,1 0 1 0,2-1-1 0,0 3 1 0,-1-1 0 0,2 0-2 0,0 0 2 15,1 0 0-15,-1 0 1 0,2 0 0 0,-1-1 0 0,-1 1 1 16,1-2 0-16,-2 1 0 0,0-3 0 0,0 2-2 0,0-3 2 0,-3 0 0 16,0 1 9-16,2-3 10 0,-3 2 9 0,-2-4 9 0,2 1 5 0,-1-1 3 0,-1 0 1 15,-1-3 2-15,1-1 0 0,-1 0-1 0,-2 0-1 0,1-1 1 0,2-3-1 16,-2-1-1-16,0 0-7 0,-1-4-12 0,1 1-7 0,1-2-9 0,0 0-6 0,-1-4-2 15,2 3-3-15,-2-4-1 0,3 1 0 0,0 1 0 16,-2-2 0-16,2 2 1 0,0 0-1 0,-2 1-1 0,4 0 0 0,-3 2 0 0,-1 1-1 0,2 0-2 16,-1 2 0-16,-1 0-1 0,3-1 1 0,-3 3-2 0,2 1 2 0,-1 0-2 15,-1 0 1-15,4 3-2 0,-2 0 1 0,0 1 0 0,1 1 1 16,1 0-1-16,0 1 2 0,-1 0-1 0,4 3 1 0,-3-2 0 0,3 2 2 0,-2 2-1 16,1-2 0-16,0 3 0 0,1-3 1 0,-2 4 0 0,1-2 0 0,-1 1 0 15,1-1 1-15,-2 0 1 0,0 1 0 0,0-1 0 0,-1 1 2 0,2-2 0 16,-4 2-1-16,1-1 2 0,1-2-1 0,-1 1 1 0,-2-1 2 0,2-2 2 15,-3 3 6-15,2-3 8 0,-2 0 6 0,1 0 4 0,0-1 3 0,-1 1 0 16,-1-2 1-16,2 1 1 0,-2-2-1 0,2-2-1 0,-2 0 0 0,0-1 0 16,0-1-1-16,0-1-4 0,1-2-5 0,-1-1-9 0,1-1-6 0,-1 1-5 15,1-2-2-15,2-2-1 0,-2 0-2 0,2-1-1 0,-1 1 0 0,-1 1 1 16,4-1-1-16,-2 1 1 0,-1-2-1 0,2 4-1 0,0-2 0 0,1 2 0 16,-2 0 0-16,2 1 0 0,0-1-1 0,1 2 1 0,1-2 0 0,-1 4-1 0,0-3 0 15,0 4-2-15,3-2 1 0,-3 1 0 0,2 2 1 0,-1-1 0 16,1 1 1-16,0 1-1 0,0 0 0 0,-1 2 1 0,3 2-1 0,-2 0 1 0,2 1 1 15,-2 1 0-15,2 0 2 0,-1 2-1 0,2 0 2 16,0 1 0-16,-1 3 1 0,1 1 1 0,-1-1 1 0,0 1 2 0,-1 1 2 0,2 0 1 0,-1 1 2 16,-1 0 0-16,1 0 1 0,-2 0 2 0,2 1 1 0,-1-1-1 0,0 0 0 0,-2-1-1 15,3 0 0-15,-4-1 0 0,2 1-2 0,-1-1-2 0,-2-3 0 16,0 1 0-16,1-1-2 0,-2 0 1 0,1-2 0 0,-1 0 0 0,-2-1 2 0,3-2 2 16,-4 3 1-16,2-4 3 0,-2 1-2 0,2 0 1 0,-2-3 0 0,0 0 0 15,-1 0-1-15,1-2-1 0,-1-2-1 0,0 2-5 0,0-4-8 16,0 1-11-16,0-1-14 0,0-3-17 0,0 1-21 0,0-3-23 0,0 0-18 15,-1-1-16-15,1-2-17 0,-1 1-18 0,1-1-23 0,0-1-24 0,0 1-23 0,0-2-22 16,1 2-15-16,-1-1-15 0,1 2-7 0,2 0-6 0,-1 0-2 0,2 1-1 16,-1 0-10-16,-1 2-14 0,2-1-8 0,1 2-8 0,-2 1 11 0,1-1 16 15,1 2 29-15,-1 0 33 0</inkml:trace>
  <inkml:trace contextRef="#ctx0" brushRef="#br0" timeOffset="130463.83">12620 12257 0 0,'5'-2'176'16,"0"-1"61"-16,-1-1 20 0,1 2 7 0,-3-1 5 0,1 0-10 0,-1 1-14 15,-1-1-17-15,1-1-16 0,-1 0-14 0,0 1-14 0,-1 0-10 0,0-1-8 16,0 0-8-16,0 1-7 0,0-1-5 0,0 0-6 0,0 0-5 0,0 2-4 15,0-1-8 1,0-1-8-16,0 2-8 0,0 0-8 0,0-2-6 0,0 3-6 0,0-2-4 0,0 2-6 0,0-2-7 0,0 2-6 0,0 0-6 0,0 1-8 0,0 0-7 16,0 0-9-16,0 0-6 0,0 0-5 0,0 0-6 0,0 0-4 0,0 0-5 15,0 0-1-15,0 0-3 0,1 1-2 0,1 0-1 0,0 2 2 16,-1 0 1-16,0 0 2 0,2 2 2 0,-2 0 2 0,2 1 2 0,-1 0 1 0,2 1 2 16,0 1 2-16,-2 0 1 0,2 3 1 0,-2-1 1 0,2 1 2 0,-1 1 0 15,0 0 0-15,-2 2 1 0,2 0 1 0,-2 0-2 0,1 1-1 16,-1 1 0-16,0 0 0 0,-1-1-1 0,0 2 1 0,0 0-2 0,0 0-2 0,-1-1-1 15,0 1-2-15,-1 0-2 0,1 2 0 0,1-2-4 0,-1-1 0 0,-1-1-1 16,1 1 0-16,1 0-1 0,0-1 0 0,0 1-2 0,0-1 0 0,1 0-3 16,1 0-2-16,-1-1-15 0,2 1-19 0,-1-4-19 0,1 2-21 0,-1-1-19 0,3 1-20 15,-3-2-26-15,2 0-31 0,0 0-33 0,0-2-36 0,0 0-27 16,0-1-23-16,0 0-25 0,1 1-26 0,1-2-43 0,-1 0-50 0,0-2-37 0,-1-1-30 16,2-2-5-16,-2 1 7 0</inkml:trace>
  <inkml:trace contextRef="#ctx0" brushRef="#br0" timeOffset="130711.83">12676 12481 165 0,'1'-22'348'0,"0"2"-33"0,2 0-53 15,-1-1-57-15,2 2-57 0,2 0-26 0,-2 0-14 0,1 3-3 0,0-1-3 16,1 3 5-16,-1 0 6 0,0 0 1 16,1 3 0-16,1-1-6 0,-1 1-7 0,1 2-8 0,-1 0-8 0,2 2-5 0,-1 1-1 0,2 1-3 0,0-1-3 0,-1 3-3 15,2 1-2-15,0-1-3 0,1 2-5 0,2 1-1 0,-2 3-2 16,0-2-1-16,-2 3 1 0,2 1-2 0,0 2 0 0,-1 1-4 0,0 1-3 15,-1 0-1-15,-1 4-2 0,0 0-1 0,-3 0-4 0,2 2-4 0,-2-1-5 16,-1 3-4-16,1-2-4 0,-4 2-2 0,2 0-3 0,-2-1-1 0,-1-1-2 16,-1 2-2-16,-1-1-1 0,1-2-2 0,-4 1 0 0,3-2-2 0,-2 1-2 0,-1-2-7 15,-1 2-8-15,1-4-12 0,0-1-12 0,-2 3-22 0,0-3-27 16,1-1-31-16,-2 0-32 0,1-3-31 0,-1 2-30 0,0-2-44 0,1 0-53 16,-2-1-68-16,0-2-74 0,1-1-36 0,0-1-16 0,-2-1 0 0,3-1 35 0</inkml:trace>
  <inkml:trace contextRef="#ctx0" brushRef="#br0" timeOffset="131030.83">13202 12540 448 0,'13'3'475'0,"-2"0"8"0,1 0 7 0,0-2-48 0,0 1-71 16,-1-2-79-16,1 1-80 0,0 0-39 0,-2 0-24 0,2 1-13 0,1-2-6 16,-2 0-5-16,0 0-6 0,1 0-7 0,0 0-6 0,0 0-7 0,-1-2-3 15,2 1-5-15,-1 0-5 0,2 0-5 16,-3 1-6-16,4-1-8 0,-1 0-6 0,-1 0-9 0,2 1-9 0,-2-2-9 0,0 1-8 0,2 0-6 0,-1-1-4 16,-2 2-4-16,2 0-3 0,-2 0-2 0,-1 0-2 0,2 0-1 0,-2-1 1 15,-1 0-4-15,0 0-3 0,-1 1-14 0,-1-2-16 0,1 2-18 0,0-1-20 16,-2-1-25-16,-1 1-28 15,3-1-39-15,-4-1-43 0,1-1-42 0,2 1-40 0,-3-2-65 0,0 0-79 0,1 0-56 0,-2-2-49 0,-1 0-17 0,1-2-1 16,0 0 9-16,-2-1 139 0</inkml:trace>
  <inkml:trace contextRef="#ctx0" brushRef="#br0" timeOffset="166161.91">1063 12745 7 0,'2'2'203'16,"-1"-2"-19"-16,2 1-24 0,-3 0-40 0,1-1-47 0,0 0-24 0,1 2-12 16,-1-2-4-16,-1 1 0 0,1 0-1 0,0 1 2 0,1-2-1 0,0 0 1 15,0 0-2-15,1 1-2 16,-2 0-2-16,2 0-2 0,-1-1-1 0,2 2-2 0,0-1-6 0,-2 0-5 0,2 0-5 0,1-1-3 0,-1 1-1 0,1 0-1 16,-2 0-1-16,1-1-3 0,-1 2 1 0,-1-1 1 15,3 0-1-15,-3 1 2 0,1-2-3 0,1 1-2 0,-2 0 2 0,2 0 2 0,0 1-1 0,-2-1-3 16,2 1 1-16,-2 1 1 0,2 0 0 0,1 1 1 0,-1-1 2 0,-1 2 1 15,1 0-4-15,2 0-7 0,-1 1-18 0,0 0-22 0,2-1-44 0,0 3-56 16,-1-2-57-16,4 1-60 0,-2 0-29 0,0-1 170 16</inkml:trace>
  <inkml:trace contextRef="#ctx0" brushRef="#br0" timeOffset="167213.91">0 9132 0 0,'0'0'276'0,"0"0"98"0,0 0 5 0,0 0-47 0,0 0-75 0,0 0-65 0,0 0-63 16,0 0-30-16,0 0-15 0,0 0-6 0,0 0-3 0,0 0-1 0,0 0-1 0,0 0-1 15,0 0-1-15,0 0-2 0,0 0-1 0,0 0-4 0,0 0 0 16,0 0 0-16,0 0 2 0,0 0-2 0,0 0-1 0,0 0-4 0,0 0-6 0,0 0-5 16,0 0-8-16,0 0-3 0,0 0-4 0,0 0-3 0,0 0-3 0,0 0-1 15,0-1 0-15,0-2-3 0,0 2-5 0,0-2-4 0,0 2-2 0,0 0-2 0,0-1 2 16,0 0-1-16,0-1 0 0,0 1 0 0,0-1-1 0,0 0-2 0,0 1 1 15,0-1-1-15,0-1-2 0,0 2-2 0,0-1 1 0,0 0-2 0,0-1 0 0,0 2-2 16,0-1-4-16,0 0 0 0,0 1 0 0,0-1 1 0,0-1 0 0,0 3 0 16,0-1 0-16,0 1 0 0,0 0 2 0,0 1-2 0,0 0-1 0,0 0 1 0,0 0 2 15,0 0 1-15,0 0 1 0,0 0-1 0,0 0-1 0,0 0 0 0,0 0 0 16,0 0 1-16,0 0-1 0,0 0 0 0,0 0-1 0,0 0 1 0,0 0 0 16,0 0 0-16,0 0 0 0,0 0 1 0,0 0 0 0,0 0 0 0,0 0-1 15,0 0 0-15,0 0 3 0,0 0 1 0,0 0 0 0,0 0 2 0,0 0 4 0,0 0 2 16,0 0 2-16,0 0 3 0,0 0-1 0,0 0 3 0,0 0 2 0,0 0 4 0,0 0 3 15,0 0 2-15,0 0-1 0,0 0 1 0,0 0 3 0,0 0-2 0,0 0 0 16,0 0-2-16,0 0-3 0,0 0-1 0,0 0 0 0,0 0-3 0,0 0-4 16,0 0-2-16,0 0-4 0,0 0-2 0,0 0-3 0,0 0-1 0,0 0-4 15,0 0-1-15,0 0-2 0,0 1-1 0,0 1-2 0,0 0 0 0,0 2-1 16,0 1 1-16,0 1 1 0,0 1 0 0,0 1 0 0,0 2 1 0,0 1-1 0,0 1 1 16,0 1 1-16,0 2 1 0,0 0 0 0,0 2 0 0,0-1 2 0,0 3 0 15,0 0-1-15,0-1 0 0,0 2 0 0,0 1-1 0,0-1 1 0,0 1 1 0,0-1 0 16,0 1 0-16,0-1 1 0,0 0 0 0,0 0-1 0,0 0 2 0,0-1-2 15,0-1 2-15,0 0-1 0,0-1 1 0,0-1-1 0,0-1 1 0,0-2-1 16,0 1-1-16,0-3 2 0,0 1-1 0,0-1-1 0,0 0 0 0,0-3-1 16,0 1-4-16,0-1-6 0,0 0-8 0,0-1-10 0,0-2-11 0,0 2-13 0,0-1-20 15,0-2-22-15,0 1-26 0,0-1-27 0,0 0-29 0,0 0-31 16,0-1-48-16,0-1-56 0,0-2-62 0,0 0-65 0,0 0-28 0,0 0-14 0,0 0 1 0,0 0 14 16</inkml:trace>
  <inkml:trace contextRef="#ctx0" brushRef="#br0" timeOffset="168446.22">558 11435 0 0,'-6'-2'89'0,"1"1"329"0,-1-3 11 0,-1 2 7 0,0-1 6 0,1-1-76 15,0 0-113-15,1 2-63 0,0-1-41 0,0 0-23 0,1 1-12 16,2-1-8-16,-1-1-5 0,2 2-9 0,0 0-9 0,1 1-12 0,1-2-8 16,0 1-8-16,2-1-6 15,3-1-6-15,0 3-3 0,3-2-6 0,1-1-5 0,3 0-5 0,1 1-3 0,2 0-3 0,3-1-2 0,0 0-1 0,2 1-1 16,0-1-2-16,0-1-5 0,0 1-1 0,2 1-2 0,0 1 0 0,-2-1-3 15,2-1 2-15,-2 2 1 0,0 0 0 0,-1 0 0 0,1-1 1 0,-3 2-3 16,1-2 0-16,-4 2-4 0,1-2 1 0,-1 3 3 0,0-1 0 16,-3-1-1-16,0 1 0 0,-1 1 0 0,-3 0 0 0,1 0-2 0,-1 0 0 15,-1 0-1-15,-2 1 0 0,-1 1 1 0,-1-1 2 0,1-1 2 16,0 3 0-16,-2-1 1 0,1 2-1 0,-2 1 2 0,0 1 0 0,1 0 1 0,-1 1 0 16,-1 2 0-16,0 3 2 0,0-2 1 0,-1 4 1 0,-1 0 1 15,1 0 0-15,1 2 2 0,-2 2 0 0,-1 1 1 0,2 0 1 0,-2 1 4 16,2 1 0-16,-3 0 2 0,2 3 1 0,1-2 0 0,-2 2 0 0,2-1-1 15,-2 1-2-15,2 1-1 0,0 1 0 0,0-1-2 0,-2 1-3 0,2 1-1 16,1-1-2-16,-1-1-3 0,1 1-5 0,0-2-5 0,0-1-11 0,1-1-14 16,-1 0-21-16,1-2-26 0,2 0-35 0,-1-3-40 0,-1 0-30 0,3 0-26 15,-1-4-26-15,0 0-23 0,2-1-72 0,0-1-94 0,2-2-48 0,1-4-27 16,0-2-7-16,0-2 1 0</inkml:trace>
  <inkml:trace contextRef="#ctx0" brushRef="#br0" timeOffset="168665.24">1430 11418 245 0,'0'-11'462'0,"-1"0"5"0,1 1-2 0,-1 2-2 0,-2-1-5 0,1 3-107 0,1-1-154 15,-1 2-77-15,1 0-38 0,0 1-24 0,1 0-15 0,-1 1-13 16,-1 2-12-16,1-1-8 0,1 2-8 0,0 3-3 0,0 0 1 0,0-1 2 0,0 5 4 16,1-2 2-16,1 4 2 0,-1 1 2 0,-1 0 1 0,1 3 1 0,0 1 2 0,1 1 0 15,-1 1 1-15,-1 2 1 0,2-1-1 0,0 2-2 0,-1 0-1 0,0 2-1 16,-1 0-2-16,0 1-8 0,0 1-8 0,0-1-18 0,0 0-25 15,0 1-23-15,0-1-27 0,1-1-25 0,1 1-27 0,-1-2-21 0,0 2-22 0,0-1-32 0,2 0-41 16,-2-1-62-16,3-2-75 0,-3 1-34 0,3-2-16 0,-3-3 5 0,3-1 215 16</inkml:trace>
  <inkml:trace contextRef="#ctx0" brushRef="#br0" timeOffset="168875.22">1725 11415 182 0,'5'-13'489'0,"0"2"4"0,-3 1 4 0,1 1 2 0,-1 1 0 15,-1 0-84-15,1 0-122 0,-1 2-90 0,-1 0-80 0,1 1-39 0,-1 1-21 0,0 1-17 16,0 1-14-16,0-1-11 0,0 2-10 0,0 1-3 0,0 0-2 0,1 0 2 0,1 3 3 16,0-1 4-16,-2 2 3 0,2 3 5 0,1-2 5 0,-1 4 4 0,1 0 5 15,1 2 1-15,-2 2 3 0,3 1 1 0,-2 1 2 0,-1 2-1 0,2 0 0 16,-2 2-4-16,2 1-2 0,0 2-3 0,-3 1-2 0,2-1-4 0,-1 3-3 0,-1 0-2 16,2 0-1-16,-2 1-5 0,0 2-5 0,2-2-13 0,-2 2-15 15,0 0-22-15,-1-1-25 0,1 0-37 0,1-2-46 0,-1 0-39 0,-1 0-38 16,1 1-49-16,0-3-56 0,2-1-63 0,-2-1-71 0,2-3-42 0,-1-2-30 0,0-2-6 15,1-2 6-15</inkml:trace>
  <inkml:trace contextRef="#ctx0" brushRef="#br0" timeOffset="169436.22">2377 11332 343 0,'2'-6'473'0,"2"1"8"0,-3-1 8 0,3 3 7 0,-3 0 6 16,-1-1-107-16,1 0-157 0,-1 1-72 0,0 2-37 0,0 0-16 0,0-2-8 15,0 3-9-15,-1-1-7 0,1 1-9 0,0 0-7 16,0 0-8-16,-1 0-5 0,0 0-8 0,-2 1-10 0,2-1-7 0,1 1-5 16,-1 1-4-16,-2-2-5 0,2 1-5 0,1-1-4 0,-1 1-2 0,0 1-4 0,-1-1-2 0,1-1-3 0,1 1 1 0,-1 1-1 15,0-1 1-15,1 0 0 0,0-1 2 0,-2 1 0 16,2 1 3-16,0-1 2 0,0-1 1 0,0 0-1 0,0 0 3 0,0 0-1 0,0 0 0 0,0 0-2 16,-2 0 1-16,-1-1-1 0,1-1-1 0,-1 1-1 0,0 0-2 0,-1-2-3 0,-2 2-1 15,0-3-1-15,-1 3-2 0,0-2 1 0,-1-1-2 0,1 3 0 0,0-2-1 0,-1 2 1 16,-1-1-2-16,3 1 0 0,-2-1 0 0,0-1 0 0,1 3 1 15,-1-1 1-15,3-1 1 0,-2 1-2 0,0 1 1 0,1 0-1 0,0 0 1 0,0 0-2 16,1 0 0-16,-1 0 0 0,1 0 0 0,1 0 1 0,-1 0-1 0,0 0 0 16,1 1-2-16,1 1 1 0,-1-1 1 0,-1 0-1 0,2 2 0 0,1-1-1 0,-3 0 0 15,1 3 1-15,-1-1 1 0,2 0 0 0,-1 1 1 0,0 2-1 0,2-2 3 16,-2 3-1-16,0-1 1 0,2 2 1 0,-2-1 0 0,1 0 0 0,1 2 0 0,-3-1 2 16,3 0 0-16,-1 3-3 0,2-3 1 0,-2 2 1 0,2-2 1 0,0 3-1 15,-1-3-1-15,1 1 0 0,0 1 0 0,1-2 1 0,0-1-1 0,0 1 0 16,0-2-2-16,1 0 1 0,0 0 1 0,1-2 1 0,-1 1 0 0,0-1 1 15,2 0 1-15,-2-2 1 0,2 1 0 0,-1 0 2 0,3-1 1 0,-1 0 0 16,-1 1 0-16,2-1 2 0,2-1 0 0,-1 1 0 0,0-2 0 0,3 0 2 0,-2 0 0 0,3 0-2 16,0-1 1-16,0 0-1 0,0 0-1 0,2-1-3 0,1 0 2 15,-2 0 0-15,3 1-1 0,-2-2 0 0,2-1 0 0,-3 2 1 0,3-1-2 0,-1 1-1 16,-2 1-2-16,3-1-1 0,-3 1 0 0,0 0 1 0,1 0 1 0,-1 1 1 0,-3-1 1 16,2 3 0-16,-1-1 3 0,0 2 2 0,-3-1 7 0,1 2 8 15,1-1 6-15,-2 1 6 0,-1 3 7 0,0-1 9 0,-3 1 7 0,1 0 8 0,-1 1 6 16,0 1 4-16,-2 1 2 0,-2-1 0 0,0 2 0 0,-1 1-2 0,0-1-7 0,-5 1-7 15,2 0-6-15,-5 2-4 0,1-1-6 0,-1-1-9 0,-3 2-7 0,-1-1-8 16,2-1-9-16,-4 0-8 0,1 0-11 0,0-1-9 0,-1 0-23 0,1-3-25 0,0-1-32 16,1 1-33-16,2-3-45 0,-2 0-51 0,2-2-49 0,-1-1-43 0,3-1-50 15,-2 0-54-15,1-1-64 0,2-2-69 0,0-1-36 0,0-2-20 0,1 2 7 16,2-5 19-16</inkml:trace>
  <inkml:trace contextRef="#ctx0" brushRef="#br0" timeOffset="169829.22">2543 11538 57 0,'8'-2'358'16,"-2"-1"4"-16,-1 0 3 0,3 0-52 0,0-1-81 0,1 1-60 0,-2-1-50 0,2 0-19 0,2 0-4 16,1-1-1-16,1 0 1 0,1 0 3 0,0-1 3 0,1 1 0 0,1 0-4 0,2-1-3 15,-2 1-7-15,0 1-4 16,2-1-3-16,-1 1-7 0,-2 2-10 0,1 0-8 0,0-1-9 0,-1 2-5 0,-1 1-3 0,-3 3-3 0,3-1-1 15,-2 1 1-15,-2 2 0 0,1 2 3 0,-2-2 5 0,-1 3 0 0,0 1 1 0,1 2 1 16,-3-1 1-16,0 2 2 0,-1 0 0 0,0 1 2 0,-3 0 3 0,1 0 1 0,0 2 0 16,-2-1 2-16,-1 3 3 0,0-1 0 0,-3 0-2 0,1 2 0 15,-2-1-2-15,-2 3 1 0,-3-2-3 0,2 0-1 0,-5 2-3 16,0-3-3-16,0 3-5 0,-3-2-3 0,0 1-3 0,-1-1-3 0,0 0-3 0,-2-1-1 0,2-1 0 16,1-2-1-16,0 0 1 0,1-4 3 0,1 1 2 0,3-2 5 0,-1 0 6 15,2-2 1-15,-1-1 1 0,4 0 3 0,-1-1-1 0,1-1 0 0,3-1 0 16,-1 0-2-16,0-1-2 0,3 0-2 0,-1-1-4 0,0-1-3 0,1 2-6 0,1-2-7 15,0 0-7-15,0 0-5 0,0 0-2 0,1-2-4 0,1 2-3 16,0-2-1-16,2-1 0 0,-1 1-1 0,2 0 1 0,2-2-3 0,0 0 0 0,2 1-3 0,2-2-6 16,-1 0-8-16,5 0-8 0,1 0-23 0,1-2-25 0,2 1-27 15,0-1-29-15,1 0-37 0,1 1-38 0,1-1-45 0,-1 1-48 0,-1-1-42 16,1 1-40-16,0-1-83 0,-1 2-100 0,0-2-39 0,1 3-8 0,-2-2 10 16,-2-1 20-16,-2 3 23 0,0-1 484 0</inkml:trace>
  <inkml:trace contextRef="#ctx0" brushRef="#br0" timeOffset="170180.22">3470 11722 0 0,'6'-10'432'0,"-1"-2"11"0,0-3 8 15,1 1 6-15,2-2 6 0,-1 0-91 0,0 1-134 0,1-1-65 0,1 2-38 16,-2-1-16-16,3 1-10 0,0-1-10 0,0 2-12 16,-3 1-7-16,2 2-8 0,0-1-8 0,-3 2-6 0,3 2-7 0,-3 1-7 0,-1 2-7 0,1 0-5 15,-1 0-5-15,0 3-5 0,1 1-3 0,-1 1 0 0,-1 3 4 0,1 0 5 16,0 0 3-16,-1 4 1 0,-2-2 2 0,2 3 1 0,-2 2 1 0,2 0 1 15,-3 0 0-15,0 3 2 0,1 0 0 0,-2 0 1 0,-2 2-2 0,1 2-1 16,0 2-5-16,-4-1-5 0,1 0-2 0,-1 1-2 0,-2 2-1 0,-1-2-1 16,0 1 0-16,-3 0 0 0,-2-3 0 0,2 3 1 0,-3-4 0 0,1 3-1 15,-2-2-1-15,1-1-1 0,-2-1 0 0,0-1 2 0,1-1 3 0,0-1 2 16,0 0 4-16,4-4 6 0,-2 1 5 0,1-1 6 0,2-3 4 0,0 2 5 0,3-4 5 16,-2 3 3-16,4-2 2 0,0-2 3 0,-1-1 2 0,2 2-1 0,2-3-2 15,-2 2-2-15,3-2-6 0,-1-1-5 0,1 1-8 0,1-1-9 16,0 0-5-16,1 0-9 0,2-1-4 0,-1 1-5 0,2-2-3 0,2 0-4 0,1-1-4 15,0 0-2-15,2-1-6 0,1 1-5 0,2-2-9 0,0 0-8 0,1 0-23 16,3-2-30-16,0 2-31 0,4-2-34 0,-1 1-46 0,3-2-51 0,-1 1-52 0,2-2-52 16,-1 1-90-16,3-1-106 0,-3 1-47 0,3-1-20 0,0-1-9 0,-2 0-7 15,1 2 16-15,-2-3 27 0</inkml:trace>
  <inkml:trace contextRef="#ctx0" brushRef="#br0" timeOffset="170402.22">4229 11553 0 0,'-8'-3'332'0,"-2"-1"197"0,3-1 7 0,-3 0 4 0,2-1 0 16,1 0 1-16,1 2 1 0,0-3-134 0,-1 2-193 0,2 1-90 0,2 0-41 15,-1 0-16-15,-1 2-3 0,4 0-6 0,-2 1-7 16,2 1-3-16,1 1-4 0,0 1-1 0,1 3 0 0,2 0 3 0,-2 2 1 0,4 2 2 0,-3 0 3 16,2 3 2-16,0 1 3 0,1 4-6 0,0 0-5 0,-1 2-7 0,-2 2-5 15,2 0-6-15,-2 2-6 0,3 2-4 0,-4 0-6 0,2 0-15 0,-2 4-20 0,0-2-28 16,1 2-30-16,-1-1-30 0,-1 1-30 0,0 0-35 0,0 0-39 15,-1-2-35-15,-1 2-34 0,1-2-34 0,0 0-37 0,0-3-69 0,-2 0-84 0,1-2-33 16,-2-4-10-16,-1-1 10 0,1-2 21 0</inkml:trace>
  <inkml:trace contextRef="#ctx0" brushRef="#br0" timeOffset="170813.25">4031 11843 12 0,'3'-36'411'0,"-1"3"13"0,3 2 11 0,0 0-48 15,0 3-74-15,2 2-63 0,0 2-60 0,-1 1-25 0,1 3-10 0,1 0-5 16,3 2-3-16,-1 1-10 0,1 2-16 15,3 2-14-15,-2-1-16 0,4 2-13 0,2-1-12 0,-1 2-8 0,3 2-3 0,0-1-6 0,1 2-7 0,0 0-5 0,0 4-5 16,0-1-9-16,1 1-6 0,-3 1-3 0,0 3 0 0,0 0-2 0,-2 1-1 16,-2 1-1-16,0 3 2 0,-3 3 0 0,-2 0-1 0,0 1 1 0,-5 2 2 15,0 3 1-15,0-1-1 0,-5 2 0 0,0 2-1 0,-4 1-2 0,1 0-2 16,-2 1-1-16,-2 0-1 0,0 2 0 0,-2-1-1 0,-1 1-6 0,2-1-6 16,-4-1-5-16,1 1-5 0,1-2-3 0,-1 1-4 0,2-1-5 15,0-2-4-15,0-2-4 0,-1 1-2 0,2-2 0 0,1-3-1 0,0 1 0 0,-1-2 0 16,2 0 3-16,1-3 5 0,0 0 4 0,0-1 4 0,1-2 4 0,2-2 2 15,-1 1 4-15,3-2 4 0,0-2 3 0,1-2 3 0,2 2 2 0,1-4 2 16,2 0 2-16,0-1 6 0,0 0 3 0,3-1 5 0,1 0 1 0,0-1 3 16,1 1 2-16,-1-1 3 0,2 1 2 0,0 0 1 0,0 0 3 0,-1 1 0 15,0 2 1-15,2-1 2 0,-1 3-2 0,-2 0-2 0,3 1-1 0,-1 0-1 16,-2 2 1-16,2 2 1 0,-2 0 2 0,1 2 0 0,-2 0 2 0,1 1 2 0,0 2 7 16,-4-1 8-16,1 2 4 0,-1 0 4 0,-3 1 7 0,1 2 4 15,-3 1 5-15,1-1 2 0,-4 3 1 0,1 0-1 0,-4 0-3 0,-1 2-3 16,-3 1-2-16,-2-2-3 0,0 2-5 0,-4 0-10 0,0 0-7 0,-4 0-7 0,1 0-7 15,-3-2-8-15,-2 0-10 0,1 1-11 0,-2-2-12 0,2-2-15 0,-3 1-16 16,3-2-17-16,-1-2-19 0,1-1-17 0,2-2-26 0,2 1-29 0,0-4-39 16,1-1-44-16,2 1-39 0,0-2-37 0,3-1-51 0,0-1-57 0,3-2-54 15,1 1-52-15,-1-1-19 0,4-4-2 0,2 1 8 0,0-1 14 0</inkml:trace>
  <inkml:trace contextRef="#ctx0" brushRef="#br0" timeOffset="171237.23">5086 11541 0 0,'8'-4'116'0,"0"0"280"0,-2 1 7 0,-2 2 8 0,-3-1 10 15,-1 0-78-15,0 1-119 0,-4 1-51 0,-1 1-21 16,-1 1-11-16,-1 0-4 0,-3 1-5 0,-1-1-4 16,-1 1-5-16,0 1-4 0,-2 1-6 0,2-1-7 0,-3 3-9 0,1-1-10 0,1-2-10 0,0 4-10 0,0-3-13 15,-1 3-14-15,3-1-11 0,-2 1-7 0,2-2-5 0,1 3-6 0,0-1-3 0,1 1-1 16,1 1-1-16,-1-1-2 0,2 0-2 0,1 1 1 0,0 1 0 0,0-2 1 15,3 2 1-15,0-2 0 0,1 0 2 0,-1 0 1 0,3 0 5 0,0-1 5 16,0 1 5-16,3-1 5 0,-1 0 5 0,2 0 5 0,2-1 4 0,0-2 4 16,2 0 0-16,0 0 2 0,2-2-1 0,3 2 0 0,-1-1-1 0,-1-1-1 15,3-2-4-15,1 2-4 0,-1-2-7 0,-2 0-7 0,3 1-4 0,-3-1-6 16,2 0-4-16,-4-1-2 0,1 2-2 0,-1-1-3 0,-1 0-2 0,-3-1 0 0,0 0 1 16,0 2 2-16,-2-1 2 0,1-1 4 0,-2 1 4 0,-1-1 5 15,0 2 3-15,0-1 3 0,-2 0 4 0,0-1 3 0,-2 3 3 0,0-1 4 16,-3 0 5-16,1 2 5 0,-2 0 4 0,-1 1 1 0,-2 0 0 0,-1 4-3 15,0-1-2-15,-2 0-4 0,-2 4-2 0,2 0-2 0,-2 1-3 0,-1 1-2 16,-1-1-3-16,1 3-3 0,-1 0-5 0,2-1-4 0,-2 1-5 0,1 1-3 16,2 0-3-16,0 0 1 0,-1-1-2 0,2 0-1 0,3-2-1 0,1-1 0 0,0-1-1 15,2 1 0-15,1-1-1 0,0 0 0 0,2-1 1 0,1 0-1 0,2 0 0 16,0-1-1-16,0 0-4 0,4 0-7 0,-1-2-19 0,4 0-24 0,1 0-31 0,2-1-32 16,3-3-44-16,2 2-47 0,2-3-49 0,3-1-47 0,1-1-54 0,4-2-56 15,5-1-67-15,1-3-75 0,1-3-36 0,4-2-25 0,1-3 6 0,2-3 19 16</inkml:trace>
  <inkml:trace contextRef="#ctx0" brushRef="#br0" timeOffset="171432.22">5718 11578 0 0,'-5'-4'89'0,"1"0"292"0,-1 0 3 16,2 1 6-16,-1 2 8 0,-1-2-74 0,-1 2-112 0,-1 1-60 0,1 1-40 15,-1 2-13-15,-2-1-1 0,0 1 0 0,1 4 1 0,-2-2 2 0,1 4 0 31,-2-1 1-31,1 1-2 0,-2 2-8 0,-1-1-8 0,3 2-10 0,-2 3-8 0,-1-1-9 0,2 3-8 0,0-1-15 0,0 1-22 0,-2 0-20 0,2 1-22 16,1 2-25-16,0-2-27 0,2 3-24 0,-1-2-22 0,1-1-21 0,1 0-21 16,2 1-21-16,1-1-21 0,3-2-41 0,0 0-48 0,2-2-60 0,2-1-62 15,2-2-18-15,3-1 2 0</inkml:trace>
  <inkml:trace contextRef="#ctx0" brushRef="#br0" timeOffset="171925.22">6026 11642 201 0,'1'0'332'0,"2"1"-32"0,-2 1-52 0,3-1-33 0,-2 0-25 15,-1-1-10-15,1 0-1 0,-1 0 2 0,0 0 5 0,-1 0 6 0,1 0 6 16,-1 0 3-16,0 0 1 0,0 0-1 0,0 0-5 0,0 0-10 0,0 0-12 16,0 0-16-1,0 0-18-15,0 0-15 0,0 1-17 0,-1 0-12 0,1 0-12 0,-1-1-10 0,0 0-11 0,-1 1-9 0,1 1-9 0,-1-1-7 0,-2 0-5 16,3-1-7-16,-3 1-6 0,1 1-4 0,1-1-5 0,-2 2-2 0,-1-2-2 15,2 3-1-15,-1 0-2 0,-1 0 1 0,-1 0 0 0,1 1 1 0,0 2 1 16,0 0 0-16,-3 1 0 0,2 1 1 0,0 1 2 0,1-1 2 0,0 4 2 16,1-1 8-16,-2 0 10 0,1 1 8 0,0 1 7 0,-1 1 4 0,2 0 5 15,0 2 0-15,1 1 3 0,-1 1 0 0,-1-1-1 0,3 2 1 0,-1 0 0 16,1-1-3-16,-1 0 0 0,3-1-8 0,-1 1-12 0,1-2-6 0,0 0-7 16,1-1-5-16,0-1-2 0,2 1-2 0,-1-2-1 0,2-2-1 0,2 0 1 15,0-1-2-15,2-1 0 0,1-2-2 0,-1 0 1 0,3-2-1 0,3-2-1 16,1 0 0-16,0-1-2 0,6-2-1 0,-1-1-3 0,1 0-3 0,1-2-6 15,2 0-10-15,2-2-14 0,-1-1-22 0,1 0-27 0,-1-2-24 0,-2 0-23 0,2 0-27 16,-1 0-27-16,-3-2-38 0,0 1-43 0,-2-1-34 0,-2 0-29 0,-2 1-37 16,-3-1-38-16,0 1-62 0,-2-3-77 0,-3 2-19 0,0-3 4 15,-2 2 15-15,-1-1 18 0</inkml:trace>
  <inkml:trace contextRef="#ctx0" brushRef="#br0" timeOffset="172605.23">6180 11705 0 0,'5'-4'265'16,"0"-1"114"-16,0 0 6 0,1 1-46 0,0-3-68 0,2 3-61 0,-2-2-58 0,-1 0-26 16,4 2-12-16,-2-1-6 0,-1 1-7 0,3 1-4 0,-1 1-6 15,0-1-5-15,1 2-3 0,-1 1-6 0,0 0-2 16,2 1 0-16,-3 3 4 0,2-2-1 0,1 2-4 0,0 1-4 0,-3 0-6 0,2 4-5 0,0-2-6 15,-2 3-4-15,2-2-3 0,-3 3-4 0,1 0-3 0,0 1-4 0,-2 1-3 0,0 2-3 0,-3-1-4 16,1 2-4-16,-2-1-4 0,0 0-3 0,-1 2-3 0,-1 0-2 16,-2 2-1-16,1-2-4 0,-3 1-2 0,0 0-8 0,0 2-11 0,0-3-13 0,-1 0-16 15,0 2-19-15,-3-1-25 0,3-2-22 0,-2 0-18 0,0-1-20 16,0-2-19-16,-2 0-21 0,4-1-23 0,-3 1-37 0,3-4-44 0,-1 1-57 0,-2-3-63 16,4 0-21-16,-2-2-4 0,0-1 11 0,2-1 363 15</inkml:trace>
  <inkml:trace contextRef="#ctx0" brushRef="#br0" timeOffset="173170.22">7398 11667 215 0,'10'-7'452'0,"0"0"2"0,-2-1 2 16,-1-1 0-16,-2 2-1 0,-2-1-107 0,-2 1-153 0,-1 1-72 0,0 3-36 15,-4-2-17-15,-1 1-7 0,-2 2-9 0,-2 0-13 0,-3-1-6 16,-2 2-3-16,0 1 0 0,-2-1-2 0,0 1-1 0,-3 0 0 0,1 0-1 0,-1 0 0 0,-1 1-2 16,2-1 1-16,-1 1-5 0,0 1-3 0,3-1-4 0,-1-1-4 15,1 0-3-15,1 0-2 0,1 0-2 0,2 2 0 0,-2-1-1 0,3 0-3 0,0-1 1 16,-1 1 1-16,1 2-1 0,1-2-2 0,-1 2 0 0,1-1 0 0,-1 0 1 16,2 3 0-16,-1-1-1 0,2 0 1 0,-2 0 0 0,0 2 0 15,2 0 1-15,2-1 1 0,-2 1-1 0,1 0-2 0,0-1 0 0,2 0 2 0,1 3 0 16,-1-2-1-16,-1 0 1 0,1 1 1 0,0-1 2 0,1 2 1 15,-1 0 0-15,2-1-2 0,0 0 1 0,-1 0-1 0,2-1 1 0,-3 1 0 16,4 1-1-16,-2-2 1 0,2 1-1 0,-1 1 2 0,-1-2-3 0,3 2 1 0,-1 0 0 16,-1-1 0-16,1 1 1 0,1-2 0 0,0 3 0 0,0-2 2 15,1 1-1-15,1-2 1 0,-1 2 0 0,0-1 2 0,2-1 0 0,-2 1 0 0,2-2 0 0,-1 2 0 16,2-3 0-16,-2 1 0 0,3-1 1 0,-1-1 2 0,0-1 0 0,2 2-2 16,-1-3 1-16,1 2-1 0,0-2 0 0,2-1 1 0,-2 0 0 0,3 0-1 15,-2 0 1-15,3-1-1 0,-1 0-2 0,1-1 0 0,-2 0-3 0,3-1-1 16,1 2-2-16,-2-2 1 0,2 3 0 0,-2-3 0 0,2 2-1 15,1-1-2-15,-2 0 0 0,3 2-1 0,-2-1 0 0,2 1 1 0,-2 0 1 0,3 0-1 16,-1 1 2-16,0-1-1 0,0 3 0 0,1-2 0 0,0 2 1 0,1-2 1 16,-1 3-1-16,0-1 0 0,-1 1 2 0,-1-1 4 0,1 2 6 0,0 0 5 15,-2 0 5-15,-1 2 6 0,-1-1 6 0,0 2 7 0,0-1 9 0,-4 2 8 16,-1-1 12-16,-1 2 12 0,1-1 12 0,-4 2 14 0,-1-1 4 0,0 3 0 16,-2-1-2-16,-3 0-3 0,0 0-5 0,-3 1-5 0,-2 0-6 0,-1 0-7 15,0-1-6-15,-4 0-9 0,0 1-12 0,-1-3-12 0,0 1-13 0,-3-2-11 0,2 0-8 16,-3-2-3-16,1-1-4 0,1 0 0 0,-2-1-3 0,0-1-2 15,0-2-7-15,-1 0-5 0,1-1-16 0,1-1-21 0,1-1-25 0,-1-1-27 16,2 1-33-16,-1-3-33 0,1 2-46 0,2-2-52 0,-1 1-46 0,2-1-42 0,3 0-85 16,-2 0-104-16,0 0-45 0,3 0-20 0,0-1 1 0,3 2 8 0,-2-2 20 15,2 0 238-15</inkml:trace>
  <inkml:trace contextRef="#ctx0" brushRef="#br0" timeOffset="173664.23">7689 11798 0 0,'11'-9'450'0,"0"-3"65"0,-1 3-2 0,-1-3 0 0,-3 2-4 16,3-3-9-16,-3 2-14 0,3-1-131 0,-3 3-185 15,3-1-81-15,-3 0-35 0,3 2-10 0,-1 1 0 16,1 0 5-16,1-1 7 0,-1 4 6 0,2-2 6 0,0 1 3 0,-1 0 2 0,4 2 3 0,-1 0 3 0,1-1 0 0,2 3 0 16,-1 1-2-16,2 0-4 0,1 0-5 0,-1 2-5 0,3 2-10 15,-3 1-9-15,2 2-7 0,0 1-4 0,-2 1-4 0,0 0-3 16,0 3-2-16,-4 1-1 0,0 2 0 0,-1-1 0 0,-2 2-1 0,-2 1 0 0,-2 1 0 0,-1 1 0 15,-3-1 0-15,-1 3 0 0,-2-1 0 0,0 1-2 0,-4 0-1 0,-1-2 2 16,-3 2-2-16,-1-1 0 0,-1 2-2 0,0-3-2 0,-3 0-2 0,-2 1-1 16,1-3 0-16,-2 2-3 0,-2-1 0 0,2-1-2 0,-2-3-1 0,2 2-1 15,-2-3 0-15,2 1-1 0,-1-2 0 0,3-1-2 0,0-2 0 0,2 0 1 16,-1-2-1-16,4-1 3 0,-2 0-1 0,1-1 2 0,2-1 1 0,-1-1 0 16,4-1 0-16,-1 2 0 0,1-3 0 0,3 2 0 0,-1-2 1 0,0 0 0 15,2 0 1-15,-2 0 0 0,3 0 0 0,0-1-1 0,1 0-1 0,0 0 0 0,2 0 0 16,2 0 0-16,-1 0 1 0,4-1 1 0,1 0-1 0,1-1 0 15,3 0 0-15,3-1 0 0,3-1-1 0,0 0 0 0,3 0 0 0,3-1 1 0,1 0 0 16,2-2-1-16,-1 2 0 0,4-2 0 0,0 1-1 0,-1-1-2 16,0 1 1-16,1 0 1 0,0-1-2 0,-2 1 1 0,0 1 0 0,-2-1-1 0,-3 0 0 15,-1 2-1-15,-4-1 1 0,1 2-1 0,-3-2 1 0,-1 1-2 16,-3 2 1-16,0 0-1 0,-1-2 1 0,-4 2-1 0,2-1 0 0,-3 2-2 0,-1-2 1 16,1 3-1-16,-1-1-1 0,-2 1-3 0,-1-2-3 0,1 1-2 0,-2 1-3 15,3-1-3-15,-3 0-3 0,0-1-5 0,-1 2-6 0,0 0-8 16,0 0-17-16,0 0-21 0,0 0-23 0,0-1-22 0,-1 0-18 0,-2-1-19 15,0 1-22-15,-1 1-25 0,0-1-32 0,-1 0-35 0,-2 0-31 0,1 1-32 0,-1-1-43 16,0 0-50-16,-1-1-52 0,1 1-51 0,0-1-12 0,-1-1 7 0,1 0 14 0,-1-1 31 16</inkml:trace>
  <inkml:trace contextRef="#ctx0" brushRef="#br0" timeOffset="175113.24">1104 12797 0 0,'-8'0'191'0,"2"-2"117"0,1 1-1 0,0 0-71 0,-1 0-108 16,1 1-50-16,1-1-28 0,-1 0-11 0,3 0-2 0,-2 1-1 0,2 0 2 16,-1 0-1-16,2 0 2 15,-2 0 1-15,2 0 2 0,1 0 2 0,0 0 2 0,0 0 1 0,0 0 1 0,0 0-4 0,0 0-1 0,0 0-3 0,0 0-4 16,0 0-2-16,0 0-3 0,0 0-1 0,0 0-1 15,0 0 0-15,0 0 2 0,2 1 1 0,1-1-1 0,0 0 1 0,0 0-1 16,5 0 2-16,-2 0 2 0,3 0 0 0,2 0 1 0,1-1-1 0,1 1-1 0,3-3-1 16,2 0-1-16,2 0-3 0,4 0-5 0,-1-1-3 0,4-1-3 0,1 0-3 15,4 0-3-15,3-1-1 0,0 1-3 0,1-2 0 0,1 0 0 0,3 1 0 0,0-1 1 16,2 1-2-16,1-1-3 0,1 2 0 0,3-1-3 0,0 2 0 0,3-3-2 16,3 1 0-16,3 2 0 0,2-3-3 0,2 2-2 0,2 0 2 0,5-2 1 15,5 0 2-15,3 1 2 0,3-1 0 0,8 0 0 0,2-1 0 0,4 0-1 0,6-1-1 16,4-2 0-16,2 0 3 0,6 0 3 0,3-3 4 0,1 0 3 15,4 0 0-15,-1-3 0 0,1 1-4 0,-2 0-1 0,1 0 0 0,0-1-1 16,-3 2 1-16,-4 0-1 0,-6 1 1 0,-6 1 1 0,-2 1-4 0,-6 1-2 0,-4-1-3 16,-4 2 0-16,-4 0 0 0,-4 0-1 0,-5 2 1 0,-2-1-1 15,-5 1 0-15,-3-1 2 0,-6 1 1 0,-1 1 1 0,-2 0 0 0,-3-1 1 0,-5 0 0 16,-1 1 1-16,-2 0-1 0,-4 0-2 0,-2-1 1 0,-2 0-1 0,-3 1 1 0,0 0 0 16,-3-1 1-16,-4 3-1 0,-1-2-1 0,0 1 0 15,-4 0 1-15,-1 1 4 0,-3 1 1 0,1 0 3 0,-5-1-1 0,1 1 2 0,-2 3-1 16,0-2 0-16,-1-1-1 0,-2 2 0 0,-2-1-1 0,2 0 2 15,-3 2 2-15,2-3 4 0,-1 2 0 0,-2-1-1 0,0 0-2 0,0 1 0 16,-2-1 1-16,0-1 2 0,1 2 1 0,1-1 1 0,-2 0-1 0,-1 2 1 0,3-2-2 16,-1 2 1-16,0-2-4 0,-1 2-3 0,1-1-2 0,1 1-2 15,-1 0 0-15,0 0-2 0,-2-1-1 0,2 1-2 0,1 1-3 0,0-1-1 0,0 1 1 0,0 0-1 16,0 0 0-16,0 0 1 0,0 0-1 0,0 0 0 0,0 0-1 0,0 0 1 16,0 0-2-16,0 0 1 0,0 0-1 0,0 0 0 15,0 0 2-15,0 1 0 0,0-1 1 0,0 1 1 0,0 2-2 0,0-2-1 0,0-1 1 0,0 1-1 16,0 0 2-16,0 0 1 0,0-1 2 0,0 1 1 0,0 1-1 15,0-1 0-15,0 0 0 0,0 1-3 0,0 0 1 0,0-2 1 0,0 1-1 0,0 1 2 16,0-1 0-16,1 1 3 0,-1-1-1 0,0 0-1 0,3 0-2 0,-3 1-2 16,0-1 1-16,0 0 1 0,0 1-1 0,0-1-2 0,0 0-3 0,0-1-3 15,0 0-5-15,0 0-6 0,0 0-7 0,0 0-6 0,0 0-6 16,0 0-5-16,0 0-5 0,-3 2-8 0,2-1-9 0,0 0-9 0,-2 2-10 0,1-2-10 16,-2 2-8-16,-1-1-9 0,-1 1-8 0,0 0-7 0,-3 1-13 0,0-1-18 15,-2 0-54-15,1 1-70 0,-5 1-45 0,0-1-30 0,-2 0-8 0,-3 0 141 16</inkml:trace>
  <inkml:trace contextRef="#ctx0" brushRef="#br0" timeOffset="183916.14">16937 12298 0 0,'4'-9'248'0,"-1"-2"203"0,-1 1 12 16,2-3 8-16,-3 1 10 0,2 0-77 0,0 0-115 0,-2 2-56 0,2-1-32 16,-2 2-22-16,-1 1-16 0,1-1-19 0,1 4-20 15,-1-2-15-15,0 3-16 0,-1-1-10 0,2 1-13 0,-1 0-6 0,0 3-6 16,4-2-1-16,-1 1-2 0,2 0 0 0,2 0-1 0,3-1-3 0,2 2-2 0,5-1-1 0,0 0-1 16,5-1-2-16,1-1 0 0,4 2-2 0,3 0 0 0,2-2-5 0,3-1-5 15,0 1-5-15,3 1-7 0,-2 0-5 16,3-1-4-16,-2 0-3 0,2 1-1 0,-3-1-4 0,3 0-7 0,-6 0-11 0,-1 2-16 0,-2-1-17 15,0 1-18-15,-2 0-21 0,-3 0-19 0,-4 0-31 0,1 2-33 0,-3-1-28 0,-2 1-26 16,0 0-25-16,-2 0-25 0,-1 0-20 0,-2 0-21 0,0 0-41 0,-2 1-52 16,-1-1-36-16,-3 2-29 0,1-2-4 0,-2 0 7 0</inkml:trace>
  <inkml:trace contextRef="#ctx0" brushRef="#br0" timeOffset="184113.17">17578 12138 294 0,'-8'4'400'0,"0"-3"-1"0,1 2-1 0,-1-2-60 0,3 2-81 0,1-1-70 16,2 0-62-16,-2 0-26 0,3 2-11 0,1 0-8 0,0 1-10 0,0 1-5 16,1 1-1-16,3 1 1 0,-3 3 2 15,2 1 3-15,-1 1 2 0,2 1 2 0,-1 1 1 0,-1 3-4 0,3 0-6 0,-3 3-9 0,1 0-8 0,-2 2-9 0,2 2-7 16,-2-2-3-16,0 2-3 0,-1 2-4 0,1-1-2 0,1 1-9 0,0-1-12 16,-2 2-17-16,1 0-22 0,-1 0-29 0,1 0-33 0,1 0-33 0,-1 0-32 15,0 2-41-15,-1-1-47 0,2 0-65 0,-1 0-76 0,-1-1-40 16,-1 1-28-16,-1 0-8 0,-2-1 2 0</inkml:trace>
  <inkml:trace contextRef="#ctx0" brushRef="#br0" timeOffset="184291.14">17285 13230 0 0,'-6'-4'141'16,"1"-3"374"-16,1 0 12 0,-1-2 11 0,-1 1 7 0,1-1 6 0,0-2 6 16,-1 1-117-16,1 0-173 0,1 1-81 0,0-1-43 0,0 2-24 0,1-1-19 15,-1 3-11-15,2-3-10 0,-2 3-12 0,3 0-15 16,0 2-12-16,-2-1-12 0,3-1-8 0,3 3-7 0,-1 0-9 0,2-1-8 0,2 1-18 0,3 1-20 15,1-1-21-15,2 2-21 0,4-2-31 0,2 2-32 0,2-2-35 0,3 1-36 16,3-1-33-16,0 0-32 0,5-1-48 0,4 0-54 0,0 0-56 0,2-2-56 0,2-1-18 16,0 1-2-16,4-4 12 0,3-2 86 0</inkml:trace>
  <inkml:trace contextRef="#ctx0" brushRef="#br0" timeOffset="184799.14">18294 12516 0 0,'-4'-21'152'0,"0"1"260"0,0-1 18 0,-2 4-4 0,1-1-12 0,-1-1-69 15,0 2-95-15,0 3-46 0,-1 1-22 0,0 1-12 0,2 1-9 0,0 1-14 16,-1 0-18 0,1 3-16-16,0 0-13 0,1 2-16 0,-2 0-17 0,2 1-16 0,1 2-12 0,-1 1-9 0,-1 1-7 0,2 1-3 0,1 2-2 15,-2 2-2-15,3 2 1 0,-2 2 1 0,2 0 3 0,-1 2 1 0,-1 2 2 0,2 1 0 16,1 1 4-16,0 1 1 0,0 1 4 16,0 1 1-16,0 0 3 0,1 2 1 0,2 0 2 0,-2 0 1 0,0 2 0 0,-1-1-2 0,3 1-2 0,-2-1-2 15,0 3-2-15,0-3-1 0,1 1-4 0,-1-1-3 0,0 0-4 0,0 1-4 0,2-2-5 16,-1 0-3-16,0-1-2 0,0-2 0 0,-2-2 0 0,3 1 6 0,-2-4 9 15,0 2 6-15,-1-4 8 0,1-1 4 0,1-1 1 0,-1-2 1 0,-1-3 0 16,0 0 0-16,0-3 0 0,0-3 0 0,-1 0 0 0,-1-4-1 0,1-3-2 16,-1-4-6-16,-1-2-10 0,-1-2-7 0,1-3-7 0,-1-2-5 0,0-2-2 15,-1-2-1-15,0 0 0 0,3-1 0 0,-2-1-1 0,2 1 1 0,-1 0 0 16,2 2 0-16,-2 1-1 0,3 3-1 0,-2 1 0 0,2 2 0 0,0 3-2 16,0 1-1-16,0 2 1 0,0 1-1 0,2 1 2 0,-2 3-2 0,2 1 1 15,0 3-2-15,-1 0 1 0,3 2 1 0,0 2-1 0,1 2 1 0,0 0 1 16,1 2 0-16,1 4 2 0,1-1 1 0,-1 3-1 0,3-1 0 0,0 3-1 15,1 1 1-15,2 1 0 0,-2 0 1 0,0 0 1 0,1 3 0 0,1-1 4 0,-1 0 1 16,2 1 4-16,-3-1 3 0,3 2 3 0,-2 0 4 0,2-1 3 0,-3 2 4 16,4 1 4-16,-1-2 3 0,-1 0 4 0,1 1 1 0,0 0 0 15,-1-2 1-15,2 2-2 0,-2-2 0 0,2 0-3 0,-1-2-2 0,1 1-1 0,0-1-2 16,-1-4 1-16,2 0-3 0,-2-2-3 0,-1 0-2 0,0-3-3 16,-1 0-2-16,2-2-1 0,-2-2 0 0,1-2-2 0,-1-2-1 0,-1-2-2 15,1-2 0-15,-1-2-2 0,-1-3-1 0,0-3-3 0,-3-2-2 0,2-4-3 16,-3 1-3-16,-1-6-6 0,1-1-6 0,-2-5-4 0,-2-1-9 0,1-2-8 0,-2-3-19 0,2-1-20 15,0 0-22-15,-2 0-24 0,2-2-20 0,-2 4-17 0,2 1-30 16,-2 1-37-16,2 5-35 0,-1 1-30 0,-1 3-26 0,3 2-20 0,-3 6-30 0,-1 0-32 16,1 4-47-16,1 1-50 0,-2 1-19 0,0 3-5 0,-2 1 6 0,1 4 8 15</inkml:trace>
  <inkml:trace contextRef="#ctx0" brushRef="#br0" timeOffset="185040.14">19030 12236 113 0,'5'-4'419'0,"-1"-1"4"0,1 1 2 0,-1-2-32 0,-1 0-48 16,1 1-82-16,-1 1-97 0,0 0-46 0,1 0-20 0,-1 0-6 0,-1 2 0 15,1-1-4-15,-1 3-6 0,-1 0-3 0,3 0-2 16,-3 2-1-16,2 0-1 0,-1 3 0 0,-1-1 2 0,2 0-1 0,-2 3-3 0,2-1-3 0,0 2-5 16,-2 1-9-16,2 2-9 0,-2 1-7 0,2-1-5 0,-2 1-6 0,2 1-4 15,-1 1-5-15,-2 1-2 0,1 0-2 0,2 0 0 0,-2 2-3 0,0-2-2 16,-1 1-1-16,3 1-2 0,-1-1-2 0,-1-1-4 0,2 2-10 0,-2-1-13 15,0 0-18-15,2-2-19 0,-1 1-28 0,1 1-28 0,-2-3-32 0,3 1-31 16,-2-1-24-16,2 1-20 0,0-2-25 0,-1-1-28 0,1-1-51 0,1-1-62 16,-1-1-41-16,1 0-33 0,-3-2-6 0,2-3 7 0</inkml:trace>
  <inkml:trace contextRef="#ctx0" brushRef="#br0" timeOffset="185220.13">19120 12303 45 0,'-4'-21'429'0,"-1"2"4"0,3 0 3 0,-1 4-34 0,1 0-47 0,0 1-78 0,0 2-94 16,0 1-42-16,1 1-19 0,1 1-10 0,0 2-6 0,1-1-12 15,2 4-16-15,1 0-8 0,1-1-7 0,2 3-1 0,1 1 1 16,2 0 0-16,1 0 1 0,2 1-1 0,4 0-1 0,0 0-5 0,2 0-4 0,0 0-8 16,5 0-10-16,2-2-7 0,-1 1-7 0,2 1-7 0,1-1-10 0,0 0-11 0,1-1-12 15,-1 2-15-15,1 0-16 0,-1 2-20 0,1-1-21 0,-3 0-20 0,-1 0-18 16,0 3-20-16,-3-2-17 0,-2 2-20 0,0 1-16 0,-4 0-18 0,0-1-16 16,-1 3-37-16,-4-1-46 0,0 1-41 0,-2-2-40 0,1 3-10 0,-5-3 7 15</inkml:trace>
  <inkml:trace contextRef="#ctx0" brushRef="#br0" timeOffset="185839.13">18725 12365 0 0,'-13'-3'362'15,"3"1"43"-15,-1-1 5 0,2 0-20 0,0-1-33 0,1-1-84 0,-1 1-108 0,3 3-47 0,1-2-20 16,-1-1-7-16,2 3-2 0,2-1-1 0,-1 0-2 16,3 1-2-16,2 0-1 0,0 0-3 0,3 1 1 0,4 0-2 15,-1 0-1-15,6 0-1 0,2 0-1 0,2 1-2 0,3 0-3 0,1 0-6 0,4-1-6 0,-1 3-6 16,3-2-6-16,1 0-7 0,2-1-7 0,0 2-5 0,-1-1-1 0,2-1-4 0,2 0-2 16,-2 0-2-16,2-1-4 0,-3-1 1 0,1 2-1 0,-1-2-1 0,1-1-1 15,-3 1-2-15,-1 0-2 0,0-2-1 0,-2 0-1 0,-2 1-1 0,-1 0-2 16,-3-1-2-16,-3 1 2 0,1-1-1 0,-3 3 1 0,-2-2-2 0,1-1 1 15,-4 3 0-15,0-1-2 0,-3 0-1 0,2 0 0 0,-3 1-4 0,-1 1-3 16,0-1-3-16,0 0-4 0,0 0-8 0,-2-1-10 0,-1 2-7 0,1-1-8 16,0 0-11-16,-2-1-12 0,1 0-13 0,-1 0-13 0,0 1-13 0,-1-2-13 15,1 2-12-15,-1-3-12 0,0 2-8 0,0-1-7 0,0 0-5 0,0 1-3 16,0-1-3-16,-1 2-4 0,1-2-3 0,-1 2-4 0,-2 0-12 0,2 0-15 16,-2 0-44-16,0 0-59 0,2-2-26 0,-3 2-11 0</inkml:trace>
  <inkml:trace contextRef="#ctx0" brushRef="#br0" timeOffset="187650.14">17439 12641 21 0,'6'-3'353'0,"-1"1"-2"0,-1-1 0 0,1 0-49 0,1 0-72 15,-1 0-71-15,0 1-71 0,4-1-32 0,-2 0-14 0,3 0-6 0,-1 0-1 16,3 2 2-16,2 0 0 0,-1-1 0 0,1 0-1 16,4-1-1-16,-1 1-1 0,3 0-3 0,0 0-1 0,1 1-3 0,5-1-3 0,0 1-3 0,1-2-1 15,2 0-5-15,1 2-5 0,1 0-2 0,0 0-1 0,1-1-1 0,3 1-2 16,0-1 1-16,0 0 0 0,1 1 0 0,-2-2 0 0,1 0-1 15,1 1 0-15,-2 0-2 0,-3-2 1 0,-1 2 2 0,-3 1 5 0,-2-2 1 0,-3 1 0 16,-3 1 2-16,-3-1-2 0,-4 2 0 0,-3-2 2 0,-4 2-2 0,-4 0 0 16,-2 0 1-16,-4 2-1 0,-4-2 0 0,-4 2-1 0,-5-1-3 0,-2 1-3 15,-2 1-3-15,-5 0 0 0,-4 1 2 0,-2-1 2 0,-1 1 3 0,-2 1 1 16,-2-1 3-16,-3 1 2 0,2 1 3 0,-2-3 2 0,-2 2 1 0,1 0-1 0,0-1 4 16,1 1 3-16,0-1 7 0,1 0 4 0,4-1 5 0,4 0 6 15,2 3 1-15,2-4 2 0,4 0 2 0,3 2 0 0,2-3 0 0,3 1-3 0,2 0 1 16,6-1 0-16,0 0-3 0,6-1-5 0,2 0-5 0,5-1-5 0,3 0-7 15,6-1-8-15,2-1-4 0,8 0-4 0,2 0-3 0,6-2-2 0,4-1-1 16,5 1-3-16,5-2 0 0,0 1-2 0,5-1 2 0,1-1 0 16,0 1 0-16,2 0-2 0,-1 1-1 0,-2 1 0 0,-5-1-5 0,0 3-5 0,-5-1-6 15,-4 2-5-15,-1 0-2 0,-5 2-1 0,-6 0-1 0,-1 0 1 0,-4 2 0 16,-4 0-1-16,-4 2 0 0,-1-1 0 0,-6 1 2 0,-1 0 1 0,-3 2 3 16,-2-3 7-16,-1 2 5 0,-3 1 4 0,-3-1 3 0,1-1 0 15,-3 1 1-15,-1 1 1 0,-2-4 0 0,-2 4 0 0,0-3 0 0,-1 0-1 0,1 1 0 0,-2 0 1 16,-2 0 0-16,2-1 0 0,-2 1 0 0,2-1-1 0,-2 1 0 15,2-1 1-15,-2 1 1 0,3-1 0 0,-1 0 2 0,2 0 4 0,1-1 5 16,2 1 5-16,-1-1 2 0,2 0 2 0,4 0 1 0,-1-2 0 0,5 0 1 0,0 0-1 16,4-3 1-16,3 0 2 0,5 0-1 0,3-3 1 0,3-2-3 0,4 0-3 15,4-2-3-15,5-2-4 0,3-2-1 0,2 0-1 0,3-3 0 0,3 0 1 16,-1 0 0-16,3-1 1 0,1 0 2 0,-2-1-2 0,1 1 0 0,0 1 0 16,-2-2 1-16,-2 4 0 0,-2 0-1 0,-2 1-2 0,-2 1 0 0,-3 1-1 15,-2 1 0-15,-4 2-2 0,-2 1 0 0,-4-1-1 0,0 5-2 0,-5-1 0 16,-2 2 0-16,-4 2-1 0,-4 2-1 0,-2 1 1 0,-4 2-1 0,-4 2 0 15,-4 3-1-15,-5 1 0 0,-2 1-2 0,-4 1 0 0,-4 4 2 0,-1 0 2 16,-3 2-2-16,-1 0-2 0,-2 0 0 0,-1 1 0 0,0-1 0 0,0 1 0 16,1 1 1-16,2-3-1 0,2 0 1 0,2-1-1 0,2 1 1 0,3-3-1 0,2 0-2 15,1 0 0-15,3-3 1 0,2 0 1 0,1-1 2 0,4 0 0 16,2-1 0-16,2-3-2 0,3-1 0 0,3-1-1 0,2 0 1 0,2 0 2 0,3-3 1 16,1 1 1-16,6-2 2 0,2-2 1 0,2-1 0 0,2-1-2 0,3 0 2 15,2-3 1-15,3 1 0 0,0-3 2 0,3 1 3 0,0-1 0 0,2-1 0 16,-1 0-1-16,1 0 2 0,0-1-2 0,0 2 0 0,-1-2 0 0,0 0-1 15,-2 1 1-15,-1 0-1 0,-4 2-1 0,-2-1 0 0,-1 1 0 16,-1-1-2-16,-5 3-1 0,1 0 0 0,-3 2 0 0,-2-2 0 0,-3 3 0 0,0-1-1 0,-2 2-2 16,-3 0 0-16,-2 2 0 0,-1 0 0 0,-4 0-1 0,0 2-1 15,-6 0-1-15,-1 2-1 0,0 1 1 0,-4 0-1 0,-2 3 0 0,-2 0-2 16,-1 2 0-16,-1-1-1 0,-2 1 3 0,0 2-1 0,0 0-1 0,-1 0 1 0,-1 1 0 16,2 1-2-16,0-1 0 0,-2 1 0 0,3 1-3 0,1 0 1 15,0 0-2-15,1 0 0 0,0-2-3 0,1 2 0 0,3-2-1 0,0 0-1 0,1-1 1 16,3-1 1-16,2-2 1 0,0-1 0 0,2 0 3 0,1-2 0 0,3-1 1 15,2-2 3-15,1 0-1 0,1-2 3 0,2-1-1 0,2-1 1 0,3-2 0 16,1 0 0-16,3-3 0 0,0-1 2 0,3 1-1 0,1-2 0 0,2 0-1 16,0-1 0-16,3 0-1 0,-1-1 0 0,1 0 0 0,0-1 1 0,1 1 0 15,1 1-1-15,-1-1 1 0,-1 1-1 0,0 0-1 0,0 0-6 0,-2 1-6 16,0 1-8-16,-2 0-9 0,-1 1-9 0,-4 0-9 0,1 1-7 0,0 1-5 0,-4 0-3 16,1 0 0-16,-3 1-4 0,-2 1-3 0,1 1-3 0,-1 0-3 15,-2 0-5-15,-2 0-3 0,0 1-3 0,0 0-2 0,-5 1-2 0,2 0-1 16,-2 0-2-16,-2 0-5 0,0 1-4 0,-2 1-6 0,-1-1-5 0,0 2-6 15,-1-1-3-15,-2 0-1 0,1 1 1 0,-3-1 1 0,2 2-1 0,-1-2-1 16,0 3-6-16,1-2-9 0,-1 1-22 0,-1 0-25 0,3-1-36 0,-1 1-42 0</inkml:trace>
  <inkml:trace contextRef="#ctx0" brushRef="#br0" timeOffset="196368.88">20086 12122 261 0,'3'1'334'0,"-1"1"-42"0,-2-1-61 0,1 0-54 0,2-1-52 15,-2 1-27-15,0 0-18 0,-1 0-6 0,0-1-3 0,0 0-1 0,0 0-5 16,0 0 1-16,0 0-1 0,0 0-1 0,0 0 1 0,0 0-1 0,0 0 0 0,0 0-1 15,0 0-2-15,0 0-1 0,0 0 0 0,0 0-2 0,0 0-4 16,0 0 0-16,0 1 0 0,0 1 0 0,0-1-1 0,0-1 0 0,0 0-1 16,0 1 1-16,0-1 0 0,0 0-1 0,0 2-3 0,0-1-1 0,0-1 0 0,0 1 0 15,0-1 0-15,0 1 0 0,0 1 1 0,0-1-1 0,0-1-2 0,0 3-1 16,0-2-2-16,0 0 1 0,0 2 1 0,0-2-1 0,0 2 2 0,1-2-2 0,1 1-4 16,-1 0-2-16,0 0-1 0,-1 0-3 0,3 1-2 0,-1-1-3 15,-1 1 0-15,3 1 0 0,-2 0 0 0,2 1-2 0,0-1-3 0,0 1-2 16,1 1-2-16,-2 0 2 0,2 2 1 0,0 0 4 0,2-1 3 0,-2 2 2 0,0-1-2 15,1 1 2-15,-1 1-1 0,0-1 1 0,0 0-1 0,1 1 1 16,-1-1-1-16,0 1 3 0,1-2 1 0,-1 2-1 0,0 0-1 0,0-1-2 0,1 0-1 16,-1 0-1-16,0 1-1 0,1-1 0 0,-1 1 0 0,0-2 0 0,-1 2 0 15,2-1 1-15,-1-1 3 0,0 0 3 0,1 1 2 0,-1-1 1 16,0 1 0-16,0-1 0 0,1 0-1 0,-1 1 2 0,0 0 3 0,1 1 2 0,0-1 2 16,-1-1 0-16,1 3 0 0,-1-1-1 0,0 0-3 0,0 0-4 15,1 2-4-15,-2 0-2 0,1-1-3 0,1 1-2 0,-1 1 0 0,0 1-4 0,0-3-2 16,1 4-3-16,-1-1-3 0,0-1-2 0,1 2-2 0,-1-1 0 0,1-1-2 15,0 2-1-15,1-1-1 0,0-1-1 0,0 1 0 0,1 0-2 0,1-3 0 16,-2 1-2-16,3 0 2 0,-3-1-1 0,3 1 0 0,-1-1-1 0,1-2 1 16,-1 2-1-16,1-1-1 0,-2 0 0 0,2-2 0 0,0 1 1 0,0-1-1 15,-1 0 1-15,1 1-1 0,-1-3-1 0,2 2 1 0,-1-1 0 0,0 0-1 16,1 1 0-16,-1 0 1 0,1-1 0 0,-1 2 0 0,1-1 0 0,-1 0-1 0,1 2 0 16,0-1 1-16,-1 1-1 0,0-1 1 0,0 1-1 0,1 0 0 15,-2 0 0-15,1-1 1 0,-1 0-1 0,-1 2 1 0,1-3 0 0,-2-2-2 0,1 2 2 16,-1-1 0-16,-2-1 0 0,0 1 0 0,0-4 2 0,0 2 2 15,0-1 3-15,-2 0 4 0,-1-2 2 0,3 0 2 0,-4 0 3 0,2 1 3 0,-1-3 2 16,0 1 0-16,0-1-1 0,-1 0 1 0,2 0 0 0,-2-1 0 16,0-1-2-16,2 0-3 0,-1-1-1 0,-1 0-4 0,2-2-3 0,-2 0-2 0,2 0-2 0,-1-2-3 15,-1 1 0-15,2-3-1 0,-1-1 1 0,2 0-1 0,-1 1 0 16,-1-3-1-16,2 0 1 0,-2-1 0 0,3 0 1 0,-2-3-1 0,0-1 0 0,1-1-1 16,2-1 0-16,-2-3-2 0,0 0 1 0,0-2 0 0,-1 0-1 0,2-1 0 15,0 0-1-15,-1-1 1 0,0-1 0 0,1-1-1 0,-2-1 1 16,1 3-1-16,1-1 1 0,0 0-1 0,-1 1 1 0,-1 0 0 0,1 2 0 15,2-1 0-15,-2 4 0 0,-1 0 0 0,-1 3 0 0,2 0 1 0,-2 2 0 0,3 1-1 16,-4 1 1-16,2 2 1 0,-2 0 0 0,0 2-1 0,1 1 0 0,-1 1 1 16,0 0 0-16,-1 1-1 0,2 2 0 0,-1 0-1 0,-1 1-4 0,0 0-3 15,0 0-4-15,0 1-5 0,0-1-3 0,0-1-5 0,0 3-5 0,0-1-6 16,0 0-13-16,0 1-15 0,0-1-23 0,0-1-28 0,0 2-26 0,0 0-26 16,0 0-30-16,0 0-36 0,0 0-33 0,1 0-34 0,-1 2-25 0,1-1-24 15,-1 1-34-15,0 0-41 0,0 0-47 0,0 0-49 0,0 0-16 0,0 0-3 16,4-1 13-16,-4 1 18 0</inkml:trace>
  <inkml:trace contextRef="#ctx0" brushRef="#br0" timeOffset="196717.87">21415 12160 0 0,'0'0'126'0,"0"0"247"0,0 0-1 15,-1-1-3-15,0 0-3 0,-1 0-88 0,2 1-126 0,0 0-66 0,-1 1-35 0,1 0-14 16,-1 0-5-16,0 3 1 0,-1 0 5 0,2-1 4 0,-1 2 5 16,-2 0 4-16,2 1 3 0,-2 1 3 15,1 0 2-15,1 1-1 0,1 0 1 0,-1 2 2 0,0-1 4 0,-1 3 3 0,1 0 4 0,1 0 0 0,0 1-2 0,0 1 0 16,0 1 2-16,0 1 2 0,0-1-1 0,0 2 3 0,0 2 4 0,0-1 3 0,0 0 3 16,0 3-3-16,0-1-6 0,-1 2-7 0,0-1-4 0,-1 2-2 0,1 0 0 15,-1 0-1-15,-2 1-4 0,3 1-1 0,-2-1-1 0,2 0-5 0,-1 1-4 16,0-3-5-16,0 0-4 0,-1 2-3 0,2-2-4 0,-3 0-2 0,3-2-3 15,-1 0-4-15,-1-2-4 0,3 1-5 0,-1-2-4 0,0-2-3 0,-1 0-2 16,1-1-4-16,1-2-4 0,0-1-4 0,0-1-3 0,0 0-5 0,0-2-7 16,0 0-15-16,0-2-18 0,0-1-20 0,0-1-19 0,0-3-22 0,0 0-21 15,0-1-22-15,0-1-22 0,-2 0-18 0,-2-3-15 0,3-1-16 0,-2-1-15 16,1 0-8-16,-1-2-8 0,-1-1-12 0,3-1-16 0,-2 1-38 16,0-2-51-16,2-1-18 0,-2 0-6 0,2 0 11 0,1-1 351 0</inkml:trace>
  <inkml:trace contextRef="#ctx0" brushRef="#br0" timeOffset="197063.87">21390 12367 0 0,'1'-3'248'0,"1"-3"110"0,-1 2 6 0,0 0-50 15,-1-1-72-15,1 0-55 0,1 0-45 0,-1-2-20 0,1 3-9 16,-1-2-5-16,2 0-3 15,-2 1-6-15,2-1-3 0,-1 0-8 0,2 1-7 0,0 0-9 0,-2 1-8 0,2 0-8 0,0 0-10 0,-1 1-5 0,2 2-6 0,0 0-3 16,-1 1-2-16,0 1-1 0,2 0-1 0,-1 1-1 0,0 2 1 0,0 0 1 0,1 0 3 16,-1 2 3-16,0 1 3 0,1-1 2 0,-1 2 3 0,0 0 1 15,1 1-1-15,-1 0 1 0,2 2-2 0,0-1-3 0,-1 2-1 0,-1 0-1 16,4 2-2-16,-3-1 0 0,2 1 0 0,0 0-2 0,1 0-1 0,0 0-4 0,-1 1 0 16,2 0-2-16,-1-1 0 0,2 1-2 0,0 1-2 15,1-2 0-15,0 0-1 0,0 2-1 0,1 0-1 0,0 0-3 0,2 1 0 0,-1-2-2 0,0 1-2 16,1-1 0-16,-1 0-4 0,1 2-1 0,0-2-1 0,-1 0-1 0,2 0 1 15,-2-1-1-15,-1-1-2 0,2 1 0 0,-2-1-2 0,-1-1-10 16,0 0-12-16,0 0-18 0,-1-2-19 0,-2-1-22 0,1 1-20 0,-2-2-20 0,2 0-20 16,-4 0-21-16,3-1-20 0,-4 0-16 0,1-2-18 0,0 1-22 0,-1-1-25 15,-1-1-46-15,0 0-56 0,-2 0-29 0,0 0-24 0,-2-1 0 0,-2-1 7 16</inkml:trace>
  <inkml:trace contextRef="#ctx0" brushRef="#br0" timeOffset="197344.87">21413 12762 251 0,'-7'-4'467'0,"2"1"5"0,-1-1 4 0,1 1 0 0,0-1 0 16,0 0-106-16,3-1-154 0,-2 2-74 0,3-1-37 0,0 0-21 0,1 0-13 0,0 0-9 15,1 2-8-15,0-1-10 0,3-1-9 0,1 4-7 16,1-2-5-16,0 0-4 0,4 0-3 0,0 1-2 0,1-2-2 0,3 2-5 0,-2-1 0 0,3 2-4 16,0-1-6-16,1 1-8 0,-1 0-10 0,1 0-12 0,2 1-15 0,-1-1-17 0,-2 2-17 15,2-1-19-15,1-1-18 0,-1 0-16 0,-1 0-14 0,0 0-14 16,2 0-13-16,-1-1-9 16,-1-1-6-16,2 1-6 0,-1 0-3 0,-1-3-9 0,2 1-9 0,-1-1-20 0,-2 0-25 0,1-1-35 0,0-1-37 0,-1 0-10 0,1-2 200 15</inkml:trace>
  <inkml:trace contextRef="#ctx0" brushRef="#br0" timeOffset="197629.91">22094 12425 29 0,'3'-9'455'16,"-2"1"11"-16,-1-1 9 0,0 2-7 0,-1-2-13 0,0 4-86 15,-1-3-116-15,1 4-62 0,0-2-35 0,-3 1-27 0,3 2-21 0,0-1-21 0,0 1-18 16,-1 1-18-16,2 0-18 15,-1 1-11-15,0 1-9 0,-1 0-5 0,1 0-3 0,1 1-3 0,0 1 0 0,0 2-1 0,0-1-2 0,0 3-1 0,0 0 1 16,1 2 1-16,2 3 0 0,-2-1 1 0,3 2 1 0,0 1 0 0,-2 0-1 16,2 3 0-16,0 1 0 0,-1 1 1 0,2 0 1 0,0 2 0 0,0 2 2 0,0-2-1 15,1 2-1-15,-1 1 2 0,0-1-1 0,1 2 1 0,0 0 0 16,-1-2 0-16,1 1 1 0,0 1-1 0,0-2-1 0,0 1 0 0,1-1 0 16,0 0-2-16,0-1 0 0,1 0-10 0,1-2-10 0,-2 2-20 0,3-3-20 15,-3-1-27-15,3 0-28 0,-2-1-25 0,-2 0-25 0,3-3-22 0,-3-1-19 16,0-2-33-16,0 2-37 0,-1-4-61 0,0 0-66 0,0-3-35 0,-1 0-18 15,-3-2 3-15,0-1 127 0</inkml:trace>
  <inkml:trace contextRef="#ctx0" brushRef="#br0" timeOffset="198167.87">22040 12602 0 0,'-3'-19'227'0,"2"2"182"0,-3-4 10 0,3 1 1 15,0 2-5-15,0-2-89 0,1 0-129 0,0 4-59 0,1-1-29 16,0 0-13-16,4 3-9 0,-3 0-3 0,2 0-1 0,1 3-9 16,3 0-8-16,-1-1-9 0,1 3-5 0,1 0-5 0,3 0-2 0,-1 1-3 0,1 0-3 0,3 1 0 0,-2 0-2 15,2 1-1-15,1 1-2 0,0 0-1 0,1 0-1 16,1-1-2-16,0 4-1 0,1-1-4 0,-1-1-5 0,2 3-3 0,0 0-3 0,1 1-2 16,2 1 0-16,-2 0 1 15,0 3-1-15,0-1 1 0,0-1 2 0,-1 4-1 0,0 0 0 0,0-1-2 0,-2 2-2 0,1 0-1 0,-3 0 1 0,0 1 2 16,1 1 0-16,-3 1 2 0,1-1 2 0,-2 1 0 0,-3 1 1 0,-1-1-2 0,0 2 1 15,-1-1 0-15,-2 1 0 0,-1 0 3 0,-3 0-1 0,1 1 1 0,-1-1 0 16,-4 1-2-16,-1 1 1 0,1-1-2 0,-2 0-4 0,-2 0-1 0,-3 0-1 16,3 0-1-16,-4 0-2 0,1-1 0 0,-2 0 0 0,1-2-3 0,-1 2 0 15,-1-1 1-15,-1 0-1 0,1-1 0 0,-2-1 0 0,3 0 0 0,-1-2 2 16,-1 0-2-16,3 0 1 0,-2 0 0 0,1-4-1 0,1 2 0 0,-1-3 0 16,1-1-2-16,0 1 1 0,1-2-1 0,-1-2 0 0,1 2-2 0,-1-2 2 0,3-1 0 15,-2 0 1-15,2 1 4 0,-2-2 7 0,4 0 8 0,-1 1 8 16,0-1 6-16,1 1 4 0,1-3 5 0,0 4 2 0,-1-2 2 0,3 0 1 15,-1 1 0-15,2 0-1 0,0 1-2 0,0-1-1 0,-1-1-4 0,2 2-7 16,0 1-7-16,2-1-10 0,0-1-5 0,-1 3-5 0,3-1-4 0,1 0-2 0,-1 0-3 16,1 1-1-16,1 0 1 0,1 1 0 0,1 0 1 0,0 0-1 0,1 2 1 15,1 1 1-15,0 0 0 0,1 1 0 0,-1 1 1 0,3-1 2 0,-1 1 2 16,-2 2 3-16,4 0 2 0,-2 1 2 0,2 0 3 0,-2 1 1 0,1 1 2 0,0 0 2 16,1-1 0-16,0 3 1 0,0-1 0 0,3 1 1 0,-1 1-1 0,0-1-1 15,0 1-2-15,-1 1-2 0,1-3-2 0,-1 2-3 0,1-1-2 0,0 0-3 16,-1-1 0-16,1 0-3 0,-3-1-2 0,0 0-5 0,1 1-11 0,-4-4-14 15,1 0-17-15,-2 1-16 0,0-3-14 0,-2 1-14 0,2-2-15 0,-3 0-18 16,-1 0-33-16,1-1-40 0,-2-2-40 0,-2 0-40 0,2 0-47 0,-3-1-50 16,-1-1-58-16,2-1-61 0,0-2-23 0,-2 0-8 0,0-1 2 0,0-1 5 15</inkml:trace>
  <inkml:trace contextRef="#ctx0" brushRef="#br0" timeOffset="198567.87">23642 12404 0 0,'-4'-7'62'0,"0"1"303"0,-3-2 2 0,1 4 0 0,-3-2-2 0,0 0-89 0,0 1-132 16,0 0-60-16,-2 1-28 0,1 0-12 0,-3 0-1 0,3 0-1 0,-2 2 0 15,0-1-2-15,0 0-1 0,1 2-2 0,0-1-2 0,1 0-2 0,-1 2-3 0,2-1-2 16,-2 1 1-16,3 0-1 0,0 0-1 0,-1 0 2 0,1 1 4 0,1-1 2 15,-1 3 2-15,0-1 4 0,2 1 4 0,-3 1 4 0,0 0 4 16,1 2 3-16,-1 0 2 0,-1 2 5 0,0-2 4 0,-1 5 3 0,-1-1 2 0,-1 1-2 16,0 1-5-16,-1 1-2 0,-1 0-1 0,3 1-2 0,-2-1-3 15,-1 3-4-15,1-1-3 0,3 0-4 0,-2 1-3 0,0-2-4 0,3 2-1 16,0-1-3-16,0 0-2 0,2-2 1 0,1 1 0 0,0-1 0 0,3 0-2 0,-1 0 3 16,4-1 4-16,-2 0 3 0,2 1 3 0,1-2 2 0,1 2 2 0,2-2-1 0,-2 0 1 15,3 0-2-15,0 1-2 0,2-1-3 0,0-2-5 0,-1 2-2 16,4-1-2-16,-2 0-5 0,3 0-6 0,0 1-3 0,3-2-4 0,-1 2-1 15,-1-2-2-15,3 2-3 0,-1-3-1 0,2 1-1 0,-1 1 0 16,2-1-1-16,0 0-4 0,2-2-11 0,-1 1-19 0,-1-1-12 0,2-1-12 0,0-1-18 16,0 1-21-16,0-2-26 0,0 0-28 0,0-1-32 0,0-1-34 0,0-1-26 0,1-1-26 15,0-3-30-15,-1 1-31 0,2-2-61 0,-1-1-73 0,-1-2-31 16,2-1-9-16,-2-1 8 0,0-1 14 0</inkml:trace>
  <inkml:trace contextRef="#ctx0" brushRef="#br0" timeOffset="198873.89">23843 12474 364 0,'-2'-9'408'0,"0"-2"7"0,1-1 8 0,1 2-55 0,-1-1-81 16,1-1-73-16,0 1-67 0,0 0-36 0,0 3-20 0,0-2-10 0,1 2-8 16,-1 1-5-16,1 0-6 15,1 1-7-15,-1 2-6 0,0 2-5 0,1 0-7 0,0 2-2 0,2 0 0 0,-2 3 0 0,2 1 0 0,-2 0 2 0,2 2 0 0,2 2 2 16,-2 1 4-16,0 2 2 0,-2 0 2 15,2 0 0-15,0 3 0 0,-2 0-1 0,2 0 1 0,-3 3 0 0,2 0-2 0,-1 0 2 0,-1-1 0 16,3 3 3-16,-3-1 4 0,2 2 2 0,-1-3 1 0,0 2 0 0,0 1 0 16,-1 0-2-16,2 1 0 0,-2-1-3 0,3 0-3 0,-2 1-3 0,-1 0-6 15,2-1-5-15,-2 0-3 0,2 1-6 0,-1-3-5 0,-1 0-5 0,2 2-7 0,-1-3-14 16,1 0-20-16,-1-1-18 0,0 0-20 0,1-1-27 0,0-1-32 0,-1-1-32 16,3-1-32-16,-4-2-37 0,3 0-38 0,-3-2-74 0,2-1-88 0,-2-2-54 0,2-1-38 15,0-1-13-15,0-3 0 0,-1-3 10 0,2-2 189 0</inkml:trace>
  <inkml:trace contextRef="#ctx0" brushRef="#br0" timeOffset="199165.87">24391 12377 0 0,'0'-12'227'16,"0"-1"280"-16,-1 0 10 0,-2-1 12 0,1 0 12 0,-2 0 8 0,0 0 5 15,-2 1-118-15,2 0-178 0,1 3-78 0,-1 1-35 0,-1 0-16 0,1 2-6 16,2-1-8-16,-1 4-6 0,-1-1-11 0,2 1-13 0,-2 1-14 15,3-1-12-15,-1 4-10 0,0 0-9 0,1 0-7 0,1 3-10 0,0-1-7 0,0 3-8 16,0 1-4-16,1 1-2 0,2 2-1 0,-1 0 1 0,3 2-1 0,-1 0 2 16,0 3 0-16,1 0-1 0,1 0 1 0,-1 3 0 0,0 0 0 0,1 0 1 0,-1 0 3 15,0 1-1-15,0 1 2 0,0 0 0 0,-1-1 4 0,-1 2 2 16,1-1 1-16,-1 1 3 0,0 0-1 0,0-2 0 0,-1 1 0 0,-2 0-1 16,2-1 1-16,-1 1-1 0,-1-1-2 0,0 1-1 0,0-3-1 0,0 1-1 0,0 0-4 15,0-2-1-15,-1 0-3 0,-1 0-1 0,2 0-5 0,-1-1-5 16,0-1-19-16,-1 0-21 0,2-1-24 0,-1 0-26 0,1-1-21 0,0 2-20 0,0-3-29 15,0 1-33-15,0-1-33 0,-1 1-32 0,1-2-32 0,0 0-29 16,0 1-45-16,0-2-52 0,-2 0-49 0,0 1-49 0,1-1-8 0,1 0 11 16,-1-2 15-16,-2 1 168 0</inkml:trace>
  <inkml:trace contextRef="#ctx0" brushRef="#br0" timeOffset="199373.87">24038 12866 388 0,'-6'-7'446'0,"-3"0"8"0,4 0 8 0,0-2-32 0,-1 1-51 0,2-1-83 0,3 0-99 16,0 1-47-16,0-1-27 0,1 1-12 0,1 0-5 0,1-1-12 15,2 1-13-15,2 0-12 0,-1 1-11 0,0-2-9 0,5 4-9 0,-2-2-7 16,2 3-5-16,0-1-4 0,2 0-5 0,-1 2-6 0,4-1-8 0,-1 1-14 0,1 1-16 16,1 0-25-16,0 0-29 0,1 1-27 0,-2 1-27 0,4-1-25 15,-2 1-25-15,4-3-25 0,-1 0-26 0,1 2-52 0,-1-1-62 0,3-1-53 0,-1 1-47 16,1-1-16-16,1-3-4 0,1 3 16 0,1-2 449 0</inkml:trace>
  <inkml:trace contextRef="#ctx0" brushRef="#br0" timeOffset="199684.87">24921 12387 142 0,'0'-6'406'0,"-1"-1"13"0,-1 1 13 0,-1 0-47 0,2 1-75 15,-2 1-59-15,2-1-55 0,-3 0-30 0,3 2-20 0,-4-1-13 0,3 1-11 16,-1 1-13-16,0-1-12 0,0 3-11 16,-1 0-11-16,1 0-9 0,0 3-10 0,-1-1-7 0,2 2-6 0,-2 0-2 0,2 4-4 0,-2-1 0 0,0 2 2 0,2 1 1 15,-1 1 3-15,-1 2 3 0,2 0 4 0,-3 3 0 0,3 0 0 0,-1-1-1 16,-1 2 0-16,2 2-2 0,-2-1-2 0,2 1-1 0,-1 1 1 0,2-1-2 16,-2 2-4-16,2-1-2 0,-1 1-3 0,-1-2-3 0,2 4-5 0,-3-4-3 0,3 2-4 15,1-1-2-15,-1 1-1 0,0-2-3 0,1 1-1 16,0-1-5-16,0 0-4 0,1-2-8 0,0 0-11 0,0 0-8 0,3 0-11 0,-3-2-9 0,3-1-11 15,-2-1-14-15,2-1-12 0,-1-1-23 0,2-2-26 16,-2 0-31-16,1-3-28 0,1-1-25 0,1-1-20 0,-1-2-12 0,0-2-12 0,0-2-18 0,0-2-22 16,0-1-59-16,0-3-70 0,1 0-28 0,-2-5-7 0,0 1 14 15,-2-1 315-15</inkml:trace>
  <inkml:trace contextRef="#ctx0" brushRef="#br0" timeOffset="199967.87">24878 12619 32 0,'-4'-13'377'0,"2"0"18"0,-1 0 19 0,-2-1-52 0,3 1-83 0,-1 0-56 0,2-1-43 15,-2 3-16-15,2-3-5 0,-1 3-1 0,-1 0-1 0,2-1-3 0,-1 2-3 16,0 1-10-16,1 0-9 16,1 1-19-16,-1 1-19 0,0 0-13 0,1 1-9 0,0 2-7 0,0-1-6 0,1 1-10 0,0 2-9 0,0-2-8 0,4 3-6 15,-2-1-5-15,0 0-3 0,3 2 1 0,0 0 5 0,0 0 4 0,0 0 6 16,1 2 5-16,1 0 5 0,1 1 2 0,-2 0 3 0,3 0-1 0,-1 3 1 0,1-1 3 16,-2 1 6-16,2 1 2 0,0 0 1 0,0 0 0 0,-1 1 2 15,1 0-4-15,-3 3-3 0,3-2-4 0,-2 1-3 0,0 1-2 0,1 1 1 16,1-2-3-16,-1 1-1 0,1 1-6 0,-2 0-4 0,2 2-5 0,0-3 0 0,0 3-5 15,-1-3-6-15,1 3-1 0,-1-1-3 0,0 0-1 0,0 0-2 0,1 0-1 16,-1 0-1-16,1 0-3 0,-2 2-2 0,2-2 0 0,0 0-3 0,1 1-10 16,2-1-17-16,-2 0-21 0,1 1-20 0,2-3-22 0,-3 1-19 0,3 0-25 15,0-1-27-15,-1 2-30 0,-1-4-31 0,1 0-25 0,-1 0-23 0,0-1-19 16,-1-1-16-16,0 1-11 0,-2-2-10 0,-2-1-18 0,2 1-22 16,-4-3-39-16,-1-1-48 0,-1 1-4 0,0-3 11 0</inkml:trace>
  <inkml:trace contextRef="#ctx0" brushRef="#br0" timeOffset="200176.87">25061 12795 18 0,'-12'-3'381'15,"1"0"13"-15,0-3 12 0,1 3-51 0,0 0-81 16,1-1-49-16,1 1-34 0,0-1-20 0,3 2-10 0,-2 0-10 0,2-2-10 0,1 2-11 0,0-1-11 16,-1-1-12-16,4 3-14 0,0-2-13 0,1-1-11 0,1 2-12 0,0-1-13 15,4 2-13-15,-1-1-11 0,1 0-8 0,0-1-4 0,1 3-2 0,2-1-1 16,0 1-2-16,1 0-5 0,2 0-8 0,-1 1-11 0,1-1-15 0,2 2-20 15,-2-1-26-15,1 0-28 0,2 0-24 0,-3-1-22 0,4 2-23 0,-1-2-26 16,1 0-48-16,-2 0-60 0,2 0-53 0,0 0-53 0,1-2-20 0,0 0-8 16</inkml:trace>
  <inkml:trace contextRef="#ctx0" brushRef="#br0" timeOffset="200423.88">25571 12480 0 0,'-1'-9'455'16,"-2"1"16"-16,2-2 7 0,-2 1 4 0,1-1 4 0,-2 1-88 0,2 1-130 16,-2 0-67-16,0-1-42 0,2 4-26 0,-1-3-18 0,2 3-20 0,-1 1-18 15,0-1-17-15,-1 1-17 0,0 2-10 0,2-1-11 0,0 1-5 16,-1 1-6-16,2 1-3 0,0 1-2 0,0 2-3 0,2 0-2 0,-1 2-2 0,0 1 2 16,0 1-2-16,2 2 0 0,1 0 1 0,-1 1 2 0,0 1-1 0,-1 2-2 0,2-1 2 15,1 1 1-15,-1 0-2 0,-1 2 0 0,1 1 0 0,0-2 1 16,1 2 1-16,-1-1 0 0,-1 1 0 0,1 1 0 0,2 2-2 0,-2-1-2 0,0 1-7 0,1-1-8 15,1 1-12-15,0-1-17 0,-1 1-21 0,4-1-26 0,-2 0-27 16,1 0-30-16,-1 0-25 0,1-1-24 0,0-1-28 0,1 1-29 0,0-1-57 0,-2-2-71 16,0 2-43-16,1-1-33 0,-3-4-5 0,1 3 6 0</inkml:trace>
  <inkml:trace contextRef="#ctx0" brushRef="#br0" timeOffset="200953.88">25577 12720 186 0,'-8'-18'355'0,"1"-1"4"0,2 1 4 16,-1-1-81-16,1 0-121 0,3 0-54 0,0-1-26 0,1 0-11 0,1 3-3 16,1-2-1-16,3 0 0 0,0 1 1 0,2 1-1 0,0 0 0 0,1 0-2 15,2 1-1-15,0 0-3 0,2 3 1 0,-1 0-2 0,3 1 0 0,0 2-3 16,0 0-3-16,-1 1-1 0,3 3-2 0,0 0 0 0,0 1-1 0,0 2-1 16,0 0-4-16,1 1-1 0,0 1-3 0,0 0-4 0,0 1-2 0,0 0-2 0,-1 1-4 15,0 0-4-15,1 1-3 0,1 0-3 0,-1-1-2 0,0 2-3 16,0 0-3-16,-1-1-2 0,0 2-1 0,-2-1-2 0,2 1-2 0,-1 0 0 0,-2 1 0 15,1-1 3-15,-1 1 1 0,-1 1 2 0,-1 1 1 0,0 0 2 16,0 0 1-16,-1 1 1 0,-3 1 2 0,0 0 0 0,0 1 3 0,-2 1 2 16,-1-1 2-16,-2 2 2 0,-1-1 1 0,-1 0 0 0,-2 2-1 0,1-2-1 0,-4 1-3 15,-1-2 0-15,1 2-1 0,-2 0-2 0,0-2-1 0,-2 2-1 16,1-2 0-16,-2 1-3 0,1-2-1 0,-2 1-4 0,-1 0-1 0,2-1-2 16,-1-1-1-16,-2 1 2 0,3-2-1 0,-1 1-2 0,-1-2 1 0,3 0 1 0,-2-1-1 15,1 0 0-15,1-1-2 0,-1-1 1 0,2-1 0 0,-1 0 1 0,1-1 0 0,-1-1 0 16,1 0-2-16,1-1 1 0,0-1 0 0,-2 1-2 0,4 0-1 15,-1-1 0-15,-1 0 0 0,3 0 0 0,0 0 1 0,-1 1-1 0,1-2-1 16,1 1 1-16,1 2-2 0,-1-1 1 0,0 0 0 0,3 0 0 0,-1 1 0 0,0-2 2 16,1 1 0-16,0 0 0 0,1 1-2 0,0 0 1 0,0 0 1 0,0 0-1 15,2 0 1-15,0 1 1 0,1 0 0 0,0 1 1 0,2 0-1 0,0 0 0 16,0 2 2-16,1-1 2 0,1 1 2 0,0 0 1 0,1 2 3 0,0-1 2 16,0 0 2-16,1 1 4 0,2 0 5 0,-1 0 5 0,3 2 4 0,0 0 4 15,-1-1 6-15,1 2 4 0,2-1 5 0,0 1 5 0,-1 0 8 0,2 0 7 16,0 2 5-16,0-3 3 0,0 1 1 0,0 1-1 0,2-1-2 0,-1-1-5 15,-1 1-4-15,2-1-4 0,-1 1-4 0,-1-2-4 0,-1 0-6 0,1 1-9 16,-1-1-8-16,1-1-8 0,-2 1-7 0,-3-2-6 0,3 1-5 0,-2-1-2 16,-2 1-2-16,0-3-2 0,-1 2-6 0,-1-2-11 0,1 3-19 0,0-4-22 15,-3 0-24-15,3 2-25 0,-2-3-33 0,-2 1-37 0,3 0-44 0,-3-1-46 16,0 0-54-16,1 1-55 0,-3-2-68 0,1-2-71 0,0 1-41 0,-3 0-25 16,-1 1 2-16,-1-2 15 0</inkml:trace>
  <inkml:trace contextRef="#ctx0" brushRef="#br0" timeOffset="211245.92">26614 12283 161 0,'0'-1'166'0,"1"0"-28"16,1 0-26-16,-1-1-19 0,0 2-18 0,-1 0-12 0,2 0-9 0,-2 0-6 15,0 0-6-15,0 0-4 0,0 0-3 0,0 0-2 0,1 0 0 0,-1 0-4 0,1 0-1 16,0 0 0 0,-1 0-4-16,0 0 1 0,3 0 2 0,-2 0 1 0,0 0 3 0,-1 0 4 0,1 2 3 0,1-2 3 0,-1 1 4 15,-1-1 3-15,1 1 5 0,-1 0 7 0,1-1 8 0,-1 0 7 0,0 0 9 0,0 0 9 0,0 0 8 16,0 0 6-16,0 1 3 0,0 0 4 0,-1 0 4 0,1-1 1 15,-1 2 1-15,0-1-2 0,-1 0-1 0,1 0-5 0,1-1-5 0,-1 2-6 16,0-1-7-16,-2 0-9 0,3-1-9 0,0 0-7 0,-1 2-10 0,0-1-6 0,0-1-5 16,-1 1-5-16,2-1-5 0,-1 0-4 0,0 2-3 0,-1-1-4 0,1 0-3 15,1-1-3-15,-1 2-1 0,-2-1-3 0,2 0 0 0,-2 0 0 0,0 2 1 16,2-2 0-16,-3 1 0 0,2 0 1 0,-2 2 0 0,-1 0 2 0,0-1-1 16,0 2 0-16,-1 0 1 0,-2 1 0 0,2 1-3 0,-3-1-1 0,3 0 1 15,-1 2-2-15,-1 0-2 0,0-1-2 0,0 0-2 0,1 1-1 0,-2 0-1 16,3-1-1-16,-2 1-1 0,2-2-1 0,0 3-2 0,1-3 1 0,-1 1-2 15,1-1 0-15,0 0-1 0,1 0 0 0,-1 0 0 0,0-1-1 16,1 1 2-16,2 0 1 0,-2-2 0 0,1 3 5 0,0-1 6 0,-1 1 5 0,2 1 4 16,-1-3 3-16,2 1 3 0,-3 2 5 0,3 0 3 0,-1 0 6 0,-1 0 5 15,1 1 5-15,-1 0 1 0,2 1 2 0,-3 1 1 0,3-1-2 0,-1 1-3 16,0 0-3-16,1 1-2 0,0-1-3 0,-1 3 0 0,1-3-3 0,1 3-3 0,0-3-5 16,0 2-3-16,1 1-4 0,1-1-1 0,-1 0-4 0,0 1-3 15,2-1-1-15,-1 0-2 0,1 0-1 0,-1 1-2 0,-1-3 0 0,3 3 0 16,-1-1 1-16,-1 0-1 0,3 0 0 0,-3 0 0 0,2 0 0 0,-1 0-1 0,-1 1 1 15,3-2 2-15,0 2 0 0,-1-1 1 0,0 0-1 0,-1 0 0 0,2 0 0 16,0 0 0-16,-1 2-2 0,0-3 0 0,1 1-2 0,-2 0 0 0,1 0 0 16,1 0-1-16,-1 0 0 0,1 0-2 0,-1-1-2 0,-1-1 0 0,1 0-2 0,1 0 1 15,-3 1 0-15,2-4-2 0,-1 1-1 0,-1 0 0 0,2-2-4 0,0 2-6 16,-1-4-8-16,0 3-9 0,-1-4-12 0,1 2-15 0,-2-1-18 0,3-2-21 16,-2 1-20-16,-1 0-17 0,1 0-22 0,-1-3-24 0,0 1-28 0,-1 0-31 15,1 0-28-15,1-1-24 0,-1-1-30 0,0 1-32 0,-1-1-66 0,0 0-80 16,0-1-27-16,1-3 0 0,1 0 6 0,-1 1 8 0</inkml:trace>
  <inkml:trace contextRef="#ctx0" brushRef="#br0" timeOffset="211998.94">27576 12605 108 0,'8'-6'468'0,"2"1"10"0,-3 0 8 0,0 0 7 0,-2 1 8 0,-1 0-76 16,-1 0-116-16,2 0-76 0,-2 2-53 0,-1-1-22 0,-1 0-3 15,2 0 0-15,-2 1 2 0,-1 0-2 0,2 1-5 0,-1-1-8 0,-1 1-7 0,0-1-10 16,0 1-10-16,0 0-12 0,0-1-13 0,-1 2-12 0,-1-1-13 0,1 0-14 16,-2 0-15-16,1 1-15 0,-2 0-13 0,-2 0-9 0,0 0-10 15,-2 1-6-15,0 0-4 0,0 0-5 0,-3 1-4 0,2 0-4 0,-2 0 0 0,0 0-1 16,1 0-1-16,-2 2 0 0,-1-2 1 0,3 1 0 0,-1-1 4 0,1 0 3 0,-1-1 3 15,1 0 4-15,-1 2 2 0,0 0 5 0,1-2 5 0,0 0 2 0,1 0 2 16,-1-1 2-16,0 2 1 0,2-1 2 0,0-1 1 0,-2 2 0 16,3-2 0-16,-2 1 0 0,3 0 4 0,-2 0 2 0,2-1 1 0,0 2 4 0,1-1 1 15,-1 0 3-15,1-1 0 0,1 2 1 0,0-2 0 0,-2 0-1 16,4 0 1-16,-1 0-1 0,1 0 0 0,-1 0-2 0,2 0-2 0,-3 0-5 0,3 0-1 16,1 0-4-16,-1 0-2 0,0 1-1 0,-1 0-1 0,2 0-1 15,0-1 1-15,0 1-1 0,0 1 0 0,0 0 1 0,0 0-1 0,0 1 0 16,0 1 3-16,0-2 0 0,0 4 0 0,0-1 1 0,0 0 1 0,0 2 0 0,0-2-1 15,0 1 0-15,0 1 1 0,0 1 0 0,0-1-1 0,0 2-1 0,-1-3 1 16,1 2 0-16,0-1-1 0,-1 0 0 0,1 0 1 0,-1-1-2 0,-1 1 1 16,2 0 0-16,0-1 0 0,-1 1 0 0,0-1 0 0,1 0-1 0,-1 0 0 15,1-1 0-15,0 1 1 0,0-3 0 0,0 2-1 0,0-2 2 0,0 1 0 16,0-1 1-16,0-1-1 0,0 0 1 0,0 1 0 0,0-2 0 0,0 0-2 0,0 0 2 16,0-1 0-16,0 0 0 0,0 0-1 0,0 0 1 0,0 0 0 15,0 0-1-15,0 0-1 0,0 0 0 0,0 0-1 0,0 0 1 0,0 0 0 16,1 0 1-16,0 0 1 0,0 0 0 0,1 0 0 0,0 0 0 0,1 0-1 0,0 0 1 15,2 0 1-15,0 0 0 0,0-1 1 0,3 0-1 0,-2 0 1 16,0 1-2-16,0-3 1 0,2 1 0 0,0 1-1 0,-1-1 0 0,0 0-1 0,0 0 0 16,1 0 0-16,1-1-1 0,-2 1 0 0,3-1-1 0,-3 0 0 0,2 0 0 0,0 0 0 15,-2 0-1-15,3 1 1 0,-2-1-2 0,0 2 0 0,1-1 1 16,0 2-1-16,-2-2 1 0,3 2 2 0,-2 0-1 0,0 0 0 0,2 2 0 16,-1-2 0-16,0 1 0 0,1 1 1 0,-2 0-1 0,1 0 1 0,-2-1-1 15,3 1 1-15,-2-1 0 0,-1 3 0 0,3-1 0 0,-3-1 0 16,1 1 0-16,-2 0 0 0,1-1 0 0,0 2 0 0,-1 0 2 0,-1-1 2 0,1 1 0 15,-2 0 3-15,0 0 1 0,0 0 1 0,-1 1 0 0,1 0 2 0,-3 0 0 0,2 1 1 16,-2 0 0-16,-1 1 0 0,0-1 0 0,-1 2 1 0,-1-1-1 0,1 2-1 16,-3-1-1-16,0 0-1 0,0 2 0 0,-1-1-1 0,-1 0 0 0,-2 1-1 15,1-2 0-15,-2 1 0 0,0-1-1 0,-2-1-1 0,1 1 0 0,-1-1-2 16,2-2-6-16,-3 0-10 0,0 0-10 0,0-2-14 0,1 0-15 0,0 0-17 16,2-3-21-16,-2 0-24 0,1 0-22 0,-1-2-22 0,1 0-25 0,-1-1-26 15,0 1-26-15,1-1-27 0,-1-1-18 0,1 0-13 0,-2 0-24 0,1 1-27 16,3-1-54-16,-2-1-66 0,1 1-23 0,-1 0 0 0,1 0 9 0,-1 1 64 15</inkml:trace>
  <inkml:trace contextRef="#ctx0" brushRef="#br0" timeOffset="212663.92">27956 12666 215 0,'5'-8'389'0,"0"0"6"0,1-1 4 0,-1 1-66 15,0-1-97-15,1 1-61 0,-1 0-49 0,0-1-20 0,2 2-9 0,-2-1-6 0,3 1-3 16,-1-2-4-16,1 4-4 0,0-1-4 0,1-1-5 0,0 0-6 16,-2 1-4-1,2-1-6-15,0 1-6 0,-2 0-6 0,3 1-6 0,-2 1-6 0,1-1-8 0,-1 0-4 0,-1 1-4 0,1 1-5 0,-1-1-4 0,-1 3-3 16,1-2-2-16,0 3-2 0,-2-1 0 0,0 1 2 0,0 0 0 0,0 1 0 0,-1-1-1 16,-1 3 1-16,1 0 0 0,2 0 2 0,-2 0 0 15,0 1-2-15,0 0 1 0,-1 1 1 0,2-1-2 0,0 1 2 0,-1 1-1 16,-2-1 1-16,3 1 3 0,-1-1 2 0,0 1 0 0,0 0 2 0,-1-1 1 0,2 2 1 15,0-1 4-15,-1 1 2 0,-2-1 1 0,3 2 3 0,-1-3 1 0,-1 1 1 0,0 1 1 16,0 0 1-16,-1-1 1 0,3 1 2 0,-2 0 1 0,-1-1 1 0,2 2 1 16,-3-2 0-16,2 2-1 0,0-1-1 0,-1 0 0 0,0 1-1 0,-1 0 0 15,2 1-1-15,-2-1-1 0,0 1-3 0,-1-1-1 0,2 0-3 0,-1 1-1 16,0-1-2-16,-1 2 1 0,0-1 2 0,0 0 1 0,0 1 0 0,0-1 0 16,-1-1 2-16,0 3 4 0,-1-2 1 0,0 0 4 0,-1 2 1 0,0-3 0 15,-2 1 2-15,1 1 2 0,0-1-3 0,-1-1-1 0,-1 3-2 0,0-3-2 16,0 0-2-16,-2 1 0 0,2-3 0 0,-3 2 1 0,3-2 1 0,-2 0-1 15,1-1 0-15,0-2-1 0,-1 0-1 0,1-1-2 0,-1-1 1 0,0-1-1 16,0-2 0-16,-2-1-1 0,3 0-2 0,-2-2-1 0,0-2-4 0,1 1-4 16,0-2-3-16,-2 0-2 0,3-1-2 0,-1-1-2 0,0 1 1 0,0-1-2 0,1-1 0 15,-1 1-2-15,1 0 0 0,-1 1 0 0,2-3-1 0,-2 1 0 0,1 2 0 16,2-1-2-16,-2-1-4 0,2 2-4 0,0 0-7 0,-1-2-5 0,2 3-9 16,0-1-9-16,0 0-8 0,1 1-6 0,0-1-8 0,2 1-8 0,0 0-7 15,0-1-9-15,1 1-8 0,0-1-12 0,1 1-14 0,0 0-18 0,3-2-16 16,-1 1-18-16,1-1-13 0,1 1-14 0,3 0-10 0,-1-1-12 15,-1 1-14-15,4 1-17 0,-1-1-31 0,2 1-40 0,0 0-48 0,-1-1-52 0,3 1-12 16,0-1 9-16</inkml:trace>
  <inkml:trace contextRef="#ctx0" brushRef="#br0" timeOffset="213021.92">28661 12236 0 0,'5'-9'235'16,"1"3"174"-16,0-2 2 0,-1 1 1 0,1 0 0 0,0 1-93 0,-3-2-138 15,1 4-64-15,1-2-30 0,1 2-12 0,-1-2-5 0,0 3-3 0,0-1 0 16,1 2-4-16,-1-2-6 0,2 2-2 0,0-1-3 0,-1 3 0 0,-1 0-1 15,4 0-2-15,-3 3-2 0,3-1-3 0,-2 2-4 0,1 0-3 0,-1 4-5 16,-1-1-1-16,3 2 1 0,-3 0 0 0,3 0 3 0,-3 3 4 0,2 1 3 0,0 0-1 16,-3 0-2-16,3 3 0 0,-3-2-2 0,0 2-3 0,-1 0-2 0,-1 1 0 15,2 0 1-15,-2 1-4 0,-1-2-3 0,-1 3-4 0,2-1-4 16,-2 0-4-16,-1-2-2 0,1 4-4 0,-1-1 1 0,0-3 0 0,0 4 0 0,0-2-1 16,-1 1 0-16,0-1 0 0,-2 0 0 0,1 2-1 0,-2-1-1 15,-2-2-2-15,0 2-3 0,-2 0-5 0,-2 0-7 0,0-1-9 0,-1 1-9 0,-4 1-14 16,0-2-17-16,-1-1-23 0,1 1-28 0,-3-1-27 0,-1-1-27 15,-2-1-23-15,1-1-25 0,0-1-32 0,0-1-37 0,3-1-65 0,-2-2-75 0,3-4-37 0,0 0-16 16,0-2 3-16,2-2 94 0</inkml:trace>
  <inkml:trace contextRef="#ctx0" brushRef="#br0" timeOffset="214728.92">27345 12700 0 0,'-2'-3'11'0,"1"0"258"0,1 2-34 16,0 0-29-16,0-1-25 0,0 0-25 0,0 0-20 0,0 0-15 15,0 1-13-15,0 1-8 0,0-2-8 0,0 1-7 0,0 0-7 0,0 0-7 0,0 1-3 16,0 0-8-16,0 0-7 16,0 0-5-16,0-1-8 0,0 0-7 0,0 0-6 0,1 1-5 0,1-3-5 0,0 0-4 0,-1 2-3 0,3-1-3 0,-2 1-1 15,2-1-3-15,0 0 0 0,0 0-1 0,1 1 2 0,-2-2-1 0,2 0 2 16,0 2-2-16,1 0 1 0,-1-1-2 0,1 0-1 0,0 0 0 0,-1 0-2 0,0 1 1 15,-2 1 1-15,2 0 0 0,0 0 0 0,-1 0 1 0,0 0-1 16,-2 2 1-16,3-1 3 0,-2 3 2 0,-1-1 0 0,2 0 3 0,-2 1-1 16,3-1 2-16,-2 2 1 0,-1-2 1 0,2 3-2 0,-1-2 1 0,0 1 1 0,1 0-2 15,-2-1 0-15,2-1-1 0,-1 1-1 0,-1-1-1 0,2 1 1 0,-2 0 3 16,1 0 1-16,-1 0 1 0,0-2 1 0,0 1 6 0,-1 1 7 0,2 1 5 16,-2-2 1-16,3 2 4 0,-2 1 4 0,-1-2 3 0,1 2 3 15,-1 0 4-15,0 1 2 0,-1 1 3 0,0 0 1 0,0 0-1 0,-1 2-1 0,-2 0-3 16,2-2-5-16,-4 3-2 0,3-2-3 0,-2 2-1 0,0 0-3 0,-1-1-4 15,-1-1-3-15,1 0-5 0,-1 0-4 0,-1-1-4 0,0 1 0 0,2-1-3 16,-2-1 1-16,1 0-3 0,-2 0-1 0,3-3-2 0,-2 2 0 0,-2-2-1 16,2 0-3-16,-2-1 1 0,0-1 1 0,-2-1 1 0,2-1 0 0,-2-1-1 0,1-1-1 15,-2-1-2-15,-1-1 0 0,3 1-1 0,-1-2 1 0,1 0-2 0,-1-2-1 16,1-1 2-16,2 1-1 0,-2-1 1 0,2-1-1 0,1 0-1 0,-1-1 0 16,2 1-1-16,1 1 0 0,0-3-1 0,0 2 1 15,3 1-1-15,-1-1-1 0,3 1 1 0,0 0 0 0,0-1 0 0,0 2-1 0,1 0 0 16,1-1 0-16,-1 1 1 0,0 0 3 0,2 2 0 0,-1-1 1 0,-1 2-1 15,3-1 0-15,-3 1 2 0,0 1 1 0,2-1 1 0,-2 1 0 0,2 0 1 16,-1 0 0-16,0 1 0 0,0 1 2 0,2-1-2 0,-2 0-1 0,3 0-1 0,-1 0-1 16,0 1 0-16,2 0-1 0,0 0-1 0,-1 0-1 0,2 1-1 0,1-1-1 15,-1 1-1-15,1 0 0 0,-1 0-1 0,3 1-1 0,-2-1-1 0,2 1 2 16,-2 0 0-16,2 0 0 0,0 0 0 0,1 2 0 0,0-2 0 0,0 2 0 16,0-1 0-16,-3 0 1 0,2-1 0 0,0 2 1 0,0-1-2 0,-2 2 1 15,0-1-2-15,1-2 1 0,-2 3 0 0,1 0 1 0,-1 0 1 0,-2-1 0 0,2 1 0 16,-1 0-1-16,-1-1 0 0,0 2 1 0,0-2-1 0,0 3 1 0,-2-2 2 15,2 1 0-15,-1 0 1 0,1-1-1 0,-1 1 1 0,-1 0-1 16,1 1-1-16,2 0 1 0,-2-1 1 0,1 2 1 0,0 0 2 0,1-1 0 0,-2 1 0 16,0-1 1-16,0 3 1 0,0-1 1 0,1 2 0 0,-1 1 2 0,0-1 1 0,-2 1-1 15,3 1 1-15,-4 1 0 0,2 1 0 0,-2 0 1 16,-1 2 0-16,1-2 1 0,-1 2-1 0,0 0-2 0,0 1 1 16,-1-2 0-16,1 0-1 0,-2 1 1 0,-1-2 0 0,2 1 2 0,-3 0 1 0,2 0 0 15,-2-2 1-15,2 0 2 0,-1 0 5 0,-1 0 5 0,-2-1 6 0,2 0 8 0,-1 1 2 16,-2-1 3-16,2 0 2 0,-2-1 1 0,-2 2 1 0,0 0-2 15,-3 2 1-15,-2-2-1 0,2 2-2 0,-3-1-1 0,-1 2-5 0,-2-2-7 0,1 1-7 16,-2 0-7-16,-1 0-4 0,0 0-3 0,1-1-3 0,-1 0-2 0,0-1-1 0,0-1-2 16,3 0 0-16,-1-1 0 0,3-1-2 0,0-2-1 0,2-1 1 0,-1 0-1 15,2-2 2-15,-1-1 0 0,1-1-1 0,1-1 1 0,-2-1-1 16,2-1 1-16,1-1-1 0,-1-1 0 0,1-1 1 0,-1-1-2 0,1-1 1 0,1 0 0 16,-2-2 0-16,2 1 1 0,1-2-1 0,0 0 1 0,1-1 2 0,-1 0 0 15,1-1 3-15,-1 1 1 0,3-1 1 0,0-1 0 0,-1 1 0 0,3-1 1 16,0 2-1-16,-1 0 0 0,3 0 0 0,-2-1 0 0,2 1-2 0,1-1-1 15,-2 2-1-15,2 0-2 0,0 0-3 0,2 1-1 0,-2 0-1 0,1 1-2 16,2 0-1-16,-2 1 1 0,3-1-2 0,-1 1 0 0,-1 0-1 0,4 1 0 16,-2 0-1-16,0 0 2 0,1 1-1 0,1 1 0 0,0-2 0 0,-1 1 2 15,4 1-1-15,-2 1 1 0,3-1 2 0,-1 1-1 0,2 1 1 16,-1 0 1-16,1 0 0 0,3 0 2 0,-2 0 0 0,3 0-2 0,1 1 2 0,0 0 0 0,2 0-2 16,-1 0 2-16,2-1-1 0,-1 1-1 0,2 0 0 0,0 1 0 15,0-2 1-15,2 1-1 0,-2 2 0 0,-1-2-1 0,-1 1 0 0,1 0 0 0,0 2 0 16,-2 0-1-16,0 0 1 0,1 0 1 0,-3 1 0 0,0 0-1 15,0 0 2-15,0 2 0 0,-2-3 1 0,0 2-1 0,-1 1 2 0,2-3 0 16,-3 2 0-16,0 0 3 0,0-1 0 0,-1 0 0 0,1-1 0 0,-2 1-1 0,2-1 0 16,-2 0 1-16,0-2 1 0,-2 1-1 0,3-1-1 0,-2 0-2 0,0 0-11 15,1-2-16-15,-1 0-24 0,1 0-28 0,1-3-24 0,0 2-22 0,0-3-28 16,0 1-32-16,1-2-32 0,2 0-30 0,-2 0-27 0,1-1-23 0,2 0-22 0,-2-1-22 16,3-1-24-16,-1 2-28 0,-2-3-39 0,1 2-49 0,-1 0-12 15,0 0 6-15</inkml:trace>
  <inkml:trace contextRef="#ctx0" brushRef="#br0" timeOffset="-214621.81">28048 13260 0 0,'5'-1'198'0,"1"-1"225"0,-1 1 12 0,0-2-30 0,0 1-47 0,1-2-49 0,-1 0-50 16,0 1-32-16,1-1-23 0,-1-1-17 0,0 1-13 0,-1-1-12 0,1 0-10 15,-2 2-12-15,1-2-14 0,-1 1-16 16,-1 0-18-16,1 1-24 0,0 0-28 0,-2 0-36 0,2 0-43 0,-2 2-54 0,-1-1-57 0,1 0-69 0,1 0-73 16,-1 0-80-16,0 0-83 0,2-1-42 0,-1 1-24 0,1-2-10 0,-1 0 0 15</inkml:trace>
  <inkml:trace contextRef="#ctx0" brushRef="#br0" timeOffset="-211839.84">29414 12856 217 0,'1'-2'373'0,"-1"0"-15"0,0 0-29 0,0 2-52 0,0-1-66 16,0 0-30-16,0 1-14 0,0 0-8 0,0 0-4 0,0 0-4 0,0 0-3 16,0 0-7-16,0 0-8 0,0 0-11 15,0 0-12-15,0 0-12 0,0 0-12 0,0 0-16 0,0 0-15 0,0 0-13 0,0 0-13 0,0 0-7 0,0 0-2 0,0 1-1 16,3 0 3-16,0 1 0 0,0 0 3 0,-1 1 1 0,2-1 3 0,-1 3 3 0,0-2 1 15,3 3 5-15,-3-1 7 0,-1 1 10 0,2 1 12 0,-1 1 10 16,0-1 6-16,-3 2 1 0,1-1-1 0,-1 1 1 0,0 0 1 0,-1 0 0 0,1 1-1 16,-1-2 0-16,-3 2 0 0,3 0-4 0,-1-1-5 0,-1-1-8 0,-1 1-13 15,2-1-10-15,-2 0-10 0,3-1-3 0,-1-1-3 0,0 0 0 0,0-1 0 16,-1 0-2-16,3-2-2 0,-1 1 0 0,0-1-2 16,-1-1-1-16,1-1-3 0,1-1 0 0,-1 0-3 0,-3-1-1 0,3-1-4 0,-1-1-1 0,-1-1-2 15,2 1-3-15,-2-2-1 0,2 0-2 0,-1 2-2 0,-1-4 0 16,1 2 0-16,-1 1 0 0,2-1-1 0,-2 0 1 0,2 1 0 0,1 0-1 0,-1-1 1 15,0 0-1-15,1 0 0 0,0 0-1 0,0 1 1 0,0-1-1 0,1 0 0 16,0 1 1-16,0-2-1 0,2 3 1 0,-2-3 1 0,3 0-1 0,0 1 0 16,-1-1 0-16,0 1 1 0,-1 1-1 0,2-1 0 0,-1 0-1 0,0 1 0 15,1 1-1-15,-2 0-2 0,2-1 1 0,-2 3-1 0,0 0 1 0,-1 0-1 16,3 1 2-16,-2 1 1 0,0 1 0 0,0 1 2 0,-1 2 2 0,2 1 0 16,-2 0 1-16,2 1 0 0,0 2 2 0,-2 1 2 0,1 1 0 0,-1-1 1 15,0 4-1-15,-1-1 1 0,2 0-1 0,-2 0-1 0,0 0-1 0,0 0-1 0,0 0 1 16,0 0-1-16,-2-1 1 0,2-1-1 0,-1 1 1 0,0-2-1 15,-1 0 0-15,1 0 1 0,1-1 2 0,-1-3 0 0,-1 1 0 0,2-2 0 0,0 0 0 16,0 1 0-16,0-3-2 0,0-2-2 0,0-1-1 0,0 0 0 16,2-1-2-16,-1-2 0 0,-1-1 0 0,3-3-2 0,-1-1-1 0,1-1-2 0,-1-3 0 0,3 1 0 15,0-3 2-15,0 1-1 0,0-1 2 0,2 1 0 0,0 0 1 16,-1-1 0-16,0 3-1 0,0-1 0 0,-1 1-1 0,1 2 1 0,0 1-1 16,-3 0 2-16,2 3-1 0,-1 0 0 0,-2 2 2 0,1 2 0 15,-2 1 2-15,0 3 1 0,-1 0 3 0,-1 4 1 0,0 3 1 0,-3 1 2 0,-1 3-9 16,-1 3-13-16,-3 1-24 0,-2 3-31 0,0 1-35 0,-2 3-38 0,-1 0-52 15,-2 1-59-15,-2 2-63 0,2-1-66 0,-3 1-74 0,1 1-76 0,-1-2-46 16,-1 1-31-16,-1 0-7 0,-1 0 4 0,-2 0 21 0,-1 0 501 16</inkml:trace>
  <inkml:trace contextRef="#ctx0" brushRef="#br0" timeOffset="-204088.79">18742 9241 0 0,'-5'0'324'0,"0"-1"25"0,0 1 1 0,0 0-60 0,0 0-90 16,-1 0-50-16,0 0-33 0,0 0-14 0,-2 1-5 0,3-1 0 0,-1 1 0 15,0 1 0-15,1-1 2 0,0 0-4 0,0-1-3 0,1 3-6 16,-1-2-6-16,3-1-7 0,-1 2-9 0,-2-1-8 0,4 0-9 0,-1-1-7 15,-1 2-7-15,3-1-5 0,-1 0-1 0,0-1 0 0,1 0 5 0,1 1 2 0,0 1 5 0,0-1 4 16,3 0 2-16,1-1 3 0,0 0 4 0,1 0 0 0,3 0 1 0,0-1 0 0,2 0-4 16,-1-2-1-16,2 2-1 0,0-2-4 0,1-1-3 0,3 0-6 15,-1-1-4-15,1 1-2 0,0-1-2 0,3-3-1 0,0 3-1 0,0-3-2 16,1 1-2-16,1-2 0 0,2 1 0 0,-1-1-2 0,0-1-1 0,2 0-2 16,0 1-3-16,-1-2-2 0,0 0-2 0,-1-1-1 0,3 2-1 0,-3 0-3 0,-2-1-1 15,1 0 0-15,-2 3-2 0,-2-2-1 0,-1 3-4 0,-1-2-5 0,0 4-7 16,-4-2-11-16,2 3-9 0,-2-1-14 0,-2 1-14 0,-1 0-21 0,1 0-22 15,-3 2-23-15,3-1-23 0,-3-1-21 0,3 3-21 0,-3-2-17 0,0 2-17 16,2-2-32-16,-2 2-36 0,1-2-52 0,-2 2-59 0,0-1-25 0,0 1-8 16,0-1 8-16,0-1 346 0</inkml:trace>
  <inkml:trace contextRef="#ctx0" brushRef="#br0" timeOffset="-203696.8">19207 8749 0 0,'-9'-1'54'16,"0"0"366"-16,3-2 8 0,0 2 7 0,0-1 5 0,-2 1-77 0,3-2-115 15,0 2-68-15,-1-2-48 0,1 2-25 0,0 0-16 0,1 0-9 0,1-1-8 16,0 2 0-16,3 0-1 16,0 0-3-16,0-1-6 0,4-1-3 0,1 1-3 0,1-1-2 0,3-1-2 0,1 2-2 0,2-2-4 0,2 2-2 0,1-1-1 15,2 0-6-15,1-1-4 0,0-1-6 0,2 3-6 0,2-2-5 0,1 3-1 0,-1-2-3 16,3-1-2-16,0 3-1 0,0-1-2 0,1-1 0 0,0 2-2 0,1 0-2 0,-1 0-2 15,-1 0 0-15,2 0-1 0,-2 2 0 0,1-1 1 0,-2-1-2 16,-2 1 1-16,3 1-1 0,-4-1-2 0,0 0 0 0,-1 1 2 16,-1-1 0-16,-2 2 0 0,-1-1 0 0,-1 1 0 0,-4-1 1 0,2 1 4 0,-2 1 2 15,-4 0 5-15,1 1 3 0,-1-1 1 0,-3 1 1 0,0 2 1 16,-3 1 1-16,0 0-1 0,-1 2 2 0,-1-1 2 0,-1 3-1 0,-2 0 1 16,0 0-2-16,-2 1-2 0,0 0-3 0,-2 2-4 0,1-1-4 0,-1 0 0 0,0 2 0 15,0-2-1-15,-2 1 0 0,3-2-1 0,-1 1-2 0,1 0-6 0,-1-1-4 0,1 0-6 16,2-2-7-16,-1 0-7 0,0 1-11 0,1-3-10 0,0 3-14 0,0-3-17 15,-1-1-21-15,0 0-22 0,1-2-24 0,-1 2-26 0,1-2-22 0,0 0-23 16,0-1-27-16,-2-1-31 0,1 1-64 0,-2-1-79 0,2-1-36 0,1 2-15 16,-2-1 1-16,0-1 14 0</inkml:trace>
  <inkml:trace contextRef="#ctx0" brushRef="#br0" timeOffset="-203423.8">20344 8644 401 0,'-3'-4'492'0,"-2"-1"8"0,0-3 8 16,-1-1 3-16,1 1-1 0,1-1-118 0,1 0-170 0,0 1-79 0,1-1-40 15,2 1-18-15,2 0-9 0,1 0-6 16,2 1-7-16,0 0-5 0,5 0-6 0,0-1-8 0,3 1-5 0,1 0-5 0,4 0-1 0,-1-2-1 0,3 2 2 0,1 0-3 15,0 0-1-15,3-1-4 0,-1 3-5 0,1-3-7 0,1 3-6 16,0-1-11-16,-2 0-11 0,1 2-12 0,2 0-11 0,-4-1-17 0,2 2-17 16,-2 2-21-16,-2-2-23 0,-1 2-22 0,-2 0-24 0,1-1-21 0,-3 2-20 0,1 2-15 15,-1-1-15-15,-2-1-13 0,1 2-10 0,-3 1-22 0,0-3-27 0,-2 3-46 16,0-2-55-16,-2 0-17 0,-1 1 0 0</inkml:trace>
  <inkml:trace contextRef="#ctx0" brushRef="#br0" timeOffset="-203224.8">20764 8403 333 0,'-5'-3'397'0,"0"0"-24"16,0 1-41-16,0-2-60 0,2 0-71 0,0 1-41 0,-1 1-30 0,2-2-16 0,-1 1-11 15,1 3-12-15,-1-3-17 0,2 2-9 0,1 1-6 0,0 0-1 32,0 1 0-32,0 2-6 0,0 0-5 0,0 2-3 0,0 1-2 0,1 1 0 0,1 1 1 0,-1 4 1 0,1 0-1 0,-2 2-1 0,2 0-2 0,-1 3-3 0,0 1-7 15,-1 1-9-15,0 2-14 0,0 3-19 0,0-2-23 0,-1 2-23 0,0 1-22 16,-1 0-24-16,0 0-25 15,-1 0-24-15,2 1-25 0,0-1-45 0,0 0-56 0,-1-2-62 0,2 2-67 0,0-1-29 0,2-2-12 0,0-1 6 0,1-2 418 16</inkml:trace>
  <inkml:trace contextRef="#ctx0" brushRef="#br0" timeOffset="-202790.8">21406 8832 13 0,'7'-13'433'0,"-1"1"11"0,-3 0 10 0,1 0-17 0,-3 1-27 16,1 0-85-16,-2-1-107 0,-2 2-53 0,1-1-25 0,-3 1-11 0,2 0-5 0,-3 1-8 15,0 0-10 1,-1 2-9-16,-3 1-12 0,2-1-8 0,-3 2-11 0,0 0-7 0,-3 2-9 0,1-1-5 0,-2 3-5 0,-1 0-6 0,0 1-6 16,1 1-6-16,-2 0-7 0,-1 2-3 0,2-2-3 0,0 3-2 0,1 1-2 15,-1 0-1-15,1 1-1 0,2-1-3 0,-1 2-1 0,1 1 0 0,2-2 0 16,-1 3 0-16,2 1 1 0,0-1 1 0,0 1 0 0,2 1 1 0,0-2-2 0,-1 3 2 16,3-1-1-16,0 1 0 0,1-1 0 0,0-1 1 0,1 2 1 0,-1 0 2 15,3-2 1-15,0 2 1 0,0-2 0 0,1 0 0 0,0-1 0 0,1 0 1 16,0 1 0-16,2-1 0 0,-1-1 0 0,1-1 1 0,1 0 0 15,0 1 1-15,1-3-1 0,-1 2-1 0,3-1-1 0,0-2-1 0,1 0 0 0,0 0-1 0,-1-2 1 16,3 0 0-16,1-2 0 0,-2 0 1 0,2 0 0 0,-1-2 0 0,1 1-1 16,-1-4-2-16,1 1 0 0,1-1 1 0,-2-3-2 0,-1 1 1 0,0-2-2 15,1 0 1-15,-2 0 0 0,0-3-2 0,-2-1 0 0,1 1 3 0,-1-1 2 16,-1 1 6-16,-1-1 7 0,-1 1 4 0,2 1 3 0,-1 0 1 0,-2 1 0 16,1 0 0-16,-2 3 0 0,1 1-1 0,-1 0-1 0,0 1-1 15,-1 2 0-15,1-1-3 0,2 0-3 0,-2 3-5 0,0 1-7 0,-1 1-4 0,1 0-2 16,2 3-1-16,-2 0 2 0,2 0 0 0,-1 1 0 0,1 2 1 0,0 1 0 15,1 0 1-15,0 2 1 0,0-1 1 0,-1 1-1 0,2 0 1 0,0 0-2 16,-1 1 1-16,0-2-2 0,0 2-5 0,2-2-11 0,-1 0-13 0,1 0-15 16,-1 0-12-16,0-1-11 0,0 1-17 0,-1-2-18 0,2 2-20 0,-3-2-17 0,1-1-23 15,2 0-27-15,-2-1-29 0,0-1-28 0,-1-1-26 0,2-1-23 16,0 1-60-16,-1-3-74 0,0-2-35 0,1 1-16 0,-2-2 1 0,1-2 10 16</inkml:trace>
  <inkml:trace contextRef="#ctx0" brushRef="#br0" timeOffset="-202222.79">21559 8346 0 0,'3'-10'217'0,"0"2"235"0,-2-2 9 0,1 0 5 0,-1 1 2 0,0 0-89 16,-1 0-129-16,1 1-68 0,1 0-40 0,-2 3-30 0,0-3-24 0,0 4-16 16,0-1-13-16,0 1-10 0,1 0-8 0,0 3-7 0,-1 1-5 15,0 1 0-15,2 2 1 0,-1 2 4 0,0 1 5 0,3 5 3 0,-2-1 0 0,-1 5 5 0,2 0 1 16,-2 4 1-16,-1 0-1 0,1 4-2 0,-1-1-2 0,0 0-2 0,-1 3-2 15,1-1-5-15,-1 1-7 0,-2-1-3 0,2 0-6 0,-1 0-3 0,-1 0-3 16,2-1-1-16,1-2 1 0,-1 1-2 0,1-2-1 0,0 1-3 0,1-4 0 16,-1 2-2-16,4-2-2 0,-2-3 2 0,-1 1-1 0,3-2 1 0,-1-1 1 15,0-2 1-15,2 0 2 0,0-2 3 0,-1 0 0 0,0-1 2 0,1-1 1 16,-2-3 0-16,1 2 3 0,1-2-1 0,1-2 1 0,-1 0-1 0,0-1-3 16,0-1 0-16,1-1 1 0,-1-2-2 0,0 1-1 0,2-2-3 15,-2-2-1-15,1 2-2 0,1-3-2 0,-2 3-1 0,1-2-1 0,2-1 0 0,-2 1-1 16,3 0-2-16,-2-1 1 0,1 0 1 0,0 2 0 0,1-1 0 0,1 1 2 15,-1 0 0-15,1-2-2 0,-2 3 2 0,2 0 0 0,-1 0-1 0,2 1 0 16,-1-2 0-16,-1 3 0 0,-2-1 0 0,3 2 1 0,-2 0-1 0,0 0-1 0,1 1 0 16,-2 1 1-16,1 1 1 0,-1 2 1 0,0-2 4 0,-1 3 3 0,1 1 4 15,-2 1 3-15,0 0 7 0,-1 2 6 0,0 0 4 0,-1 1 5 0,-1 2 3 16,-1 0 1-16,0 1 3 0,-1 0-1 0,-1 1 0 0,0 0 1 0,-1 1-3 16,-1-1-2-16,-2 0-3 0,0-1-4 0,-2 1-4 0,0-2-7 15,-2 1-4-15,-2 0-5 0,1-1-9 0,-2 0-9 0,-2-3-18 0,2 1-20 0,-2 0-20 16,-1-2-19-16,0 1-26 0,0-3-28 0,3 2-32 0,-2-3-37 0,-1 0-34 0,2-3-31 15,0 2-38-15,1-2-37 0,-1-1-75 0,2-3-92 0,0 1-31 16,2-2-3-16,-1-3 7 0,3-1 12 0</inkml:trace>
  <inkml:trace contextRef="#ctx0" brushRef="#br0" timeOffset="-201704.8">22211 8256 0 0,'6'-8'264'16,"-2"-1"166"-16,0 3 3 0,-2 0-4 0,2 0-6 0,-3 0-92 0,3 1-130 16,-3 1-65-16,-1 3-33 0,1-2-18 0,1 0-11 15,-1 2-5-15,-1 1-2 0,1 1-1 0,-1 2 2 0,1 0 1 0,1-1 4 0,0 5 3 0,-1-1 5 16,2 1 4-16,-1 2 4 0,1 3 1 0,-2 1 0 0,2-1-3 0,-1 3-7 16,-1 1-5-16,2 0-5 0,-2 2-7 0,3 2-7 0,-2-1-5 0,-2 1-4 15,1 0-5-15,1 1-5 0,-1 0-3 0,0 0-3 0,-1 0-3 0,1-1-4 16,1 2 0-16,-2-2-1 0,1 1-2 0,0-3-4 0,-1 3 1 0,2-3 1 15,0 1 1-15,-1-2 2 0,3 0 1 0,-2 0 1 0,2 0 3 0,0-3 2 16,0 0 4-16,2 0 3 0,-1-2 3 0,1 0 4 0,0-2 1 0,2 1 4 16,0-2 1-16,0-2 3 0,-1 0 3 0,3 0 2 0,1-2-1 0,-1-1-1 0,0-2-1 0,0 0-3 15,3-2-4-15,-1 0-5 0,-1 0-6 0,2-2-2 0,0 0-5 16,-2-2-2-16,3-1-6 0,-2 0-5 0,1-2-4 0,-1-1-4 0,2 0-4 0,-3 0-4 16,2-2-4-16,-1 1-3 0,-2-3-5 0,1 0-4 15,0 0-2-15,-1-1-1 0,-1 0-3 0,-2 0-2 0,2 0 0 0,-3 0-2 0,-1 0-3 16,-1 1-1-16,0 0-2 0,-2 0-1 0,-2 1 0 0,0 0 0 0,0 3 1 0,-1-1 4 15,-3 4 2-15,2-2 1 0,-2 3 0 0,0 0 2 0,-1 2 1 16,-2-1 1-16,-1 3 3 0,1 1 2 0,-2 2 4 0,1-1 2 0,-1 2 3 0,-1 0 4 16,1 3 0-16,-2-2 1 0,2 3 0 0,0-1 0 0,0 0 1 0,-1 1 0 15,1 3 1-15,1-2-2 0,0 0-1 0,-1 2 1 0,3-1 0 0,0 2 0 16,-2-1-1-16,3-1 1 0,2 3-1 0,-1-2 1 0,-1 0-1 0,1 0 1 16,3 1 0-16,0-1 1 0,0 1-1 0,1-1 2 0,0-1 1 0,1 2-1 15,0-1 1-15,3-1-1 0,-2-2 0 0,3 2 0 0,0 0-3 0,0-2-3 16,1-1-8-16,-1 0-11 0,3 1-12 0,-1-3-16 0,2 2-11 0,1-2-12 15,0-1-16-15,1 0-18 0,0 0-26 0,2-2-30 0,0 1-24 0,1-2-24 16,0 2-22-16,1-2-23 0,-1-1-26 0,1 0-24 0,0 0-67 0,1-2-82 16,-2-1-34-16,0 0-9 0,-1-2 5 0,-3-1 15 0</inkml:trace>
  <inkml:trace contextRef="#ctx0" brushRef="#br0" timeOffset="-199425.79">23545 8644 309 0,'4'-4'416'0,"1"-2"5"0,-1 0 3 16,0 1-75-16,0-1-111 0,-1 0-66 0,-1 1-48 0,0 1-25 0,0 1-14 16,-1 1-12-16,2-2-10 0,-2 3-9 0,0-2-10 0,-1 3-3 0,1 0-3 15,1 0 1-15,-1 0-1 0,0 3 2 0,0-1 2 16,2 2 4-16,-1 0 5 0,3 3 6 0,-2-1 5 0,0 2 1 0,1 0 3 0,1 1-1 0,1 2-2 16,-1-1-4-16,2 2-4 0,0 0-3 0,-1 2-4 0,2-2-3 0,-1 2-4 15,-1 1-3-15,3-2-3 0,-3 1-4 0,3 2-4 0,-3-3-2 0,2 2-3 0,0-1-1 16,-1-1-1-16,0 0-3 0,-1 1-3 0,-1-1-2 0,1-1 0 0,-1-2-3 15,0 2 0-15,-1-2-1 0,2-1-1 0,-2-1 1 0,0 0 4 16,-2-1 10-16,2-1 11 0,0 1 12 0,-2-3 12 0,-1 0 6 0,2 0 2 16,-2-2 3-16,-1 0-2 0,1-1 2 0,-1-1 0 0,0 0-1 0,-1-2-1 0,1-1-3 15,-1-3-4-15,0 1-10 0,-1-4-12 0,0 1-11 0,-1-2-12 16,1-1-7-16,-1-2-3 0,2 1-2 0,1-2-2 0,-1-1 0 0,1 1-1 16,0-2 0-16,1 2 2 0,-1-2-1 0,3 3-1 0,0-1 0 0,0-1 0 0,-1 2-1 15,2 0 2-15,1 0-1 0,1 1 0 0,-1 0-1 0,0 0 0 0,0-1 1 16,3 3-2-16,-2-1 0 0,1 2 1 0,1-1 0 0,-1 0 0 0,1 2 0 0,-1-1 0 15,0 3-2-15,2-2 1 0,0 1-2 0,-2 1 1 0,3 0 1 0,0 1-1 16,0 0 1-16,0 1 1 0,1 0-1 0,-1 0 0 0,3 0-2 0,0 2 0 16,0 0 0-16,-1 2 0 0,1 0 1 0,0 0 1 0,-1 2-1 0,0 0 1 15,0 2-1-15,-2 1 1 0,0 1 1 0,0 0 0 0,-1 2 2 0,-2 1 1 16,-2 2 1-16,1-1-1 0,-1 2 1 0,-1 1 1 0,1 2 0 0,-4-1 1 16,0 1-1-16,1-1 2 0,-2 3-1 0,0-1 0 0,0-1-2 0,0 1 1 15,0 1-1-15,0-2-1 0,0 1 0 0,0-1 0 0,1 0 0 0,0-1-1 16,1-1 0-16,0 0 0 0,1 0 1 0,0-1 0 0,2 0 0 0,0-2 0 15,1 1 3-15,3-1 0 0,-1 0 2 0,1-2 2 0,1 1 2 0,2-3 2 16,0 2 1-16,-1-3 1 0,2 2 2 0,0-2 1 0,0-1 1 0,0 0 4 0,2-1 0 16,0-1 0-16,0-1 0 0,0 0-1 0,1-1 0 0,0-1-1 0,0 0-2 15,2-3-1-15,-1 0 0 0,2-1 0 0,-1 1-3 0,1-4-1 16,2 2-2-16,-2-2-2 0,0 0 0 0,-1-1-1 0,2-3-1 0,-3 2 0 16,1-1-1-16,-2-1-1 0,-1-1-1 0,-2 1 1 0,1-2-1 0,-4 2 0 15,-1-1-1-15,-2 1 0 0,-2-1-1 0,-1 1 1 0,-2 0-1 0,0 1-1 0,-4-1-1 16,0 0 1-16,-2 3 0 0,0-2-2 0,-2 1 0 0,0 2 0 0,-1 0-3 15,-1 0 0-15,-2 2-4 0,-1 0-2 0,2 1-4 0,-2 1-3 0,0 2-2 16,-2-1-2-16,1 0-1 0,0 2-3 0,-1 1 1 0,0 0-3 0,1 0 1 16,-1 1 0-16,-1 2 1 0,2-2 1 0,0 3 3 0,0-2 3 0,1 2 2 0,0-1 3 15,-2 3 3-15,3-2 1 0,-1 2 3 0,0-2 2 0,2 4 0 0,-2-1 1 16,1 0 0-16,0 1 1 0,3 3 1 0,-2-2-2 0,0 0 0 0,2 2-1 16,1 0 1-16,-1 1 1 0,1-1-2 0,3 1 1 0,-1 0-1 0,0 0 1 15,3 0 0-15,0 0 1 0,-2-1 2 0,3-1 0 0,3 2 4 0,-1 0 3 16,-1-2 2-16,3-1 2 0,0 3 3 0,2-4 4 0,-1 1 3 0,1 0 2 15,2-1 3-15,-1 0 2 0,3 0 1 0,-1-2 2 0,1 0 0 0,0-1 1 16,2-1-2-16,-2 0-1 0,4-1-2 0,-1-1-2 0,2-2-1 0,-2 0-3 16,2 0-4-16,-1 0-1 0,1-2-2 0,0-1-2 0,1-1-1 0,-2 1-2 15,1-2-1-15,0-1-1 0,0-1-1 0,-3-1 0 0,3 2 0 0,-2-2-2 16,-1-1 0-16,-1-1-1 0,0 1 1 0,-2-1 0 0,0-1-1 0,-2 2 0 16,2-1 0-16,-3 0-1 0,-1 2 0 0,1-1 0 0,-1 3-1 0,-1-1-2 15,-2 1 0-15,3-1 0 0,-2 3-1 0,-1 0 0 0,0 0-2 0,-1 2-1 16,0-1 0-16,-1 0-1 0,1 2 0 0,1-2 0 0,-2 2 1 0,0 1-1 0,0 0 1 15,0 0 1-15,0 0 0 0,0 1 0 0,0 2 1 0,0-2 0 16,0 2 0-16,0 0 2 0,0 1 0 0,1-1 0 0,0 0 1 0,-1 1-1 0,4 1 2 16,-2-1 0-16,-1 3 0 0,3-1-1 0,-1-2 0 0,-1 3 0 0,4-2 1 15,-2 0-1-15,1 2 2 0,0-1 0 0,1 2 0 0,-1-4-1 16,2 3 0-16,0-2 1 0,-1 0 1 0,2 2-2 0,0-2 1 0,0-1 0 0,0 1 1 16,1-1-1-16,1 0 1 0,-1 0 0 0,1 0 1 0,-2-1-1 15,2-2 1-15,-1 2-1 0,2-1 2 0,-2-2-2 0,1 0 1 0,0 0 0 0,-2 0 0 0,2-1 2 16,-2-2-2-16,-1 1 0 0,3-2 0 0,-4 1-1 0,3-2 1 0,-4-1-1 15,1 0-1-15,0-2 1 0,-1 0-1 0,-1 0-1 16,2-2 1-16,-3 1-1 0,-1-2-1 0,0-2-1 0,-1 1 1 0,0-2 0 0,-1-1-1 0,0 1 0 16,0-2 0-16,0 2 1 0,0-2-1 0,0 2-1 0,-1-2 0 0,0 3 0 15,1 0-2-15,0 1 1 0,-2 0-2 0,2 2 0 0,0 2-1 0,0 0 0 16,0 1 0-16,0 2-1 0,0 0 1 0,0 2 0 0,0 2 0 0,-1 0 1 16,1 1 0-16,-1 2 1 0,0 1 0 0,-1 1 0 0,2 1 2 0,0 2 0 15,0 0 0-15,0 1 1 0,0 3 0 0,2-2 0 0,-1 0 1 0,0 3 0 16,0 0 0-16,2-2-1 0,-1 2 0 0,2-1 0 0,1-1 0 0,-1 3 2 15,-1-2-1-15,1-1-1 0,1 2 1 0,0-2 1 0,0 1 0 0,0-2 0 16,0 0 0-16,-1 0-1 0,-1-1 1 0,1 0 2 0,1 0 3 0,0-1 4 16,-1-2 4-16,-2 0 4 0,2-1 4 0,-1 0 2 0,0 0 3 0,-2-1 0 0,2-1 0 15,-2-1 0-15,1 1 0 0,-1-2 0 0,0-2 0 0,0 1-1 16,-1-3-3-16,2-1-5 0,-1 1-4 0,0-4-4 0,-1 2-4 0,1-5-4 0,2 2 0 16,-2-3-1-16,0 0-2 0,-1-1 1 0,1 0-1 0,2-1 0 15,-2-1 0-15,2 2 0 0,-1-1-1 0,-1-1 1 0,3 2-1 0,-3 0 1 16,2 3-2-16,-2-1-1 0,0 3 1 0,-1-1-1 0,2 1-2 0,-1 2-1 0,0 0 0 0,0 1 0 15,-1 0 0-15,2 2 0 0,-1-1-1 0,0 3 1 0,0-2 0 0,3 2 0 16,-3 1 0-16,2 1 1 0,-1 2 2 0,2 0 0 0,-2-1 1 0,3 1 1 16,0 2 0-16,-1 2 2 0,0-2-1 0,1 1 0 0,-2 1 0 0,2 1 0 15,0-1 1-15,2 0 1 0,-2 0-1 0,0 2 0 0,1-2 1 16,-1 0 0-16,0 0-1 0,0 1 1 0,1 0-1 0,-1-1 1 0,-1 0 1 0,-1 1 0 16,2-1 0-16,0-2-1 0,-1 2 2 0,0-1 0 15,-2-2-2-15,3 1 1 0,-2 0 1 0,-1-2-1 0,1 1 2 0,-1 0 0 0,-1-1 2 0,3-2 1 16,-3 2 1-16,0-1 0 0,1-2 0 0,-1 2 0 0,0-2 0 0,-1 0 0 15,1-2 0-15,1 2 2 0,-1-2 0 0,0-1-3 0,-1 0 0 0,2-2 0 16,-1 0-3-16,0 0-1 0,0-2-2 0,-1-1 1 0,3-1 0 0,-2 1-1 16,0 0 0-16,-1-3-2 0,1 1-1 0,1 0-1 0,-1-1 1 0,0-2-2 15,0 3 2-15,2-1-2 0,-2-1 1 0,4 2-1 0,-3-2 1 0,2 3-2 16,0-2 0-16,0 1-1 0,1 2 0 0,-2 0 0 0,2-1-1 0,0 2 0 16,1 1 0-16,0-1 0 0,-1 2 0 0,1-1 0 0,-1 1 0 0,0 2 0 15,1-1 0-15,1 2 2 0,-2-2 1 0,4 3-1 0,-3 0 0 0,3-1 2 0,0 1 0 16,-2 1 0-16,4 0 2 0,-2 1 0 0,2 1 0 0,0-1-1 15,-1 0 0-15,1 3 0 0,-2-2-1 0,2 2 1 0,-1-1-2 0,0 2 1 16,1 1 0-16,-3 0-1 0,-1 1 1 0,2 2-1 0,-3-1 1 0,1 0-1 16,-1 4 1-16,-1-2 0 0,-2 2 2 0,2-1 0 0,-2 1 0 0,-1 0 1 0,-1 2 0 15,1-1 1-15,-1 0-1 0,-1 0 0 0,0-1 1 0,0 0-1 16,0 0 1-16,0-1 0 0,-1 2 0 0,1-2-1 0,0-2-1 0,0 2 0 16,0-1 0-16,0-1 1 0,0-1-1 0,0 1 0 0,0-1 0 0,0 0 0 15,0-1 1-15,0-1 0 0,0 1 0 0,0-1-1 0,1-2 0 0,0 3 1 0,-1-2 1 16,1-1 0-16,1 1 0 0,0-1 0 0,-1-1 0 0,0 1 0 0,2-2 0 0,-2 2 1 15,2-1 0-15,-1-2 0 0,1 2 2 0,-1-2-1 0,3 0 2 16,0 1-1-16,-1-2 2 0,1 0 0 0,2 0 1 0,0-2 0 0,1 1 0 0,0-1 0 16,2 0 0-16,-2-2 2 0,3 0 0 0,-1 0-1 0,3 0 0 0,-1-1-1 15,0 0-1-15,1-2 0 0,-1 1-2 0,1-1 2 0,-1-1-2 0,2 2-1 16,-3-2 0-16,3 0-1 0,-2-1-3 0,-2 1-2 0,3-1-1 0,-2-2-2 16,-1 2-2-16,0 1-1 0,-3-2 0 0,3 1-3 0,-4-1 0 0,2 0-2 15,-2 1-2-15,-1 0 0 0,-1-2-3 0,-1 3 0 0,0-1-3 0,-1 0-2 16,-2 1-3-16,0 0-2 0,0 3-4 0,-2-2-4 0,-1 2 0 0,-3 1-2 15,1-1 1-15,0 3-1 0,-2 1 1 0,-1 0 0 0,0 1 1 0,0 1 2 16,-3 0 1-16,2 1 3 0,-2 3 4 0,1-1 3 0,0 0 5 0,0 3 5 16,-1-1 2-16,0 1 3 0,1-1 0 0,-1 2 1 0,1-1 0 0,-1 2 1 15,2-1 1-15,-1 1 1 0,0-1 1 0,1 1-1 0,2 0 2 0,-2 0 0 16,3 1 0-16,-1 0 2 0,0-1-1 0,2 0 0 0,2 0 1 0,-2-1 3 0,1 1 2 16,2-1 3-16,0 0 5 0,1 1 4 0,0-2 8 0,1 2 8 15,1-2 4-15,0 1 5 0,1-3 1 0,0 3 3 0,3-3 1 0,1 2-1 0,0-1 1 16,4-2-3-16,-1 0 0 0,3 1-3 0,2-2-3 0,1 2-4 0,1-2-7 15,4-1-9-15,1 0-6 0,1-1-7 0,2-1-8 0,0 0-11 0,1 0-10 16,-1 0-11-16,0-1-16 0,2-1-16 0,-4 1-18 0,1-3-18 0,-2 2-15 16,-2-1-15-16,-1 0-16 0,-2 1-20 0,-1-1-24 0,0-1-27 0,-2 0-23 0,-2 0-22 15,-1 0-16-15,-3 0-14 0,2 2-13 0,-4-2-16 0,-1-1-49 0,-2 0-62 16,-1 0-32-16,-1 0-17 0,-1 1 3 0,-3 0 36 0</inkml:trace>
  <inkml:trace contextRef="#ctx0" brushRef="#br0" timeOffset="-198838.8">23980 9645 265 0,'6'0'375'0,"-1"0"1"0,2 0 3 0,0 0-71 16,-1 0-103-16,1-1-64 0,-2-1-46 0,3 2-18 0,-1-1-6 0,0 0 2 15,1 0 5-15,2-1 5 0,1 2 6 0,-1-1 5 0,4 0 5 16,1-1 2-16,2 0 1 15,2 0-3-15,2-2-6 0,4-1-8 0,2 2-9 0,5-3-10 0,3-2-11 0,4 3-11 0,4-3-9 0,7-1-7 0,3 0-7 0,6-2-6 16,4-1-5-16,4 1-2 0,5-2-2 0,6-1-2 0,-1 1-1 0,4 1 0 0,2-1 1 16,-1-1-2-16,3 1-2 0,-1 0-1 0,-2-1-1 0,1 0 0 0,-6 2 1 15,-2 2 0-15,-4-1 1 0,-4 2-3 0,-5 1-1 0,-5 0-4 16,-5 1-5-16,-5 1-11 0,-4 0-12 0,-5 1-10 0,-3 0-9 0,-5 2-6 0,-4-1-4 16,-3 0-3-16,-2 2-4 0,-2-2-2 0,-3 2 1 0,-3-1-1 0,0 2 1 15,-3-2 4-15,0 3 5 0,-1-1 3 0,-3-2 7 0,0 3 1 0,0-2 1 16,-2 0-3-16,1 0-6 0,-1-1-2 0,0 2-5 0,-1-1-5 0,0 0-7 15,-1-1-6-15,2-1-5 0,0 1-4 0,-2 0-4 0,1-1-2 0,-1 1-4 16,-1-1-6-16,2 3-4 0,-2-2-19 0,2-1-25 0,-1 2-54 0,-2-1-67 16,3 0-28-16,-3 1 46 0</inkml:trace>
  <inkml:trace contextRef="#ctx0" brushRef="#br0" timeOffset="-183549.04">11306 14296 0 0,'4'3'308'0,"-1"-1"52"16,0 0 3-16,-2-1-60 0,2 2-87 0,-2-2-63 0,0 2-52 0,-1-1-25 16,1-1-14-16,1 1-2 0,-1-2 2 15,0 0 2-15,-1 1 2 0,4 1 2 0,-2-1 1 0,1 0 1 0,-1-1 2 0,2 0-1 0,1 0-1 0,1 0-2 16,-1 0-4-16,1-1-3 0,3 0-5 0,-3-1-7 0,4 1-6 16,-2-1-4-16,1 1-2 0,0-1-2 0,1-1 0 15,0-1 0-15,0 2-2 0,0 0 0 0,1-2-1 0,0 2 1 0,-1-1 0 0,1-1-1 0,-2 0 0 0,1 0-1 16,0 0 1-16,0 1-2 0,-1 1-1 0,-1-2 1 0,1 0 2 0,0 0 0 0,-2 0 3 15,2 0 3-15,-3 0 2 0,0 2 1 0,2-4 1 0,-2 1-2 0,-1 1 1 16,0-1 1-16,-1-1 0 0,-1-1 2 0,1 0 0 0,-1 2-3 0,0-4-3 16,-2 2-4-16,1-1-4 0,-2-1-4 0,0 0-5 0,0 0-3 0,-2 0-1 15,1-2-3-15,0 1-2 0,-3-1-3 0,2 2-5 0,-2-3-1 0,0 2-2 16,1-2-2-16,-2 3-1 0,1-2 0 0,-1 1 0 0,0 2-1 0,-1 0 0 16,0-1-1-16,-1 1 0 0,0 0 0 0,-1 3 1 0,1-2-1 0,-2 3 2 15,-1 0-1-15,2 1 0 0,-2 0 0 0,0 0 0 0,-1 2 1 0,1 1-1 16,-1 0 1-16,-1 0 1 0,2 0 2 0,-1 3 0 0,1-2-1 0,-1 2 0 15,1-1 0-15,1 2-1 0,0-1 0 0,0 1 2 0,-1-1 0 0,1 2 0 16,-1 0-1-16,2 0 0 0,-1-1 0 0,0 2-1 0,2 1-1 0,-2 0 1 16,0 0-1-16,1 1 1 0,0 0 1 0,-2 3-1 0,3-2 0 0,-2 3 0 15,3 0 0-15,-3 1 1 0,3 0-1 0,0 1 0 0,-2 1 1 0,3 0 1 16,0 1 0-16,2 1 0 0,-2 0 1 0,1 0-1 0,2 0-1 0,-1 2 1 16,2-2 1-16,-1 0 0 0,1 0 2 0,1-1 0 0,0-1 0 0,1 1 3 0,1-1-2 15,-1-1 0-15,2-1 1 0,-1 0 1 0,2-1 2 0,1 1 2 0,-2-1 2 16,2-2 3-16,0 1 1 0,3-2-1 0,-2 2 3 0,-1-2 0 0,4-1 3 15,-2 1 0-15,1-2 1 0,-1 0 2 0,3 0 1 0,-3-1 0 0,1 1 1 0,2-2-1 16,0 0 0-16,-2 0-1 0,2 0-1 0,-1-1 2 0,2-1-2 16,-2 0-1-16,2 0 0 0,-1-2-2 0,0 2 0 0,1-2-2 0,2-1-2 15,-1 0 0-15,2-1-2 0,-2-2-3 0,3 1-1 0,-1-2-1 0,-1 0-1 16,1-3-1-16,0 2-1 0,-1-3-2 0,2 0-1 0,-2-1 1 0,-1 0-1 16,2-2 0-16,-3 1 1 0,0-2-2 0,0 0 1 0,-2-1 0 0,2 0 0 0,-3 0-1 15,0-2 1-15,-3 1 1 0,2-2-1 0,-1 2 1 0,-3-2-2 16,1-1 1-16,0 2-2 0,-2 0 1 0,2-1-1 0,-3 0 0 0,2 2 0 0,-2-1 0 15,2 2 0-15,-2 1-1 0,0 1-1 0,-1 0-1 0,1 2-2 0,1 1 1 16,-1 0 0-16,0 2-2 0,-1 0 1 0,1 0-3 0,-1 3 0 16,3-2-1-16,-3 1-1 0,0 1 0 0,0 1 0 0,1 0-1 0,0 1 1 0,-1 0 1 15,1-1 0-15,-1 2 0 0,2 0 0 0,0 2 3 0,-1-1-1 16,3 2 2-16,-1 1 0 0,1 1 1 0,2 0 1 0,-1 3 2 0,2 0 1 0,-1 1 1 16,2 3 0-16,0 0 0 0,1 1 0 0,1 0 0 0,-1 4 1 0,1-1-1 15,-2 1 1-15,2 0 3 0,-2 1-1 0,0 2 1 0,1-2-1 0,0 2-2 16,-3 1 1-16,3-3-1 0,-2 2 1 0,-1 0 0 0,3-1 0 0,-4 1-1 15,1-3 1-15,2 2-2 0,-3-2 0 0,0-2-2 0,-1-2 2 0,0 1 1 0,0-3 3 16,1 1 7-16,-1-2 10 0,-2-2 11 0,2 0 10 0,-2-1 9 0,1-2 5 16,-2-1 4-16,2 0 0 0,-1 0 0 0,-2-3 0 0,0-1 0 15,1-1 0-15,-1-3-2 0,0 0-4 0,0 0-7 0,0-5-10 0,0 1-12 0,0-4-11 16,0-1-9-16,0 0-5 0,0-3-2 0,0-1-2 0,0-1-1 0,1 0-1 16,1-1 1-16,-1 1 0 0,-1 0 0 0,3 0 1 0,-1 1-1 0,-1 2 0 0,2 0 0 15,-2 1 1-15,3 1-1 0,-2 2 0 0,-1-1 1 0,2 3-1 16,-2 1 2-16,-1 0-2 0,1 3-1 0,1-1 1 0,-1 0-1 15,0 2-1-15,-1 0 1 0,3 1-1 0,-2 0 0 0,3 0 0 0,-2-1 0 0,2 2 0 0,0-1-1 16,-1 2 0-16,3-1 1 0,-1 1 0 0,2 0 1 0,0-1 0 0,1 1 0 16,0 1 0-16,1 0 0 0,0 0 1 0,-1 1-1 0,2 2 1 0,-1-2-1 15,2 2 0-15,-2 1 2 0,1 0-1 0,-1 0 1 0,0 1 0 0,0 3 0 16,1-1 2-16,-2 0 0 0,0 1-1 0,1 0 1 0,-1 3 0 0,0-2 0 16,1 0 2-16,-2 1 0 0,-1 1-1 0,2-2 1 0,-2 2-1 0,-1-2-1 15,2 0 0-15,-2 0 1 0,0 0 0 0,2-1-1 0,-4 1 0 0,1-2 1 16,1 2-1-16,0-3-1 0,-1 0 0 0,-2-2 1 0,2 1 0 0,-2 0 1 15,1-2 0-15,-1 1 1 0,1 0 1 0,-2-1 2 0,0-1 1 0,1-1 1 16,-1 1 2-16,0-1-1 0,-1-1 3 0,0 0-1 0,0 0 1 0,0 0 0 16,0-1-2-16,0-1 0 0,-1 0-1 0,-2-2-1 0,2-1-2 0,-1-1-3 15,-2 0 0-15,0-1-1 0,2-2-2 0,-1 1 0 0,-1-1-2 0,2 0-2 16,-2 0 2-16,3-2-1 0,-1 1 0 0,-1-1 0 0,2 2 0 0,0-1 0 16,-1 0-1-16,1 1 2 0,1 0-2 0,0 0 1 0,0 0-1 0,0-2 1 0,1 3-1 15,1 0 2-15,-1-1-1 0,0 1 1 0,2-1 0 0,-1 1-1 16,3 1 1-16,-3 0 0 0,2-1 1 0,1 0-1 0,-1 1 1 0,3 0 0 0,0 0 0 15,1-2 2-15,-2 2-1 0,2 0 0 0,2 0 0 0,-3-1-1 16,3 3 2-16,-1-3 0 0,2 3-1 0,0-2 1 0,-1 2-1 0,1 1-1 0,-1-1 0 16,2 1 1-16,-1 1-1 0,-1-1 0 0,-1 3-1 0,0-2-1 0,1 2 1 0,0 1 1 15,0 0-1-15,-1 1 0 0,-1 2 0 0,1-2 1 16,0 3-1-16,-2-1 1 0,3 1 0 0,-4 0 0 0,2 0 0 0,-1 1 1 0,0 0 0 16,0 0 0-16,-1 2 0 0,-1 0 2 0,0-1 1 0,1 2 0 0,-1 0 2 0,0 0-1 15,1 1 2-15,-1 0 0 0,1-1 0 0,-3 4 1 0,2-2 0 0,0 1 0 16,-1-1 0-16,0 3 0 0,0-1-2 0,0 0-1 0,0 0 1 0,-1 0-2 15,-1-1 1-15,3 1-2 0,-3 1 0 0,2-1-1 0,-1 1-3 0,-1-2-2 16,3-1-6-16,-3 2-8 0,1 0-20 0,1-2-24 0,-3 0-25 16,2-1-26-16,-1 1-24 0,-1-2-26 0,3 0-30 0,-3-1-33 0,3 0-30 0,-3-3-29 15,3 2-27-15,-2-1-27 0,1-2-40 0,3 0-45 0,-1 1-47 0,0-4-53 16,1 0-10-16,2 0 5 0,0-2 16 0,1-1 170 0</inkml:trace>
  <inkml:trace contextRef="#ctx0" brushRef="#br0" timeOffset="-183248.04">12947 14261 140 0,'-4'-12'472'16,"0"0"5"-16,2 3 2 0,-2-1-8 0,1 2-14 0,1 1-96 0,-3-2-132 0,3 3-70 16,-1 0-40-16,2 1-25 0,-2 2-15 0,2 0-19 0,0 1-18 15,0-1-11-15,-2 2-5 0,2 0-3 0,1-1 0 0,0 2 0 0,0 0 0 0,0 3 4 16,0-2 5-16,4 3 0 0,-2 1 2 0,1 1 2 0,-1 0 4 0,3 2 4 15,0 3 6-15,0 1 2 0,0 2 1 0,1 0 1 0,2 3-1 0,-2 3-1 0,1 0-2 16,-2 2-2-16,2-1-1 0,-1 5 1 0,-1-2 6 0,0 1 2 16,-2 1 0-16,2 0-2 0,-1 2-1 0,-1 0-4 0,-1-1-3 0,-1 2-2 0,1-2-4 15,-1 1-1-15,0 0-1 0,-1 0-1 0,1-3-3 0,2 1-6 16,-2-1-9-16,0-1-8 0,2 1-8 0,-1-3-17 0,-1-1-21 0,2 0-21 0,-2-2-22 16,2-1-26-16,-2-2-25 0,3-2-34 0,-2 1-37 0,-1-2-34 0,2 0-34 15,-2-3-41-15,-1 1-47 0,0-3-67 0,0 0-77 0,0-3-29 0,-2-1-10 16,-1-2 7-16,-3 0 14 0</inkml:trace>
  <inkml:trace contextRef="#ctx0" brushRef="#br0" timeOffset="-182969.04">12935 14465 262 0,'3'-19'401'16,"-2"-1"6"-16,3 0 6 0,0 0-74 0,-1 0-109 0,1 0-58 0,1 0-37 15,2 1-17-15,0-1-9 16,-1 0-5-16,4 2-3 0,-3-1-4 0,3 1-3 0,0 0-6 0,1 1-4 0,2 1-5 0,-2 3-7 0,1 0-8 0,2 1-9 15,-3 1-8-15,3 3-10 0,-2 2-5 0,2 1-6 0,-3 2-4 0,3 0-3 16,-2 3-3-16,1 3-5 0,-1-1-2 0,2 1-1 0,-3 4 2 0,0-2 4 16,1 3 4-16,-1 0 5 0,0 1 5 0,-3 3 4 0,2-2 6 0,-1 2 4 15,0 1 6-15,-2 2 9 0,-1-2 7 0,1 3 6 0,-2-1 7 0,-3 1 7 16,2 1 4-16,-3-1 1 0,-1 1 0 0,-1 0-2 0,-3 0-5 0,2 0-5 0,-2 0-4 16,-1-1-6-16,-3 1-6 0,2 0-8 0,-4 0-7 0,2 0-6 15,-2-2-9-15,1-1-6 0,-2 0-9 0,1 0-10 0,-1-3-18 0,2 1-20 16,-1-2-21-16,1-1-21 0,-2-1-25 0,1-1-26 0,1 0-38 0,0-2-41 0,0-1-38 15,-1-1-40-15,1-1-57 0,-2 1-71 0,4-2-65 0,-2-1-65 0,0-1-19 0,2-3 2 16,-2 0 13-16,0 0 68 0</inkml:trace>
  <inkml:trace contextRef="#ctx0" brushRef="#br0" timeOffset="-182664.04">13786 14708 0 0,'-5'1'150'0,"-1"1"321"0,1-1 7 16,0-1 5-16,-1 0 7 0,1 0-60 0,1 0-88 0,0 0-85 0,0 0-82 15,1 0-44-15,-1 0-28 16,2 0-18-16,-1 0-12 0,2 0-14 0,-1 0-12 0,-2 0-9 0,4 1-8 0,-1 1-7 0,1-2-4 0,0 0-4 0,1 1-1 15,0-1-3-15,3 1-3 0,0 1-2 0,1-1-2 0,2 0 1 0,-1-1 1 16,3 1 0-16,1 1-1 0,0-1 0 0,1-1-2 0,3 0 0 0,-1 0-2 16,1 0-4-16,1 0-7 0,0 0-9 0,0 0-12 0,0 0-18 0,0 0-16 15,1 0-24-15,0-1-23 0,0-1-21 0,-1 1-21 0,1 0-20 0,0-2-16 16,0 2-22-16,-2-3-22 0,2 3-29 0,0-2-36 0,0-1-50 0,1 0-58 16,-3 0-20-16,1-1-3 0</inkml:trace>
  <inkml:trace contextRef="#ctx0" brushRef="#br0" timeOffset="-180583.04">14317 14317 279 0,'-2'-9'425'0,"1"-2"6"0,1 1 2 0,-1 0-75 0,0 0-112 0,-1 2-66 16,1-1-43-16,1 3-24 0,-1-1-17 0,0 1-8 0,-2 2-7 0,3 0-7 0,0 0-6 15,0 3-9-15,0 0-7 16,0 1-4-16,3 1 0 0,-1 0 2 0,-1 4 3 0,3-1 3 0,-1 1 3 0,0 3 1 0,2 0 3 0,-1 2-2 0,1 2-6 15,0 0-4-15,1 1-4 0,-1 0-4 0,0 3-4 0,-1 0-3 0,2-1-5 16,-1 1-2-16,-1 3-2 0,1-1-4 0,-2-1-1 0,1 2-1 0,1 0-2 16,-1-1 0-16,1 1-1 0,-1-1-1 0,-1 1-5 0,1-1-1 0,2-1-1 15,-2 0-2-15,0 0-2 0,0-1-2 0,-1-2 0 0,2 2-2 16,-2-3 2-16,-1 0 3 0,2-1 4 0,-3-3 12 0,2 2 13 0,0-3 11 0,-2-2 10 16,1 2 4-16,-1-3 3 0,0-1 0 0,-1-1-1 0,0-2 1 0,-1-1 1 15,0 0-1-15,-2-4 0 0,2 1-3 0,-4-2-4 0,3-4-13 0,-1 0-13 16,-2-2-12-16,0 0-10 0,3-3-5 0,-2 0-1 0,1-3-1 0,1 0 0 15,-2 0 0-15,1 0-1 0,0 0-1 0,2-1 0 0,-2-1-2 0,2 2 0 16,1 1 1-16,-1-1-1 0,1 2 0 0,0-1-1 0,0 0 1 0,1 3-1 16,-1-1 0-16,3 0-2 0,-1 3 0 0,1 0 0 0,0-1 0 0,2 3-1 15,-1 0 0-15,1 0-1 0,1 1 0 0,0 1-1 0,3-2 0 0,-2 2-1 16,2 1-1-16,2-1 0 0,2 1-2 0,-2-1 1 0,3 2 0 0,-1 0-1 16,2 0 1-16,-2 1-1 0,2 0-1 0,-1 0 1 0,0 1 1 0,1 2 0 0,-3-2 2 15,2 3-1-15,-2 0 1 0,0 0 1 0,-1 1 1 0,0 2 3 0,-2-1 0 16,-2 1 1-16,2 3 1 0,-3-1 3 0,0 3 2 0,-1-2 0 0,-1 3 3 15,1 1 1-15,-1-1 1 0,-2 3 1 0,-1-2 1 0,2 2-1 0,-2 0 1 16,-1 0-1-16,1 0-1 0,1 0 2 0,-1 2-2 0,0-3-1 16,-1 1-2-16,1 0-1 0,1 0 1 0,1 1-2 0,-2-1 1 0,2-2-2 0,-2 2 0 0,2-1-1 15,-2-1 1-15,2 1 0 0,-1-1-1 0,-1-2 1 16,3 2 2-16,-3-2 5 0,2 1 4 0,-1-2 5 0,1 1 5 0,-1 0 4 16,2-2 6-16,1 1 6 0,-1-2 7 0,1 0 5 0,1 1 2 0,0-1 2 0,0-2 2 0,4 0 1 15,-1 0-3-15,3 0-3 0,1-2-3 0,-1 0-2 0,4-1-5 16,4-1-6-16,0-2-7 0,2 1-4 0,2-3-6 0,0-1-4 0,3 0-4 0,0-1-2 15,0-2-1-15,2 1-2 0,0-1-2 0,-2-3 1 0,0 2-2 0,-1-2 0 16,0 0 0-16,-2 0-1 0,0-1 0 0,-2-1 0 0,-2 1-1 0,-3 0-3 16,1-2-1-16,-5 2-1 0,2-1-1 0,-4-1-2 0,-1 2 0 0,0-3-1 15,-3 2-2-15,0-1-2 0,-3 1-1 0,-2-2-1 0,1 2-2 0,-2-1-2 16,-2 1-1-16,-1-1-3 0,1 2-1 0,-3 0-4 0,1 0-4 0,-3 1-6 16,-1 3-5-16,2 0-2 0,-3 1-4 0,0 1 0 0,-2 1 0 0,0 2 1 15,-2 0 0-15,-2 1 0 0,3 2 3 0,-4 1 1 0,0 1 3 0,0 2 5 16,-1 1 6-16,0 1 5 0,-1 3 6 0,-1-1 5 0,3 1 4 0,-2 2 0 15,-1-1 1-15,1 3 1 0,2 0 1 0,-1 0 2 0,1 2 0 0,-1-1 2 0,4 0 1 16,-1-1-1-16,0 1 0 0,1 2 0 0,1-1 1 0,1-1 0 0,2 2 0 16,0-1 0-16,-1-1 1 0,3 2 0 0,0-1 1 0,2-1 0 0,2 3 0 15,-2-2-1-15,3 1 0 0,-1-1 2 0,1-1 0 0,1 2 1 16,1-1 2-16,2-1 0 0,-2-1 2 0,3 1 1 0,-1-1 2 0,0-1 1 16,3 0 2-16,1-2 1 0,1 1 2 0,0 0 1 0,2-2 1 0,-2 0 0 0,4-3 1 15,-1 2 1-15,1-3-1 0,3 0-1 0,-1-2 1 0,-2 1-3 0,3-2 0 16,1-1-2-16,-1-1-1 0,0-2-1 0,-1 1-1 0,1-2-2 0,0 0-1 0,-2-3 0 15,2-1-2-15,-2-1 1 0,0 1-2 0,-1-2-1 0,0-2 1 0,0 0-1 16,-3-1 0-16,2-1 0 0,0-1-2 0,-2-1 1 0,0 1 0 0,-2-2-1 16,-1 0 2-16,2 1-2 0,-2 0 2 0,-1 2-1 0,0-1-1 0,-1 3 0 15,-1 2 0-15,1-1-2 0,-1 1-1 0,0 2 0 0,-2 0-1 0,2 3 1 16,-2-2 0-16,-1 3-2 0,1 0-1 0,-1 1 0 0,0 0 0 0,0 0-1 16,-1 3 1-16,1 0 0 0,0 0 1 0,-2 2 0 0,-1-1 2 0,0 3-1 15,0 0 1-15,-1-1 1 0,2 2 1 0,-2 0 0 0,2-1 0 0,-2 2 0 16,3 2 0-16,-2-2 0 0,2 1 0 0,-2 0-1 0,2 2 0 0,1-1-1 15,-1 1 0-15,1 2 1 0,0-2-1 0,0 0 0 0,1 2 1 0,-1 0-1 16,3 1 0-16,-1-1 1 0,2 1 0 0,1-1-1 0,-1 2 2 0,1-1-1 16,0 1 1-16,1-1 0 0,0-1 2 0,-1-1 1 0,4 2 0 0,-2-2 0 15,0 1 1-15,1-2 0 0,2 0 1 0,-3-2 1 0,3 1 0 0,-1-3 1 16,2 1 1-16,-1 0-1 0,0-4 1 0,0 2 0 0,1 0 0 0,0-3-1 16,-1 1 1-16,1-2 0 0,-1-2-1 0,2 1-1 0,-1-3-2 0,-3 0-1 15,2 2 1-15,-1-4-1 0,0 0 0 0,-2-2-2 0,1 0 1 0,-1 0-1 16,-1-1-1-16,1-1-2 0,-1-1-1 0,-1-2 0 0,-1 1 1 0,-1-1 0 0,2-1 1 15,-2-1-1-15,-1 2 0 0,-1-1 0 0,2-1 0 0,-2 2-1 0,-1 1 1 16,1-1 1-16,-1 2-1 0,0 0 0 0,0 3 1 0,0-2 1 0,0 2-1 16,0 1-1-16,0-1 0 0,0 3 1 0,0 1-2 0,0-1 0 0,0 1-2 0,0 1 1 15,0 1-1-15,0-1 0 0,0 0-1 0,0 2-1 0,0-1 0 16,0 0-2-16,0 1 0 0,0 1 0 0,0 0 1 0,0 0-1 0,0 0 2 0,0 0 0 16,0 3 2-16,0-1 0 0,0 1 1 0,0 1 0 0,0-2 1 0,0 4 0 15,0 0 1-15,0-1 2 0,0 3 0 0,0 0 1 0,0 1-1 0,0-1 1 16,0 0 0-16,0 2-1 0,0 1-1 0,0-2 0 0,0 2 0 15,0-1-1-15,0 1 0 0,0-1 0 0,0 1 0 0,0-1 0 0,0-1 0 0,0 1 1 16,0 0-1-16,0-2 0 0,0 1 0 0,0-2 0 0,0 0 1 16,0 0 0-16,0-2 1 0,0 1 0 0,0-1 1 0,0 0 1 0,2-2 1 0,0 1 3 15,-2-2 4-15,1 2 5 0,-1-3 5 0,0 1 5 0,1-1 4 0,1 0 1 16,-1 1 2-16,-1-2 1 0,0 0-1 0,1-2-1 0,-1 1 1 0,2 0-2 16,-1-2-1-16,0-1-2 0,-1 0-4 0,1 0-6 0,1-1-4 0,-1-3-6 15,0 3-4-15,-1-3-1 0,1 0-1 0,2 0-2 0,-2-1 1 0,0 1 0 16,-1-1-1-16,1 0-1 0,1 0 0 0,-2-2 1 0,0 2-1 0,0 1 1 15,0-2-1-15,0 1-1 0,1-1-1 0,0 1 0 0,-1 1-2 0,1-1-3 0,1 3-4 16,-1-1-6-16,0 0-3 0,-1 1-3 0,0 3-4 0,1-2 0 16,1 1 0-16,0 2-1 0,-1 0-1 0,-1-1 1 0,1 2 1 0,1 0 0 15,-1 0 2-15,2 1 3 0,-1 0 5 0,2 0 4 0,-2 1 4 0,3 0 4 0,0-1 2 16,-1 1 2-16,0 1-1 0,0-1 1 0,2 1 2 0,-1 0-1 0,1-1 1 16,-1 2 0-16,1 1-1 0,1-2 0 0,-2 1-1 0,2 1 1 0,1 0 0 0,-2 0 1 15,2 1-1-15,-1 0 1 0,1 1 1 0,-1 0-1 16,-2-1 1-16,2 2 1 0,0 0 0 0,-1-1 0 0,-1 1 0 0,1-2 2 0,-1 4-1 0,-1-3 2 15,0 1 0-15,1 0 0 0,-2-1 0 0,1 1 1 16,0 0-1-16,-2-1-1 0,3 1 1 0,-2-2-2 0,-1 0 0 0,1 0-1 0,-2-1 1 0,2 2 0 16,-1-3-1-16,-1 1 0 0,3-1-1 0,-3 0 0 0,2-1 0 0,-2 1 1 15,0-2 1-15,0 2-1 0,1-3 2 0,-1 0 0 0,0 1 3 16,-1 1 5-16,1-2 3 0,1 0 4 0,-2 0 3 0,0 0 1 0,2 0 1 0,-1-2 0 16,-1 1 2-16,1 1-1 0,1-2 0 0,-1 1-1 0,-1-3 1 0,0 2-2 15,0-2-2-15,0 0-3 0,0-3-6 0,0 3-3 0,0-3-4 0,-1 0-2 16,-1-1-2-16,1 0 0 0,1-1-1 0,-1 1 0 0,-1-1-1 0,0-1 0 15,1 0 0-15,1 1 0 0,-1 0 0 0,0 0-1 0,-1 0 0 0,1 1-1 16,1 0 1-16,-1 0 1 0,0 0-1 0,1 0 0 0,0 3-1 0,0-3 0 16,0 3-1-16,1-3-2 0,0 3 0 0,-1-1 0 0,3 0 0 0,-1 2 0 15,1-3 0-15,0 1 0 0,2 2-1 0,-1-1 0 0,0 0 1 0,1 0-1 16,-2 2 1-16,1-1 2 0,1 1-1 0,0-1 2 0,-1 1-1 0,1 2 1 16,-1-1-1-16,2 0 2 0,-1 1-1 0,0 1 1 0,0 0 1 0,1 1-2 0,0 1 1 15,-1-1 1-15,2 0 0 0,0 2 0 0,-1-2 0 0,3 2 0 0,-2-1 0 16,0-2-1-16,1 3 1 0,-1 1 0 0,1-2 0 0,-2 1 0 15,3 0 0-15,-2-1 0 0,1 2 0 0,-1 0-1 0,-1-1 0 0,3 2-1 0,-4-1 2 16,1 1-1-16,2-1 1 0,-3 1 0 0,0 1 0 0,1-1 0 16,-1 0 0-16,-1 1-1 0,-1 0 1 0,2-1 0 0,-1 2 1 0,-2-1 1 0,2 1 0 0,-3-1-1 15,3 1 1-15,-3 1 0 0,0-1 0 0,1 0 0 0,-1 1 1 16,-1 0 0-16,1-1 0 0,1 0-1 0,-2 0 1 0,0 1 0 0,0 1 0 0,0-2-2 16,0 2 0-16,0-2 0 0,0 0 0 0,0 1 1 0,0 0-1 15,0-1 1-15,0 0 0 0,0 0-1 0,0 1 1 0,0 0 0 0,0-2-2 0,1 2 1 16,0-1 1-16,-1-1 1 0,1 2-1 0,1-4 2 0,0 3 0 0,-1-2 0 15,3 0 1-15,-2 0 2 0,2-1 0 0,0 2 1 0,0-3 2 0,2 0-1 16,0 1 4-16,-1 0 0 0,4-1 0 0,-2-1 0 0,3-1 1 0,-1 0 0 16,2 0-1-16,-1-1 0 0,1 0 0 0,3-1-2 0,-1-1 0 0,1 0-1 15,1-2 0-15,1 0-1 0,0-2-1 0,3 0-1 0,-2-1 0 0,2-2 0 16,-2 1 1-16,2-1-4 0,-2-1 1 0,2-1-1 0,-3-1 0 0,0 0-1 16,0 0 1-16,-2-2-1 0,1 1-1 0,-3 0-1 0,0 0 0 0,0 1-1 15,-1-1-1-15,-2 0-2 0,-2 0 1 0,0 1-1 0,-1 0 0 0,0-1-2 16,-2 1-1-16,-2 3-2 0,1-1 0 0,-1-1 0 0,-2 2-1 0,0 1 1 15,0 0-3-15,-2 3 0 0,-1-3-1 0,-2 3 0 0,-1 1 0 0,0 0-1 16,-2 0 1-16,0 3-1 0,-1-1 0 0,-2 1-1 0,-2 1-1 0,2 1-3 0,-1 1-3 16,-2 0-1-16,3 2 0 0,-3 1 1 0,2 1 0 0,-1 0 1 0,1 1 2 15,-2 2-1-15,2-1 2 0,-1 1 2 0,1 3 2 0,2-3 1 0,-1 3 3 16,0-1 3-16,2 0 3 0,-1 1 2 0,3-1 1 0,-2-1 1 0,3 2 0 16,-1 0-1-16,1-2 1 0,1 1 0 0,2-1-1 0,-1 1 1 0,-1-1-1 15,4-2 2-15,0 2-1 0,-1 0 1 0,2-2 0 0,0 1-1 0,2-3 0 16,0 2 0-16,-1 0 1 0,4 0 1 0,-1-2-4 0,1 2-6 0,2-2-18 0,-1 0-22 15,2 1-25-15,3-1-22 0,0-2-29 0,2 3-28 0,0-2-39 0,2-1-44 16,1 0-39-16,2 0-37 0,-1-2-69 0,3 1-81 0,-1-2-55 0,1 1-41 16,-1-2-8-16,1-2 7 0,0 1 14 0,0-2 213 0</inkml:trace>
  <inkml:trace contextRef="#ctx0" brushRef="#br0" timeOffset="-177102.57">19757 14233 0 0,'0'-3'178'0,"0"0"163"0,-1-1 2 0,-1 0-57 0,1 1-83 15,0-1-66-15,-3 2-59 0,3-1-28 0,-1-1-13 0,0 3-7 0,0-2-5 0,0 0-3 16,1 1-1-16,1 1-1 0,-1-2 0 16,0 2-3-16,-1-1 0 0,1 1-3 0,1-2-1 0,-1 2-1 0,0-2 0 0,-2 1-4 0,2 1-1 0,1 0-1 15,0 0-4-15,0 1 0 0,0 0 0 0,-1-1-1 0,1 1 1 0,0 0 1 16,0 0 0-16,0 0 3 0,0 0 1 0,0 0 1 0,-1 0 3 0,1 0 2 15,0 0 4-15,0 0 1 0,-2 0 4 0,1 0 1 0,1 0 1 0,-2 0 1 16,-1 1 2-16,2-1-2 0,-2 1-1 0,1 0-1 0,-1 0 0 16,2-1-2-16,-1 1-3 0,-1 0-1 0,-1 1-3 0,2-1-2 0,-3-1-2 0,3 1-1 15,-1-1-2-15,-1 2-1 0,2-1-1 0,-1-1 1 0,-2 1 1 16,3-1 0-16,-2 0-2 0,2 1 2 0,-1 0 0 0,-2 0 0 0,3-1 1 0,-2 1 1 0,0 1 2 16,1-1 1-16,-2 1 2 0,0 1 2 0,0-2 1 15,0 2 3-15,-3 0 4 0,3-1 2 0,-1 1 3 0,-1 1 2 0,-1-2 2 16,1 1 1-16,-1 1 1 0,2 0-1 0,-3 0 0 0,3 0-1 0,-2 0-2 0,1 0 1 15,1-3-1-15,-1 3-1 0,0-1-1 0,0-1-1 0,2 2 0 0,-1-2 0 16,-2 0-1-16,2 2 0 0,1-1 0 0,-2-1 0 0,0 1 1 0,1 1 0 0,0 0-1 16,0 0 0-16,-2 0-2 0,2 1-3 0,-1 0-3 0,-2 0-2 15,3 3-2-15,0-1-3 0,-2 1-2 0,3 0-1 0,-1 1-1 0,-1 1 0 0,0 1-2 16,2-1 0-16,-2 2 0 0,1 0-1 0,1 1-1 0,-1-1 1 0,1 1 0 16,-1 0 1-16,0 0-2 0,3-1 0 0,-1 1 3 0,0-1-1 0,-2 0-2 15,2 1 1-15,2-3 1 0,-1 2 1 0,-1-1 0 0,3 0 0 0,-2-1 0 16,1 0 5-16,1-2 1 0,1 2 2 0,0-2 1 0,1 1-1 0,1-1 1 15,1 0 2-15,-2 1 3 0,3-1 2 0,0 1 3 0,0-1 1 0,2 0 2 16,0 1 0-16,-1 1-1 0,4-1-1 0,-3 1-2 0,4-2-1 0,-3 3-2 16,3 0 1-16,-1-1 0 0,1 0 0 0,0 0-1 0,1 0 0 0,-1-1-1 15,1 1 0-15,2-2 0 0,-2 2 1 0,1-1 3 0,2-3 3 0,-2 3 2 0,3-3 3 16,0 0 3-16,0 0 1 0,0 0 0 0,1-2-2 0,-1 0-2 16,2 0-1-16,1-2-2 0,-1 1-2 0,1-2-1 0,0 0-2 0,0-1-3 15,-1 0-6-15,-1-1-3 0,1 1-9 0,1-2-11 0,-2-1-15 0,0-1-15 16,-1 0-20-16,-1 2-21 0,-1-4-32 0,2 1-35 0,-2-1-32 0,-1-1-30 15,-1-1-30-15,2-1-27 0,-3 1-46 0,1 0-57 0,-1-2-58 0,0-1-61 0,-2 1-18 16,2-2-1-16,-1-1 11 0,1-2 351 0</inkml:trace>
  <inkml:trace contextRef="#ctx0" brushRef="#br0" timeOffset="-176752.57">20261 14084 91 0,'-1'-7'427'0,"0"3"7"0,-2-1 8 0,2 0-30 0,1 2-47 16,-1-1-82-16,0 0-101 0,-1 2-51 0,2 0-27 0,-1-1-16 0,1 1-14 16,0 1-10-16,0-1-9 0,0 1-8 0,0 1-10 15,1-1-4-15,-1 1-4 0,2 0-1 0,0 0 2 0,-1 1 2 0,4 0 3 16,-2 2 1-16,0 2 1 0,2-2 1 0,1 5 2 0,-1-2 3 0,2 5 2 0,0-2 3 15,-2 4 2-15,1 0 1 0,2 3 2 0,-3 1-4 0,0 1-1 0,1 2-5 0,-2 1-2 16,-2 0-3-16,2 1-1 0,-3 2-3 0,2-3 0 0,0 4-1 0,-3-3-4 16,1 1 1-16,-1 0-1 0,0-2-1 0,0 3 0 0,0-2-2 0,0-1-2 15,0 1-3-15,0-2-3 0,0 2-1 0,0-2-1 0,2 0-2 0,-1-1-3 16,0 0-1-16,-1-1 1 0,2 0-2 0,-1 0-2 0,0-3-9 0,-1 1-11 16,1-2-14-16,1 1-14 0,-1-1-22 0,0-2-28 0,-1 1-33 0,4 0-33 0,-2-1-30 15,-1-1-26-15,2-1-25 0,-2-1-26 0,2-1-47 0,-1 0-59 0,2 0-55 16,-1-2-55-16,1-3-17 0,0 2-1 0,1-3 13 0,1-2 422 0</inkml:trace>
  <inkml:trace contextRef="#ctx0" brushRef="#br0" timeOffset="-176455.56">20734 14168 271 0,'0'-11'434'15,"0"1"14"-15,0-1 13 0,0 2-62 0,0 0-97 0,0-2-69 0,0 3-51 0,0 1-32 16,0 0-20-16,0 0-16 0,0 2-17 0,-1 0-13 0,1 1-12 0,0 1-9 0,0 1-6 16,0-1-8-1,0 3-6-15,0 0-4 0,1 3-1 0,1-1-1 0,0 1-1 0,-1 3 2 0,3 0 0 0,0 3 4 0,-2 0 0 0,3 3 3 0,-1 0 0 16,0 2-5-16,1-1-6 0,-2 2-5 0,1 1-5 0,1 1-2 0,0 1-1 16,-1 0-1-16,-1 1 0 0,1 0-1 0,0 1-2 0,2 1-1 0,-2 0-2 15,0-1-2-15,-1 2-1 0,2-1-1 0,0 1-2 0,-2-2 0 0,-1 2-1 16,2-1-2-16,0 0-3 0,-2 0-4 0,2 0-5 0,-2-1-10 0,2 1-10 15,-3-3-12-15,3 3-13 0,-3-1-18 0,2-3-22 0,-1 3-24 0,0-2-24 16,0-1-24-16,2 0-22 0,-2-1-24 0,3-2-25 0,-2 2-32 0,-1-3-37 16,2 0-54-16,-2-1-60 0,1-2-29 0,-1 0-13 0,-1-2 3 0,1-1 197 15</inkml:trace>
  <inkml:trace contextRef="#ctx0" brushRef="#br0" timeOffset="-176237.57">20549 14662 0 0,'-7'-8'276'0,"-1"-1"203"0,1 1 6 0,2-1 7 0,0 0 4 16,0-2-68-16,0 1-103 0,0 0-79 0,3 0-71 0,-1 1-38 0,3-1-28 0,-1 0-16 15,1 2-14-15,1-1-15 16,0 1-15-16,3 1-12 0,0 0-9 0,2-1-6 0,0 4-5 0,1-2-6 0,1 1-4 0,0 2-2 0,1 0-3 0,2-1-5 0,1 3-9 16,0 1-14-16,2 0-19 0,0 0-24 0,1 1-24 0,1 2-28 15,0-2-28-15,1 3-26 0,-1-2-25 0,2 0-33 0,0 2-37 0,0-1-71 0,-1-1-84 16,4-2-41-16,-2 1-21 0,-1-1 3 0,1-1 21 0</inkml:trace>
  <inkml:trace contextRef="#ctx0" brushRef="#br0" timeOffset="-175968.57">21430 14076 0 0,'1'-9'124'0,"-1"-2"340"0,1 3 7 0,-1-2 4 0,0 0 0 0,0 1-78 0,0 3-114 15,0-2-74-15,-1 4-58 0,1-3-29 0,-1 3-17 16,0 0-15-16,-1 2-15 0,1-1-12 0,0 3-14 0,-2 2-7 0,2-1-4 0,-4 3-1 0,3-1 2 16,-2 3 1-16,0 2 2 0,0 0 2 0,0 1 0 0,0 3 1 0,0 1-2 15,-1 0-3-15,-1 3-3 0,1 1-5 0,1 2-3 0,-1 1-3 16,-1 0-1-16,1 2-2 0,-1 0-4 0,-1 1-2 0,0 0 0 0,2 1-3 0,-2 1-1 16,1 0-2-16,-2-2-4 0,3 1 0 0,-1 1-3 0,-1 0-3 0,2-1-4 15,0-1-8-15,0 2-11 0,-1-4-13 0,2 2-14 0,0-1-20 0,0-2-24 16,2-1-22-16,-2-1-21 0,3-1-22 0,0-2-19 0,-1 1-21 0,2-2-18 15,0-1-20-15,2 0-19 0,-1-2-41 0,0-2-50 0,0 0-45 0,3-4-45 0,-2 1-6 16,2-3 10-16</inkml:trace>
  <inkml:trace contextRef="#ctx0" brushRef="#br0" timeOffset="-175699.57">21338 14199 0 0,'1'-14'400'0,"-1"0"22"0,2 3 4 0,-1-1-42 0,0 1-65 0,-1 2-73 15,0-1-79-15,0 2-42 0,0 1-25 0,0 1-17 0,0-1-12 0,0 3-7 16,0-1-6-16,0 1-4 0,0 3-5 16,1-2-2-16,2 0-3 0,-1 2 1 0,1 1 1 0,-1 0 0 0,3 1 0 0,1 2 2 0,1 0-1 0,0-1 2 15,2 4 1-15,-1 0-2 0,5-1-2 0,-1 3-4 0,-1 1-5 0,3 2-5 16,-2 1-2-16,1 1-3 0,-2 0-2 0,1 3-2 0,0 1 0 0,0 1-2 0,-1 0-2 16,-1 1-1-16,0-1-4 0,-1 2-2 0,1-2-1 0,-3 2-3 0,3-2-1 15,-2 1-1-15,0-1 1 0,-1-1-3 0,0 0 0 0,0-1 1 16,1 0-2-16,-1-2 0 0,2 1-2 0,0-1 0 0,-2-1-1 0,2-1 0 0,0 0-3 15,-1-2-6-15,2 1-10 0,-1-2-19 0,0 0-21 0,-2-1-25 16,3 0-26-16,-3-1-23 0,2 0-25 0,0 0-21 0,-2-1-19 0,1 1-25 0,-2-1-28 16,0 0-65-16,-1-1-83 0,0 0-40 0,-2-1-21 0,0 0 3 15,-3 0 79-15</inkml:trace>
  <inkml:trace contextRef="#ctx0" brushRef="#br0" timeOffset="-175465.57">21414 14598 250 0,'-8'-3'414'16,"1"2"1"-16,1-3 3 0,1 2-63 0,1-1-91 0,-1 0-70 0,3-1-61 15,0-1-31-15,2 2-19 0,2-1-14 0,0-1-12 0,2 0-9 16,-1 2-7-16,2-2-6 0,3 0-3 0,1 1-4 0,-2-1-4 0,4 0 0 0,0 2-1 0,-1-1-5 16,4 0-7-16,-2 0-11 0,2 1-16 0,0-2-21 0,1 3-22 15,-1-1-25-15,3 0-24 0,-2 1-23 0,2-1-25 0,-1-1-39 0,2 2-47 16,0-1-63-16,0-1-73 0,0-1-34 0,0 1-18 0,0-3 0 0,0 2 375 0</inkml:trace>
  <inkml:trace contextRef="#ctx0" brushRef="#br0" timeOffset="-175224.57">22130 14177 32 0,'-1'0'360'15,"1"-1"8"-15,-1 1 11 0,0 0-59 0,-3 0-88 0,3 1-60 0,-2 0-45 0,2 2-25 0,-1-1-18 16,0 2-7-16,0 0-2 0,-1 3 4 0,2-2 6 16,-3 3 2-16,3-1 2 0,-1 2-5 0,0 0-7 0,1 0-6 0,1 4-4 0,-1-2-8 15,0 0-7-15,-1 1-7 0,1 1-4 0,1 1-3 0,-1 0-5 0,0-1-6 0,-2 2-7 16,2-1-5-16,1 2-1 0,-1-2-3 0,1 3-4 0,0-1-2 0,0 0 0 16,0-1-3-16,0 1 1 0,0 1-5 0,0 2-6 0,0-1-10 0,0-1-14 15,1 0-12-15,-1 1-17 0,1 2-14 0,3-3-16 0,-3 3-15 0,2-2-14 16,-1 1-14-16,2 0-15 0,-2-2-16 0,3 1-14 0,-1 0-19 0,0-1-22 15,0 0-38-15,-1-2-47 0,2 1-33 0,0-3-27 0,-2-1-8 0,-1-1 270 16</inkml:trace>
  <inkml:trace contextRef="#ctx0" brushRef="#br0" timeOffset="-174726.57">22106 14616 0 0,'-3'-18'255'0,"2"-2"88"0,-2-1-10 0,2 3-60 0,1-2-81 16,-1 0-48-16,0 2-32 0,-1-1-14 0,2 0-4 0,0 2-4 0,0-1-1 15,0 1-5-15,0 1-4 0,2-1-6 0,-1 2-4 0,0 1-7 0,0-2-4 0,2 3-9 16,-1-1-10-16,3 0-6 0,0 1-5 0,0 0-6 0,0 2-5 16,4-1-5-16,-2 0-7 0,3 1-4 0,-1 1-1 0,2-1-2 0,2 2 0 15,-1-1 1-15,2 2 0 0,-1 1 0 0,2-1-1 0,1 3 0 0,-1-1-1 0,2 0 0 16,-1 4 1-16,-2-2 0 0,1 1 0 0,0 2 0 0,-3 1 1 0,0 1 1 16,-1 3 1-16,-2-1 4 0,-2 2 2 0,3 1 5 0,-4 1 2 0,2 2 5 15,-3 2 1-15,0-1 1 0,0 2 3 0,-2 1 2 0,1 2 4 0,-1-1 3 16,-1 3 3-16,-1-1 1 0,1 0 0 0,-1 1-3 0,1-1-2 0,-2 1-1 15,0-2 0-15,0 1 0 0,0 0 1 0,-2-2-2 0,1 1-1 0,-1-1-1 0,1-1-3 16,-1-1-2-16,-1 1-3 0,-2-1-1 0,0 1-2 0,0-1 0 16,0-2 0-16,-3 2-3 0,0-3-4 0,1 3-2 0,-3-3-3 0,-1-1-1 0,-1 1 1 15,1-2-2-15,-2-1-1 0,0 1 0 0,1-2-1 0,-2 0-1 16,3-2-3-16,-2 1-2 0,1 0-3 0,2-3-3 0,0 1-2 0,3-1-2 0,-2-1 0 16,2 0-2-16,0-1-2 0,1-1 1 0,1 1-1 15,0-2 1-15,0 2 3 0,2-1 3 0,0-1 5 0,-1 0 6 0,2 1 7 0,-1-1 6 0,1-1 3 16,-1 2 4-16,2 1 2 0,1-1 3 0,-1-1 1 0,0 2 1 15,1-2 1-15,0 3 1 0,0-1 1 0,1 0-2 0,0-1-2 0,3 1-2 16,1 1-1-16,-1 0-1 0,1 0-1 0,2 0-1 0,-1 0 0 0,3 1 1 0,1 2 1 16,0-2-1-16,0 3 0 0,1 0-2 0,-1-1-3 0,2 2 0 0,-2 0-1 15,3 1-1-15,-1 1-1 0,-2-1 0 0,2 1 0 0,1 0 0 0,-2 2 0 16,0-2-2-16,1 0 0 0,0 0 0 0,0 2-1 0,-1-1 0 0,-1-1 0 16,1 2-2-16,-1-2 0 0,2 0-1 0,-1 0 0 0,-3 2-2 0,2-2-2 15,-1 0-1-15,2 0 0 0,-3 2-5 0,0-1-5 0,1-1-8 0,-3 2-9 16,3-2-14-16,-3 2-18 0,2-3-21 0,-2 3-23 0,0-2-25 0,0 1-26 15,-1-2-26-15,-1 2-22 0,0-2-30 0,1 0-32 0,-2-2-73 0,1 1-93 16,-1-1-36-16,-1 1-13 0,1-3 4 0,0-1 51 0</inkml:trace>
  <inkml:trace contextRef="#ctx0" brushRef="#br0" timeOffset="-167889.3">22981 14219 311 0,'-6'-2'339'0,"2"1"-46"0,1-2-66 0,-1 1-65 16,1 1-64-16,-2-2-34 0,3 2-19 0,-2-2-10 0,3 3-5 16,-2 0-1-16,2-1 0 0,-1 1 1 0,-2 0 0 0,0 1-2 0,2-1 1 0,-1 4 1 31,-2 0 2-31,0 1 0 0,2-1 1 0,-2 4 2 0,0 1 3 0,-1-1 1 0,1 4 3 0,-2-2 0 0,1 2-1 0,0 0 1 0,0 1 1 0,-2-1 1 16,3 2 3-16,-3 1 3 0,1-1 4 0,1 2 4 0,0 0 4 0,0-1 2 15,-1 2 1-15,0 0 0 0,2 1-2 0,-1 0 1 0,-1 0 0 0,1 2-1 0,1 0-2 16,-1 1-4-1,1-2-2-15,2 4-4 0,-1-2-5 0,-1 1-6 0,1-1-2 0,2 1-6 0,-1-1-3 0,3 0-4 0,-1 0-3 0,1 0-3 0,0 1-2 16,1-1-3-16,-1-1-2 0,3 1-2 0,-1-4-2 0,-1 2-1 0,4-1-1 16,-2-1-2-16,1-2 0 0,-1 0-1 0,1 1 1 0,2-2-1 0,-1-2 1 15,0 1-1-15,0 0 2 0,1-1-3 0,1-1-2 0,0-1-6 0,-1 1-6 16,1-2-13-16,1-1-14 0,-2 1-18 0,3-2-17 0,-3 0-21 0,2-1-19 16,-1 0-22-16,1-2-20 0,0 0-21 0,1 0-23 0,0-1-34 15,-1-1-40-15,2-1-54 0,0-1-62 0,1-2-24 0,-1-1-8 0</inkml:trace>
  <inkml:trace contextRef="#ctx0" brushRef="#br0" timeOffset="-166270.67">23694 14450 0 0,'0'-3'161'0,"0"-1"195"0,0 3 5 0,-1-3-54 16,0 0-83-16,-1 0-58 0,1 0-50 0,1 0-22 0,-1 0-9 15,-3 0-4-15,3 2-2 0,-1-2-2 0,0 0 1 0,-1 0-3 0,0 1-4 16,-1-2-1-16,-1 1-2 0,2 1-3 0,-2-1-4 16,0 2-5-16,-3-2-5 0,3 1-5 0,-3 3-6 0,0-2-4 0,2 0-7 0,-3 2-5 0,0 0-7 0,1 0-2 15,-1 2-3-15,1-1-2 0,-1 0-4 0,0-1-3 0,0 3-2 0,1-2 0 0,0 2 0 16,-2-2-1-16,3 3-1 0,-1-2 1 0,0 0 1 0,0 1-1 0,1-1 0 15,-1 1 0-15,1-2-1 0,1 2 2 0,-2-2 1 0,1 2 3 16,1-2 6-16,-1 2 7 0,0-2 6 0,1 2 7 0,-2-1 5 16,3-2 4-16,-1 2 6 0,1-1 3 0,-1-1 4 0,2 1 3 0,-1 1 1 15,0-1 1-15,3-1-1 0,-1 0-3 0,0 0-6 0,0 0-4 0,0 0-6 0,2 0-4 0,-2-1-2 16,0-1-3-16,2 1-3 0,0 1-2 0,-1-1-2 0,1-1-1 16,1 2-1-16,-1 0-1 0,0-1 0 0,-1 0-1 0,1-1-1 0,1 1 0 0,-1 1-3 15,0-1-2-15,-2-1-2 0,3 1-3 0,0 1 0 0,0 0-4 0,-1-1 0 16,1 1-2-16,0 0-1 0,-1-1-1 0,1 1-1 0,0 0 1 0,0 0 2 15,0 0 0-15,0 0 0 0,0 0-1 0,0 0 0 0,0 0-1 0,0 0 0 16,0 0 0-16,0 0 0 0,0 0 0 0,0 0 0 0,0 0 1 0,0 0 0 16,0 0 0-16,0 0-1 0,0 0 0 0,0 0 0 0,0 0 0 0,0 0 1 15,0 0 0-15,0 0 0 0,0 0 0 0,0 0 0 0,0 0 1 0,0 0 1 16,0 0-1-16,0 0-1 0,0 0 1 0,0 0 0 0,0 0 0 0,0 0 0 0,0 0-2 16,0 0 0-16,0 0 0 0,0 0 0 0,0 0 1 0,0 0 0 15,0 0 0-15,0 0-1 0,0 0-1 0,0 0 1 0,0 0-1 0,0 0 1 16,0 0-1-16,0 0 1 0,0 0 0 0,0 0 0 0,0 0-1 0,0 0 0 0,0 0-2 15,0 0 1-15,0 0-1 0,0 0 2 0,0 0-1 0,0 0 1 0,0 0 1 16,1-2-2-16,0 1 0 0,-1 1 2 0,0 0-1 0,0 0 0 0,0 0 2 16,0 0 1-16,0 0 0 0,0 0 0 0,0 0 0 0,0 0 0 15,0 0 0-15,0 0-1 0,0 0 1 0,0 0 0 0,0 0 0 0,0 0-2 16,3 0 0-16,-2 0 0 0,0 0 0 0,-1 0 0 0,3-2 1 0,-1 2-1 0,-1-1 0 16,3 1-1-16,-1-1 0 0,1 0 0 0,0-1 0 0,1 1 0 0,0 1 1 15,3-1 0-15,-2-1 0 0,1 1 0 0,2-1 1 0,0 0-1 0,-1 1 1 0,2-2-1 16,0 2 0-16,1-2 1 0,1 1 0 0,0 0 1 0,0-2-1 0,1 2 0 15,-1-1 0-15,2-1-1 0,-2 3 0 0,0-3 2 0,0 0 0 16,-2 1 0-16,1 1-1 0,-1-1 0 0,-1 0 1 0,-2 2-1 0,3-1 1 0,-2 0 0 16,0 1-2-16,-1 1-1 0,1-1 0 0,-3 1 3 0,1 0 0 15,2 0-2-15,-2 1-1 0,-1-1 1 0,2 1 0 0,0 2 0 0,-1-2 0 0,1 2 0 16,-2-1 0-16,3 1 0 0,-1 1 0 0,-2 0 2 0,3 0-1 0,-2 1-1 16,0 0 1-16,0 1 2 0,-1 0 1 0,0 0 1 0,1 1 2 0,-2 0 2 15,-1 2 0-15,-1-1 1 0,-1 2 0 0,1 0 3 0,-2 0 0 0,-2 1 0 16,1 0 1-16,-1 1 0 0,-1 1 0 0,-1-1 1 0,-2 1-2 0,0-1-1 0,-3 1-1 15,2 2-1-15,-3-1-2 0,0-1 0 0,-1 2-3 16,0-1 0-16,-2-1-1 0,2 2 2 0,0-2-1 0,-2 0-1 0,1 1 0 0,2-2-1 16,-1-2 0-16,1 1-1 0,-1 0 1 0,2 0 1 0,-1-3-1 0,0 0 1 15,3 1 0-15,-1-1 1 0,0-1-1 0,0-1-1 0,2-1 0 0,0 1 1 16,-1-2-1-16,1 0 2 0,1-2 1 0,0 2 1 0,2-3 2 0,-2 1 1 16,2-1 3-16,-1 0 5 0,3 1 4 0,-1-1 3 0,-1 0 3 0,3-1 2 0,0 0 1 15,0 0 0-15,0 0-2 0,0 0 0 0,0 0-1 0,0-1-3 0,0-2-1 16,1 2-3-16,2-2-3 0,-1 1-5 0,2-1-4 0,0-1-5 0,2-1-1 15,-1 2-1-15,0-1-2 0,4 1-2 0,-2-2 2 0,3 2-1 0,0-1 1 0,1 0 0 16,2 1 0-16,-1-1 0 0,0 0 1 0,2-1-1 0,-1 4 0 0,0-2 0 16,2 0 0-16,-1 2-1 0,-2 0 1 0,3 0 1 0,-1 1 0 15,-1 0 0-15,2 1 2 0,-3 0 1 0,1 3 3 0,0-1 4 0,-1 1 2 16,0 1 1-16,1 0 4 0,-2 3 4 0,0-1 3 0,-1 2 5 0,1 0 3 0,-1 1 5 16,0 2 2-16,-1-1 4 0,-2 1 3 0,2-1 1 15,-3 1 3-15,-1 1 2 0,-1 1 4 0,2-1 4 0,-3 1 0 0,-1-1 2 0,-2 0-4 0,0 0-1 16,0 0-3-16,-2-1-2 0,-1 1-4 0,-3-1-4 0,2 0-2 0,-2 0-2 15,-3 0-5-15,2-1-4 0,-3-1-7 0,0 0-5 0,-2-1-5 0,-1-1-3 16,2 1-1-16,-4-1-1 0,2-1 0 0,0-2-2 0,-2 0-2 0,0-1 0 16,-1-2-5-16,1 0-5 0,0-2-11 0,0 0-12 0,-1 0-19 0,1-2-22 15,0 0-21-15,1-2-20 0,-1 0-22 0,1-1-22 0,0 1-26 0,-1-1-27 16,3 0-35-16,1 1-34 0,0-1-31 0,1 0-30 0,0 0-47 0,2 1-56 0,0-1-42 16,1 2-37-16,2-2-11 0,0 0 3 0,3 0 12 0,-1-2 218 15</inkml:trace>
  <inkml:trace contextRef="#ctx0" brushRef="#br0" timeOffset="-165890.67">24099 14814 0 0,'6'-4'93'0,"-1"-1"335"0,0 0 9 0,4-2 8 0,-3 0 7 15,4-1-67-15,-1-1-98 0,1-1-74 0,0 2-63 0,2-2-31 0,-2 1-16 16,4-1-5-16,-1 0-2 0,2 2-1 15,1 0-2-15,-2-1-4 0,2 1-7 0,0-1-8 0,0 1-8 0,1 0-6 0,0 3-5 0,-1-3-5 0,1 4-3 0,1-2-5 0,-2 1-6 16,-1 2-3-16,1 0-5 0,0-1-4 0,-1 3 0 16,1 0 2-16,-1 1 4 0,-2 1 8 0,0 2 6 0,1 0 6 0,-2 2 6 0,-3 1 9 0,2 2 12 15,-3 1 8-15,-1 0 7 0,-2 3 6 0,0 1 6 0,-4 2 2 16,-1 0 2-16,-1 2-3 0,-4 2-4 0,-2-1-7 0,-2-1-8 0,-2 3-6 0,-2-2-5 16,-2 1-10-16,-1-1-12 0,-2 0-8 0,-1-1-9 0,-1-1-6 0,0 0-8 15,-1-2-5-15,1 1-3 0,1-2-1 0,-1-1-2 0,1-1 0 0,0 0 0 16,3-3-1-16,0 0-2 0,2-3 1 0,1 0-1 0,-1-1 0 0,3-3 0 15,1-1 0-15,0 0-1 0,1-3 1 0,1-1-1 0,0-2-1 0,3-1 0 16,-1-3-3-16,2 0-1 0,-1-2-1 0,3-2 0 0,-1-1-3 0,2-1-1 16,-1-2-2-16,0-2-3 0,2 2-3 0,0-2-3 0,0-2-4 0,2 4-3 15,0-2-7-15,-1 0-9 0,0 1-17 0,2 0-17 0,-2 2-24 0,3-1-23 16,-1 1-20-16,0 1-18 0,3 0-26 0,-1 3-30 0,3 0-31 0,1 1-34 0,-1 0-25 16,3 2-26-16,2-2-30 0,-2 3-31 0,5-2-56 0,0 1-69 15,3-2-20-15,0-1 3 0,-1 1 10 0,2 0 13 0</inkml:trace>
  <inkml:trace contextRef="#ctx0" brushRef="#br0" timeOffset="-165608.67">24862 14275 290 0,'7'-8'405'0,"-1"-1"-6"0,3 0-14 0,-3-2-65 0,2 2-89 0,0-1-48 15,1 2-30-15,0-1-17 0,-2 0-7 0,3 1-9 0,-2 0-8 16,0 0-7-16,1 0-7 0,1 3-11 16,-1-2-12-16,1 2-7 0,-2 1-8 0,2-1-6 0,0 2-5 0,1 0-6 0,-2 2-4 0,2 1-6 0,0 1-6 0,-1 2 0 0,1 1 1 15,0 3 2-15,0-1 2 0,-3 5 2 0,2-1 3 0,0 2 3 16,-1 2 2-16,-2 1 2 0,2 2 1 0,-3 0-1 16,-2 3 3-16,2 1-1 0,-2 1 0 0,-3 0-3 0,0 2-5 0,-1 0-3 0,-1-1-3 0,-1 2-4 0,-2 0-3 15,-2-1-8-15,0 0-10 0,-2 0-11 0,-2 1-13 0,-1-2-22 0,1 1-24 16,-2-3-38-16,-1 1-46 0,1-2-41 0,-2 1-43 0,1-2-81 0,0-1-100 15,-2 0-56-15,0-1-35 0,-1-1-18 0,1-2-8 0,0 0 1 0,1-3 223 16</inkml:trace>
  <inkml:trace contextRef="#ctx0" brushRef="#br0" timeOffset="-164604.55">25980 14888 0 0,'0'-8'393'0,"1"3"80"16,1-3 3-16,0 1 2 0,0-1 0 0,-1 1-88 0,2 0-128 16,-1-1-75-16,-1 2-48 0,2 0-31 0,-2 1-20 0,3 2-18 0,-2-1-13 15,3 2-10-15,0-1-10 16,-1 2-1-16,1 0 2 0,1 1 6 0,-2 0 9 0,0 1 11 0,-1 0 10 0,2 1 9 0,-1 0 8 0,-1 1 6 0,-1-1 5 0,1 1-1 0,-2 2-2 16,0-1-1-16,-1 0-2 0,0 0-4 0,0 1-4 0,0-1-9 15,0 3-10-15,-1-1-11 0,-2-2-14 0,2 3-10 0,-1-2-10 0,0 0-7 0,0 1-6 31,-1-2-3-31,1 1-2 0,-1-1-3 0,2-1-1 0,1 0-4 0,-1 1-2 0,0-1-3 0,1-2-1 0,0 1-1 0,0-1-1 0,0 0-1 0,1-1-3 16,0 0 0-16,0 0-2 0,2 0-2 0,1-1 0 0,-1-1 0 0,2 1 1 16,3-3 1-16,-1 0 4 0,1 1 0 0,0 0-1 0,1-2 2 0,2-1 1 15,-1 2-1-15,1-1 1 0,0 1 2 0,0 1 1 0,-2 0 0 0,0 0 1 16,1 0 0-16,-2 2 2 0,0 0 1 0,-3 1 2 0,1 1 1 0,0 2 1 16,-2 1 2-16,1 0 2 0,-2 2 3 0,-2 2 2 0,-1 1 1 0,-2 4 2 15,-2-1-11-15,-3 5-16 0,-2 0-23 0,-4 3-25 0,-2 2-39 0,-6 2-45 16,0 1-46-16,-4 2-49 0,0 2-68 0,-4 1-79 0,-1 2-76 15,0 1-73-15,-2 0-36 0,-1-1-18 0,1 1 4 0,2-3 12 0</inkml:trace>
  <inkml:trace contextRef="#ctx0" brushRef="#br0" timeOffset="-161006.54">11578 16021 98 0,'-1'-2'426'0,"-1"0"3"0,1 0 4 0,-1 1-20 0,-1-2-28 0,2 2-91 0,-3-1-119 16,3 0-58-16,-1 2-34 0,0-2-19 0,1 1-15 0,1 0-7 0,-1 1-5 16,0-2-6-16,-1 2-4 0,2 0-2 0,0 0-1 0,0 0 6 0,-1 2 7 15,1-2 5-15,0 2 5 0,0 1 2 0,0 0 1 0,0 1 0 0,0 1 1 0,0 0 1 16,0 3 0-16,0 0 1 0,1 2 4 0,-1 1 1 0,0-1-2 15,0 1-6-15,0 1-7 0,2 2-4 0,-2 0-4 16,1 0-2-16,-1 3-2 0,1 0 1 0,-1 0-1 0,1 1 2 16,1 1 0-16,-1 0-1 0,0 1 0 0,0 2-1 0,3 1-2 0,-3 1 0 0,3 0-1 0,-2 1-2 0,2 0-2 0,0 1-2 15,2 2-2-15,-1-2-2 0,0-1-4 0,1 1-3 0,-1 0-3 0,0 1-3 0,3-1-1 16,-2 0-4-16,0-1-5 0,0-1-9 0,0-1-11 0,1-1-9 0,0 0-9 16,-2-2-11-16,0 0-9 0,1 0-20 0,-1-2-20 0,0 0-24 0,-1-2-27 15,2-1-25-15,-3-1-27 0,-1 1-27 0,2-2-27 0,-3 0-56 0,0-1-68 0,-1-2-48 16,-1-1-37-16,1 0-12 0,-2-2 1 0</inkml:trace>
  <inkml:trace contextRef="#ctx0" brushRef="#br0" timeOffset="-160592.54">11435 16335 34 0,'1'-13'421'0,"3"0"5"16,-3 0 3-16,2-2-3 0,-2 1-6 0,2 1-104 0,-1-2-143 0,2 1-66 15,1 1-30 1,-2 0-14-16,2-1-7 0,0 1-6 0,3 0-7 0,-2 0-3 0,3 1-1 0,-2 0-2 0,2-1-4 0,0 2-3 0,-1-1-2 16,2 1-1-16,1 1-4 0,-1 1-3 0,1 1-4 0,1-1-3 0,0 3-1 15,2 0-1-15,-2 2 0 0,3 0-2 0,0 1 1 0,1 2-1 0,-1 1 3 0,2 1 0 0,1 2 1 16,-1 1 2-16,-1 0 3 0,2 2 1 0,-3 0 3 0,1 3 2 15,-1-3 3-15,-2 2 3 0,2 0 3 0,-3 1 3 0,0-1 4 0,-1 1 2 16,-2 2 7-16,-2-3 3 0,2 1 5 0,-3 1 2 0,0 1 4 0,-2-2 1 0,-2 2 1 16,1-1 1-16,-3 2-1 0,0-2-1 0,0 1-2 0,0 2-2 15,-3-1-3-15,1-1-5 0,-2 1-5 0,-2 0-6 0,1 0-5 0,0 0-5 0,-3-1-5 16,1 0-2-16,-1 0-3 0,0-2-4 0,-1 1-4 0,1-1-6 16,-1 0-6-16,-1-2-9 0,-1 0-9 0,2 1-9 0,-2-3-10 0,1-1-11 15,-2 1-10-15,-1-1-11 0,2-1-9 0,0-2-12 0,-3 0-13 0,3 1-19 0,0-2-22 16,0-2-17-16,0 0-17 0,-1 0-17 0,4 0-16 0,-2-2-15 0,1 0-16 15,0 0-37-15,3-1-47 0,-1-1-54 0,-2 1-56 16,4 0-21-16,-1-1-7 0,-2 1 9 0,3 0 391 0</inkml:trace>
  <inkml:trace contextRef="#ctx0" brushRef="#br0" timeOffset="-160023.54">12097 15899 0 0,'0'-9'191'0,"1"0"239"0,2-1-1 0,-1 2 0 0,1-1-2 0,-2 1-86 16,-1 1-124-16,1 1-77 0,2-1-50 0,-2 3-28 0,0 0-15 16,-1 2-9-16,0-1-9 15,1 2-1-15,-1 1 1 0,2 1 5 0,-1 2 4 0,0 0 4 0,2 3 4 0,-2-2 3 0,3 5 4 0,-2-1 2 0,3 0 2 0,-1 5 0 16,0-2 0-16,1 2-2 0,1 4-2 0,-1-1-4 0,1 3-5 15,0 0-6-15,0 0-3 0,1 2-3 0,0 0-2 0,1 1-2 0,-1 0 0 0,-1 1 0 16,-1-1 1-16,2 2-1 0,-1-1 2 0,-1 0 0 0,-2 2 0 0,2-1-1 0,-2 0-1 16,-1 0 0-16,-2 2 1 0,1-4-1 0,-1 2-1 15,0-1-3-15,0 0 0 0,-1-2-4 0,1 1-4 0,-1-1-1 0,0-1-2 0,1-2-2 0,-2-1-1 16,2-2-2-16,0-1 2 0,0 0 2 0,0-2 4 0,-1 0 8 16,1-4 12-16,0 1 7 0,0-1 5 0,0-3 3 0,0-1 2 15,0 0-1-15,0 0 0 0,0-3 0 0,0-1 2 0,0 0 2 0,0-1 0 0,0-3-2 16,0 0-4-16,-1 1-9 0,0-2-11 0,-2-1-7 0,2 2-4 0,1-4-3 0,-1 2 0 15,0-1-2-15,-1-1 0 0,2 0-1 0,0 0-1 0,0-1-3 0,0 1-2 16,0-1-3-16,2 0 0 0,-1 0-1 0,0-2-3 0,0 1 0 0,3-1-1 16,-3 1-1-16,3-2-1 0,0 1 1 0,-1 0-2 0,3-1 0 0,0 0-2 15,0 0 0-15,1 0-1 0,1 0 1 0,0 1-1 0,1-1 0 0,0 1 1 16,-2 1 0-16,2-1-1 0,0 2 0 0,-2 1 0 0,3-1 0 0,-2 2 0 16,0 0 0-16,0 3 2 0,0-2-1 0,-3 3 0 0,2 0 0 0,0 0 1 15,-1 2 1-15,-1 0-2 0,2 1 2 0,0 1 1 0,-2-1-1 0,1 2 1 16,-1 0 2-16,1 2 0 0,0 0 1 0,-2 1-1 0,1-1 2 0,0 2 0 15,1 0 0-15,-1 2 1 0,0-3 1 0,1 3 0 0,-1 0 1 0,0 1-1 16,-1-1 2-16,2 1 1 0,-2 0 0 0,0 0 1 0,-2 2 0 0,2 0 1 0,-2 0 1 16,0 1 0-16,-2 0 1 0,0 0 0 0,-2 1 2 0,0 1-1 15,1 0-3-15,-2 1-5 0,-1-1-11 0,1 2-13 0,-1 0-13 0,-1 1-16 0,0-2-15 16,0 1-15-16,1 0-16 0,-2 0-19 0,1 0-24 0,0-2-27 0,-1 2-32 16,1-3-34-16,0 0-27 0,0 0-23 0,0 0-38 0,0-1-44 0,1 0-49 0,1-3-54 15,-3 0-23-15,0-2-9 0,1-2 3 0,-1-1 89 0</inkml:trace>
  <inkml:trace contextRef="#ctx0" brushRef="#br0" timeOffset="-159603.53">12626 16454 0 0,'7'-10'366'0,"0"-2"73"0,-1-1 3 0,4 0 5 0,-3 0 3 0,2 0-99 0,1 1-144 16,1 0-66-16,-2 1-32 0,2 0-17 0,-1 0-10 0,1 1-7 0,2 2-3 16,-2-1-6-16,0 1-8 0,-1-1-5 0,1 3-6 15,0 0-3-15,-1 0-2 0,1 1-4 0,-1 0 0 0,2 2-4 0,-4 1-4 0,2-1-2 0,-1 2-3 16,2 2-2-16,-1 2-2 0,-1-1 1 0,1 1 0 0,-3 2 2 0,3 2 1 16,-3-2 1-16,1 3 2 0,-2 0 2 0,0 1 1 0,-1 3 2 0,0-2 1 15,-1 1 0-15,-3 1 0 0,1 1 3 0,-2 1 1 0,-2 1 1 0,1-1 2 16,-3 2-2-16,-1-2 0 0,0 1-2 0,-1 0-1 0,-1 0-1 0,-1 1-2 15,0-2-1-15,-1 0-3 0,-2 1-2 0,1-2-4 0,-3-1-2 0,1 1-3 0,2-3-2 16,-2 1-3-16,0-3-2 0,1 0-1 0,-1-2-1 0,1-1-3 0,-1-3-2 16,1-1-2-16,1-1-1 0,-1-1-2 0,2-3 0 0,0 0-2 0,1-3-1 15,-2-1-3-15,3-1-3 0,-2-1-3 0,4-2-1 0,-1 0-2 0,0 0-2 0,1-1 0 16,1 0-1-16,0 0 1 0,-2-1-3 0,4-1-2 0,-1 1-3 0,2 1-6 16,-1-2-4-16,1 1-7 0,1 2-7 0,0-1-9 0,0 0-10 0,1 0-10 15,2 1-19-15,-2 0-18 0,3 1-21 0,1 1-23 0,0-2-17 0,1 2-19 16,1 0-16-16,1 0-16 0,3 1-30 0,-1 0-34 0,1-1-59 0,3 0-70 15,-2 1-26-15,3 1-8 0,1-3 9 0,1 2 261 0</inkml:trace>
  <inkml:trace contextRef="#ctx0" brushRef="#br0" timeOffset="-158891.53">13086 16123 161 0,'1'2'359'0,"-1"-1"-1"0,1 1-4 15,-1-2-72-15,0 1-107 0,0 0-63 0,0 1-44 0,0-2-22 0,0 1-11 16,3 0 0-16,-2 0 5 15,0 0 8-15,-1-1 8 0,1 2 8 0,1 0 6 0,-1 1 7 0,0 0 6 0,0 1 6 0,2-1 5 0,-2 2 4 0,3 1 4 16,0 0 4-16,-2 0 2 0,2 1-1 0,-2 1-6 0,2 0-4 0,0 0-7 0,-2 1-7 16,2 0-8-16,-2 0-6 0,1 1-7 0,0 0-7 0,-1 2-8 15,-1-1-5-15,2 0-5 0,-2 1-5 0,0-2-3 0,-1 1-6 0,1 2-4 0,-1-4-4 16,2 1-4-16,-1 0-1 0,-1-1-2 0,1-1-1 0,-1 1-2 0,0-1-1 16,1-2 0-16,1 1 0 0,-1-2 0 0,0-1 3 0,-1 1 1 0,0-1 6 15,0 0 8-15,0-1 11 0,1-1 13 0,-1 0 13 0,0 0 11 0,0 0 9 0,0-1 4 16,0-1 1-16,0 0 1 0,0 0 0 0,-1-1 1 0,1-2-3 15,-1 0-3-15,-2 0-6 0,2-2-8 0,-1-1-11 0,-1 1-13 0,2-3-14 0,-3 0-15 16,3-1-7-16,-1 1-3 0,-1-1-2 0,2-3 0 0,-1 3-1 0,1-2-1 16,1 1 0-16,0-1 1 0,0 1 0 0,1 0-1 0,2-1-1 0,-2 2 0 15,3-1 1-15,1 0 0 0,-1 1 0 0,1 1 0 0,0-3-1 16,2 3 1-16,-2 0 0 0,1-1 0 0,3 3 0 0,-3-3-1 0,4 2 0 0,-2 1 3 16,1-1 1-16,0 2 0 0,2-1-1 0,-1 0 1 0,1 1 0 0,2 1 0 15,-2 0-1-15,0 0 0 0,2 0 0 0,-3 2 0 0,1-1-2 16,-1 1 0-16,0 0 0 0,-2 2-1 0,2-2-2 0,-1 2 0 0,0 2 0 0,-2-2 1 15,0 2-1-15,0 1 2 0,-1 0-1 0,0 1 0 0,-1 1 1 0,-1 0-1 16,0 2 1-16,0-1 3 0,0 1 1 0,-1 1 1 0,-1 1 0 0,2 0 1 16,0 1-1-16,-2 1 1 0,-1-2 0 0,2 2 0 0,-2-1 1 0,2 2-1 15,-1-2 1-15,-1 1-1 0,3 0 0 0,-2-1 1 0,1 0-1 0,1 0 0 16,-2 1 0-16,2-1 0 0,0-1 2 0,-1 0 1 0,1 0-1 0,1-1 2 16,1 1 1-16,-2-2 4 0,2 2 2 0,2-4 3 0,-1 2 2 0,1-2 2 0,2 0 1 15,1-1 3-15,0 0 0 0,0-1 1 0,3-2-1 0,-2 0 1 16,3-1-2-16,0-1-1 0,0 0-2 0,1-3-2 0,-1 0-2 0,1-1-3 0,2 1-2 15,-1-4-3-15,-1 1-1 0,1-2-2 0,1 1-2 0,-1-2-1 16,-2 2-1-16,1-3 1 0,-2 1-1 0,0-1 1 0,-1 1-1 0,0-1 0 0,-2 1 0 0,-1-1-1 16,-1 1 1-16,-1 1 0 0,-3-3-2 0,0 3 1 0,1-2 1 15,-1 2-2-15,-2 0 1 0,-2 0-1 0,0 0-1 0,-1 1-1 16,0 0-1-16,-1-1-2 0,1 2-2 0,-3 0-1 0,2 1-1 0,-3 1-2 0,2-1-1 16,-3 2-3-16,0 0-2 0,0 1 0 0,-1 0-2 0,1 2 1 15,-3 0-2-15,1 1 1 0,-2 1 0 0,1 0 3 0,0 2-1 0,-3 2 2 0,2-1 1 16,-2 1 1-16,1 3 3 0,-1-3 1 0,0 3 1 0,2 0 1 0,-2 1 1 15,1 0 0-15,-1 0 2 0,1 2 0 0,0-2 0 0,1 2 1 0,1-2 0 0,0 2 0 16,1-1 1-16,1-2-2 0,0 2 0 0,2-1 2 0,0 1-1 0,0-1 0 16,3-1 0-16,-2 1 0 0,2-1-6 0,1-2-5 0,0 2-7 0,1-1-6 15,1 2-8-15,0-4-11 0,1 3-11 0,0-3-14 0,2 2-13 0,0-2-11 16,2 0-12-16,1 0-14 0,1 1-16 0,2-4-20 0,4 2-21 0,0-1-22 16,5 1-20-16,1-3-21 0,1-1-16 0,3 0-16 0,4-1-24 0,2-1-31 15,1-1-57-15,2-3-68 0,-1 0-26 0,2-2-5 0,-2 1 9 0,1-2 232 16</inkml:trace>
  <inkml:trace contextRef="#ctx0" brushRef="#br0" timeOffset="-158133.54">14597 16602 0 0,'-5'6'334'16,"2"-1"156"-16,-1-1-1 0,0 0 0 0,-2 0 0 0,2-2-42 0,1 0-62 15,-1-1-96-15,1 2-111 0,-2-2-51 0,4 0-26 0,-1 1-12 0,-1-2-6 16,2 1-4-16,0 0 0 0,-1-1 0 0,2 0-1 0,0 0-1 0,0 0-1 16,2-1-4-16,-1 0-4 0,1-1-8 0,2 0-7 0,2-1-11 0,1 2-8 0,0-3-10 15,2-1-6-15,1 1-6 0,2 1-4 0,0-1-6 0,1 0-6 0,1 1-12 16,0 0-12-16,3-1-14 0,-1 1-15 0,1 1-16 0,0-1-20 0,2 0-25 16,0 1-27-16,-1-2-27 0,2 0-25 0,0 0-25 0,0 0-21 0,1 0-17 0,-1 1-14 15,0-1-27-15,1 0-33 0,-1-1-51 0,-2 1-58 0,1-1-19 16,-3 0-2-16,-1 1 13 0,0 0 384 0</inkml:trace>
  <inkml:trace contextRef="#ctx0" brushRef="#br0" timeOffset="-156585.54">15252 16259 43 0,'-1'-5'419'0,"-2"-1"6"0,2 0 2 0,1 1-33 0,-1-1-51 16,0 1-81-16,-1 0-98 0,1 1-48 0,1 0-24 0,0 1-8 0,0 0-2 15,0 2-2-15,0 1-5 0,0 0-6 0,0 0-7 16,1 1-1-16,2 1 2 0,-2 2 2 0,3 0 4 0,-2 1 3 0,2 2 3 0,-2 1 0 0,2-1-3 16,-1 1-7-16,0 3-10 0,1-1-7 0,0 1-5 0,-2 1-5 0,2 1-5 15,0-1-4-15,-2 1-5 0,2 1-4 0,-2 1-4 0,2-2-3 0,-3 1-4 16,2 0 0-16,-1 0-2 0,2-1 0 0,-3-1 0 0,2-1-1 0,-1 0-1 16,1 0 0-16,-2-1-1 0,3-2 2 0,-2 1 1 0,-1-2 2 0,2-1 3 15,-2-1 1-15,-1 0-1 0,1-1 0 0,-1-2 0 0,0-2-2 0,0 0-1 0,0-1-3 16,-1-2-2-16,1-1-2 0,-2-3-1 0,-1 1-3 0,1-3-2 15,-2-3-4-15,0 1-2 0,2-2-1 0,-2 0 0 0,1-1 0 0,2-1-2 0,-2 1 1 16,1-2-1-16,1 2 4 0,1-2 0 0,0 2 0 0,1-2 1 0,1 1 1 16,1 1 1-16,-2 1 1 0,2 0 1 0,1 1-2 0,-2-1 0 0,2 2 2 15,0 2-1-15,-2-1 1 0,2 2 0 0,-2-1-1 0,2 2 1 0,-1 0 0 16,0 2 1-16,1 0 0 0,-1 1 1 0,-1 2-1 0,1 0 1 0,-1 1 0 16,3-1 0-16,-3 2-1 0,2 2 1 0,0-2-1 0,0 2 0 15,1 0 2-15,-2 2 0 0,1 1 1 0,1-1 0 0,0 1 0 0,-1 1 0 0,-1 0 1 0,1 3 0 16,0-2 2-16,2 2 1 0,-2 0 3 0,0-1 3 0,-1 2 1 15,2 1 1-15,0-2 1 0,-1 3 1 0,0-1 2 0,1 0-1 0,-2 1 2 16,1-2 1-16,1 2 1 0,0 0-1 0,-1 0 1 0,-1-2-2 0,1 1 0 0,0 1-1 16,2-1 0-16,-1 0-2 0,0 1 0 0,1-3-2 0,-1 3 1 0,-1-3 1 15,1 0 0-15,1 1-1 0,-1-2 0 0,0 0-1 0,2 0 0 0,0-1 1 16,-1 0-2-16,0-1 1 0,2-1 0 0,0 0 1 0,-1-2 0 0,0 1 0 16,2-3-1-16,-2 0-1 0,3-1-3 0,-2-1-1 0,0 0 0 0,2-3-1 15,0 1-2-15,-1-3 0 0,1 0-1 0,-1-1 0 0,0-1-2 0,0-3 0 16,2 1-1-16,-3-1-1 0,0 1 1 0,1-2-1 0,-2-2 0 0,1 1 1 15,-2-2 0-15,2 1-1 0,-2 2 1 0,0-1-1 0,-1 0 0 0,-1-1 1 16,0 3 0-16,-1-1 1 0,2 1 1 0,-2 1 0 0,-1 2-1 0,-1-1 0 0,2 1 0 16,-2 1-1-16,0 2 1 0,1 0-1 0,-1 1-1 0,1 0 0 15,-2 1-1-15,0 1 1 0,0-1-3 0,0 2 0 0,0 0-1 0,0 1 0 0,0 0 1 16,0 0 0-16,-2 1 2 0,2 0-1 0,0 2 0 0,0 2 0 0,0-1 0 16,0 0 2-16,0 1 0 0,0 2 2 0,0-1 0 0,2 1 1 15,-2 2 0-15,1-2 0 0,1 0 0 0,-1 1 1 0,2 1 0 0,-1-1 3 16,2 0 1-16,-2 1 0 0,3-1 2 0,-1 1 1 0,0-1 1 0,-1 0 2 15,2 1 3-15,-1-1 2 0,1 1 3 0,0-1 0 0,1 0 1 0,-1-1 3 0,0 1 2 16,3-1 1-16,-2 0 1 0,0 0 1 0,3-1 2 0,-2-3-2 0,2 2-1 16,0-1-1-16,0 0-2 0,2-1-3 0,0-2 0 0,1 0-1 0,-1 0-3 15,4-1-3-15,-1-1-3 0,1 0-1 0,0-3-4 0,1 1 0 0,0-2-1 0,0 0 1 16,0-1-1-16,-1 0 0 0,1-2-1 0,-2 0-1 0,2 2-2 0,-2-3 0 16,-2 1-1-16,-1-2 2 0,0 0-1 0,-2 1 1 0,1-2-2 0,0 1 1 15,-4-1-1-15,1 1-2 0,-1 0 0 0,-3-1 1 0,1 2 0 0,0-2 1 16,-2 2 0-16,2 0 1 0,-3 1-1 0,0-1 0 0,1 3-1 0,-1 0-1 15,-1 0 0-15,1 1-1 0,-1 0 0 0,0 2-1 0,0-1-1 0,0 2-2 16,0-2 1-16,0 3-2 0,0-1-1 0,0 1 1 0,0 0 0 0,0 1-1 16,0 0 1-16,0 0 1 0,0 0 1 0,-1 1 0 0,1 0 1 15,-1 1 0-15,-1 2 1 0,1-1 0 0,1 1 1 0,-1 0-1 0,-1 3 0 0,0-3 1 16,1 2 0-16,1 1 1 0,0 0 0 0,0 0-1 0,0 0 0 0,0 1 0 16,1 0 0-16,1 0 0 0,0 1 1 0,-1-1-2 0,2 1 1 0,-2-1-1 15,3 0 1-15,-2 1 2 0,2-1 0 0,0 1-1 0,-2-1 1 0,2 0 0 16,0-1 1-16,-1 0-1 0,2 1 2 0,-1-3 0 0,0 2 1 0,-2-2 0 15,2-1 3-15,0 1 2 0,-2-1 2 0,2 0 1 0,-2 0 1 0,2-1 3 16,-1-2-1-16,0 1 1 0,1 0 0 0,-1-1 0 0,0-1-1 0,1-1 1 0,2-2-2 16,-1 1-1-16,0-2-2 0,-1 0-4 0,3-3-5 0,0 1-6 0,1-2-6 15,-2 0-7-15,2-1-4 0,-1-2-3 0,1 1-2 0,-1-2 0 0,-1-1-1 16,1 0 0-16,0 1 0 0,-2 0 0 0,0 0 3 0,0 0 1 16,-1 2 2-16,-2-3 4 0,2 4 5 0,-1-1 4 0,-1 1 3 0,-1 1 1 0,2 1 3 15,-2 0-1-15,0 2 1 0,-1 1 0 0,0-2-1 0,0 3 1 0,0 0-2 16,0-1 0-16,0 1 0 0,0 1-1 0,0 0 1 0,0 0-1 0,0 1-1 0,0 1-1 15,0-1 1-15,0 0 0 0,0 1-1 0,0 0 0 0,0 0 0 0,0 0 2 16,0 0-1-16,1 1 0 0,1 0 1 0,-1 0-1 0,-1 3 2 16,1-2 0-16,-1 2 1 0,0-1 1 0,0 1 0 0,0 1-1 0,0 0 0 0,0 1 1 15,0-1 1-15,0 0 0 0,0 3 0 0,0-3 0 0,0 2 1 0,0-1 0 16,0 1 0-16,0-2-1 0,0 0 1 0,0 2 0 0,0-3 0 0,0 1 0 16,0 0 1-16,0-1 0 0,0 0 1 0,0 0-1 0,0 0 2 0,0-1 0 15,0-1 2-15,0 0 1 0,0 0 3 0,0 1 4 0,0-3 2 0,0 1 0 16,-1 0 1-16,1-1-1 0,0 0-1 0,-1-1 1 0,-1 0 0 0,1-2-2 15,-1 1-1-15,-2-2-1 0,3 0-4 0,-3-3-4 0,1 1-4 0,1-2-6 16,-2 0-2-16,1-2 0 0,0-1-3 0,-1 2 0 0,2-2-1 0,-1 1-1 16,2-1-2-16,-1 1-2 0,-1 2-2 0,2-1-3 0,1 1-1 0,-1-1 0 15,1 3 1-15,0 0 0 0,0 1 0 0,1 2 0 0,-1-1 0 0,4 1 0 0,-2 1 0 16,1 1 2-16,-1 1 2 0,3 0 1 0,1 1 3 0,-1 1 3 0,0 0 3 16,4 2 3-16,-3-1 0 0,2 0 1 0,0 2 0 0,1 1 0 0,0-1 1 15,-2 3 1-15,3-3 1 0,0 3-1 0,0 0 2 0,-1 0 2 0,1 0 0 16,-2 0 1-16,3 1 1 0,1-1 0 0,-2 1 2 0,1-1 1 15,-3 0 1-15,2 1 1 0,-1-1 0 0,2 1-2 0,-2-1 2 0,0-1 1 0,-2 0-1 16,2 1-1-16,-3-2 1 0,0 1-1 0,2-2 0 0,-3 2 0 0,0-3 1 0,-1 0 4 16,0 0 2-16,0-1 5 0,0 0 3 0,-2 0 4 0,3-2 0 0,-2 2 1 15,-1-3-1-15,-1 1 0 0,2-1 0 0,-1-1 0 0,3 1-1 0,-2-3-1 16,-1 1-2-16,2-1-4 0,-1-2-4 0,-1-2-5 0,3 2-3 0,-3-4-4 16,2 1-2-16,-1 0-1 0,-1-4-1 0,-1 3-1 0,4-2 1 15,-4 1 0-15,2-3 0 0,-2 2 0 0,2 1-1 0,-2-2 1 0,2 2-1 16,-1-1 1-16,-1 2-1 0,3 1 0 0,-3-1 0 0,2 2 1 0,-1-1-2 15,-1 2 1-15,3 0 0 0,-3 0-1 0,2 2-1 0,-1-1 1 0,1 1-1 0,-2 1-1 16,3 0 1-16,-3 0-1 0,3 1 1 0,-2 1 0 0,3 0-1 0,-1 1 3 16,0 0-1-16,-1 1 0 0,4 0 1 0,-1 1-1 0,0 0 2 0,0 1 2 15,0 0 1-15,2 0 0 0,-1 1 1 0,1 1 1 0,-1 0 0 0,1 0 1 16,-1 0 1-16,3 0-1 0,-2 2 1 0,0-2 0 0,1 3 0 0,0-3 1 16,-2 3 0-16,3-1 0 0,-2 2-1 0,0-3 1 0,1 3-1 0,-1-1 1 15,0 0 0-15,1 1 0 0,-2-1-4 0,-1 1-3 0,3-1-10 0,-3 0-15 0,3 1-18 16,-3-1-19-16,2 1-18 0,-1-1-20 0,1 1-26 0,0-1-32 15,-2 0-32-15,2 0-34 0,1-1-32 0,-2 2-29 0,0-2-39 0,2 0-42 16,0-1-53-16,-3-1-58 0,2-1-25 0,0-1-12 0,0-1 4 0,0 1 10 0</inkml:trace>
  <inkml:trace contextRef="#ctx0" brushRef="#br0" timeOffset="-155591.54">17479 15994 0 0,'-2'-5'37'16,"0"1"368"-16,2 0 1 0,0 1 0 0,0-1 1 0,0 0-79 0,0 1-114 0,0 0-65 0,0 1-39 16,2 0-21-16,-1 0-8 0,0 2-6 0,0 0-2 0,3 2 0 15,-2 0 1-15,2 0 5 0,-1 1 6 0,0 0 3 16,2 2 3-16,0 1 0 0,-1 0-1 0,0 2-6 0,1-1-7 0,-2 1-7 0,1 2-7 0,0 1-8 0,-2-2-7 16,3 3-6-16,-4-1-5 0,2 0-5 0,-2 1-8 15,1-2-3-15,-1 2-3 0,0 0-1 0,-1-2-3 0,1 1-4 0,1-1-2 0,-2 1-2 0,0-3-2 16,0 0 0-16,0 1-1 0,0-1 1 0,0-2-1 0,0 0 0 0,0-1 3 15,1 0 3-15,0-1 2 0,-1 0 5 0,1-2 4 0,2 0 3 0,-2 0 1 16,0 0-1-16,0-1 1 0,2-1-1 0,-2-1 1 0,3-2 0 0,-2 0-1 16,3 0-1-16,0-2-3 0,-1-2-3 0,1 0-5 0,1-1-4 0,-1 0-4 15,1-2-1-15,2 1-2 0,-2 1 0 0,3-4 1 0,-2 2 0 0,-1 2 0 16,3-2 2-16,-1 0 0 0,0 1 0 0,1 0 1 0,0 1 0 0,-2 0 1 16,3-1 1-16,-3 2-1 0,1 1-1 0,2-1 0 0,-3 2-2 0,2-2-1 15,-3 3-1-15,3 0-2 0,-3 0 1 0,-1 2-1 0,2 0 1 0,0 0 0 16,-1 2 0-16,0 0 0 0,0 0-2 0,3 1 0 0,-3 2 1 0,2-2 0 15,-1 3 2-15,1 0 2 0,0 1 1 0,-1 0 3 0,0 1 1 0,0 0-1 16,0 2 1-16,-1-1 2 0,0 2 1 0,-1-1-1 0,0 0 4 0,0 2 0 0,-3-1 2 16,1 1 0-16,-2-1 0 0,0 1 1 0,-1 1-1 0,-1-1-1 15,0 1 0-15,-3-2 1 0,-1 0-1 0,2 1 0 0,-2 0-1 0,-2-1 0 0,0 0 0 16,-2 0-1-16,1 1-1 0,-1 0 0 0,-2-2-1 0,1 1-1 0,-1-2-1 0,-2 0-1 16,3-1-3-16,-2 1-3 0,-1-1-4 0,3-2-4 0,-1 1-1 0,1-2 0 15,-1-1-1-15,1 1 0 0,1-3-1 0,2 1-2 0,-3-1 0 0,4 0 1 16,-2-1 0-16,2 1 1 0,1-1 1 0,0-1 3 0,2 0 3 15,0 0 5-15,-1 1 1 0,3 0 3 0,-1-2 1 0,0 2 0 0,2-2 0 16,0 2 2-16,0-2 2 0,0 2 1 0,3 1 1 0,-2 0 1 0,4-2 1 0,0 1 2 16,1 0 1-16,2 1 3 0,0-1 0 0,2-1 0 0,3 1 0 15,-2 0-1-15,4 1 0 0,0-2 1 0,1 1-2 0,1 0 0 0,1 0-1 0,0 0 0 16,2-1-3-16,0 0 0 0,0 0-2 0,0 1 0 0,1-2-3 0,1 2 0 16,-1-1-1-16,2 0 1 0,-1-2 0 0,-1 1 0 0,3-1 1 0,-2 1 0 15,-1-2 0-15,2 0 1 0,0 0-2 0,-3 0 2 0,1-2-3 0,-1 0 0 16,1 1-1-16,-2-3 0 0,-2 2-1 0,1-2-1 0,-2 1 0 0,-1-2-2 15,-2 0 1-15,0 0-2 0,-1-1 1 0,-1 0-2 0,-2-1 1 0,0 0 0 16,-2 0-2-16,-2 0 2 0,1 0 1 0,-2 1-2 0,0-2 0 0,-3 2 0 16,2 1-1-16,-2 0-1 0,-1 0 0 0,-1 2 0 0,-2 0-1 0,1 2 0 15,-2 0 0-15,-2 2 0 0,-1 0 0 0,0 1-1 0,-3 3-2 0,0 0 1 0,-2 0 1 16,-2 2-1-16,2 1 1 0,-1 1-1 0,-2 0 0 0,2 2 1 0,-1 0-2 16,0 3 1-16,2-3-2 0,-2 3 1 0,4-1 0 0,-1 2 0 0,0-1 0 15,3 0-1-15,1 0 0 0,-2 1-1 0,3 0 2 0,2-2-1 16,-2 2 2-16,1-2-2 0,1 1 1 0,2-1 1 0,-2 0 2 0,3 1-1 0,0-2 1 15,0 2 2-15,1-3 1 0,0 2 0 0,1-2 3 0,0 1 2 0,0-1 0 16,4-1 4-16,-2 1 2 0,0-2 3 0,1 2 0 0,2-1 3 0,-1-2 0 0,2 0 2 16,1 0 0-16,-2 0 0 0,2-2-1 0,3 0-1 0,-1-1 0 0,0 0-2 15,1-1-1-15,0 0-3 0,3-3-1 0,-2 0-4 0,2 0-2 16,-3 0-2-16,4-1-4 0,-3-2-4 0,1 1-3 0,-1-2-4 0,2-1-4 0,-4 1-2 16,1-1-3-16,0-1 0 0,-3 0-1 0,-1 0 0 0,1-1-1 0,-3 2 0 15,0-2 0-15,0 1 0 0,-3-1 0 0,-1 1 2 0,1 2 2 0,-2-3 4 16,-2 3 3-16,1 1 2 0,-1-1 1 0,-2 1 1 0,0 2-1 0,0 0 0 15,1 1 0-15,-1 0 0 0,-1 0 1 0,0 1 0 0,3 1 1 0,-1 0 0 16,-1 1 0-16,2-1-1 0,-1 1 0 0,2 0 0 0,-1 0 1 0,0 1 0 16,2 0 2-16,0 0 0 0,-1 1 1 0,1 0 0 0,0 0 0 0,0 1-1 15,0 1 1-15,0-1 1 0,1 1 1 0,1 1 1 0,0 0 1 0,-1 0 1 16,4 1 0-16,-1-1 2 0,0 1 0 0,0 1 2 0,2-1 0 0,-1 1 1 16,1 1 1-16,1-1-1 0,-2 1 1 0,2-1-1 0,0 1 1 0,-1-1 1 15,-1 2 0-15,3-1-3 0,-2 1-6 0,0 0-9 0,0-1-17 0,-1 0-21 0,0 0-17 16,-1 2-21-16,2-3-24 0,-1 2-26 0,-1-1-31 0,0 1-31 15,0 0-31-15,0-1-28 0,0-1-26 0,-1 1-23 0,-1-1-38 0,2 2-42 0,-3-3-49 16,0 0-49-16,-1 0-14 0,0-1 4 0,-1-2 17 0,-3 0 339 16</inkml:trace>
  <inkml:trace contextRef="#ctx0" brushRef="#br0" timeOffset="-155266.54">17371 15435 0 0,'-1'-1'112'0,"-1"-1"321"0,2 2 4 0,0 0 2 0,0 0 2 16,0 0-78-16,0 0-110 0,0 0-71 0,0 0-49 0,0 0-29 15,0 0-22-15,0 0-9 0,0 0-6 16,0 0-1-16,0 0-1 0,0 0 6 0,2 3 8 0,1-2 3 0,-1 4 4 0,0-1 1 0,3 2 3 0,-1 1-2 0,2 1-3 16,0 4-4-16,-1 1-4 0,4 1-6 0,-3 1-6 0,3 2-7 15,-2 2-9-15,0-3-11 0,1 3-12 0,-2-1-13 0,1 2-14 0,0 0-16 0,-1-1-18 16,-2 1-31-16,2 0-35 0,-1 0-40 0,0-1-42 0,0 1-48 0,-1 0-50 16,-1-1-67-16,0 0-75 0,1-2-50 0,-2 1-36 0,3-1-14 0,-1-3-5 15,0 1 6-15,-1-3 508 0</inkml:trace>
  <inkml:trace contextRef="#ctx0" brushRef="#br0" timeOffset="-153064.58">20862 16078 0 0,'-2'-3'150'0,"-1"1"244"0,-2 0-1 0,3 0-18 0,-2 0-25 15,2 0-80-15,-1 2-106 0,-2 0-54 0,3-2-28 0,-1 2-19 0,2 0-13 0,-1 0-8 0,0 0-5 16,0 2-2 0,-1-2 0-16,3 0 7 0,-1 1 8 0,-1 0 10 0,2-1 15 0,2 2 5 0,-1-2 6 0,3 1 2 0,1-1-1 0,1 0-1 0,4 0 0 15,2-1-2-15,2-1-5 0,5 0-2 0,2 0-2 0,1-2-6 0,2 1-5 16,3-2-10-16,-1-1-10 0,3 0-5 0,-2 1-5 0,0-2-1 0,1 1 0 16,-1-1-2-16,-2 1 0 0,0 0-1 0,0-1 0 0,-3 1-2 0,-1 0-1 15,0 1-2-15,-1-1-2 0,1 2-4 0,-2 0-1 0,-2-2-1 16,-2 1-2-16,1 2-2 0,-1 0 0 0,0-3-1 0,0 3-2 0,-1 0-1 0,-2-2-2 15,3-1 0-15,-1 4-4 0,-1-4-6 0,-1 1-6 0,1 1-11 0,0-1-12 16,-1 0-17-16,0 1-21 0,2-1-23 0,-3-1-21 0,3 0-24 0,-2 1-26 16,2-2-22-16,-3 1-18 0,3-1-19 0,-2 0-15 0,1 1-19 0,-1 1-18 15,2-2-37-15,-3 2-47 0,0 0-33 0,-2-1-28 0,0 0-3 0,-2 1 61 16</inkml:trace>
  <inkml:trace contextRef="#ctx0" brushRef="#br0" timeOffset="-152762.58">21468 15977 0 0,'-2'2'287'0,"-2"0"168"0,3-2 6 16,-2 0 2-16,2-2 4 0,-1 1-87 0,-2 0-122 15,3 1-74-15,-2-2-47 0,2 1-29 0,-1 0-18 0,0 1-15 0,2 0-11 0,-1 1-9 16,-1 2-8-16,0-1-4 0,-1 1-4 0,0 2-2 0,2 2-4 0,-2 1 0 15,2 0 0-15,-1 3 0 0,-1 1 2 0,2 1-2 0,-3 2-4 0,3-1-2 0,-1 2-6 16,-1 1-5-16,3-1-4 0,-1 2-2 0,1 0-2 0,0 0-1 16,1-1 1-16,-1 2-2 0,3 1-2 0,-1-3 0 0,4 3-1 0,-2-3 1 0,1 0-1 15,2 1 1-15,0 2-1 0,0-2-4 0,4 1-6 0,-2-1-11 0,2 2-15 16,0-3-22-16,-1 1-27 0,0 0-25 0,1-1-25 0,2-1-24 0,-2 0-23 16,-1 0-22-16,1-1-25 0,-1 0-37 0,0 1-45 0,-1-3-53 0,-1 0-60 15,0-3-26-15,-1 2-11 0,-2-1 11 0,-1-2 330 0</inkml:trace>
  <inkml:trace contextRef="#ctx0" brushRef="#br0" timeOffset="-152563.58">21303 16672 361 0,'-2'-4'424'0,"-1"2"0"0,1-2-1 0,-1 1-52 0,2 2-77 15,-3-3-73-15,3 1-71 0,1 1-36 0,0-2-22 0,0 3-13 16,0-1-12-16,3 2-5 15,0-1-3-15,2-1-2 0,0 1-2 0,3 1-1 0,-1 0 0 0,3 0-1 0,-1 0-2 0,2 0-5 0,0 0-4 0,2 1-11 0,0 1-11 16,0-1-10-16,2-1-5 0,-1 1-14 0,3 0-15 0,0 0-20 0,-1-1-21 16,3 0-26-16,-2 0-27 0,3 0-25 0,0 0-24 0,0-2-28 0,2 1-29 15,2-3-61-15,-1 0-72 0,2 0-49 0,0-1-41 0,0-2-9 0,0 1 6 16</inkml:trace>
  <inkml:trace contextRef="#ctx0" brushRef="#br0" timeOffset="-151893.58">22150 16254 0 0,'-2'-8'51'16,"0"-1"341"-16,1 1 10 0,1-3 9 0,0 0 12 0,0-1-83 0,0-1-123 0,0 1-59 15,0 0-32-15,1-1-11 0,1 1-2 0,-1 0-2 0,0-1 1 16,-1 3-3-16,2-1-3 0,-1 2-8 16,-1 0-10-16,0 1-13 0,0 0-11 0,0 3-9 0,0-1-7 0,0 3-8 0,1 0-10 0,-1 0-7 0,1 2-8 0,-1 1-6 15,2 1-4-15,0 2-1 0,-1-2 1 0,3 3 1 0,-2 3 2 0,2-2-1 0,-1 3 2 16,-1 0 1-16,4 2 1 0,-2 1 1 0,0-2 1 0,0 3 1 15,-1 0 2-15,2 0 1 0,0 2 1 0,-1-1 2 0,0 0 2 0,1 1 2 0,-2 1 0 16,1-1 3-16,1 2 1 0,0-2 1 0,-1 1 4 0,-1-1 1 0,1 1 3 16,0-2-2-16,0 1-2 0,-2 1-2 0,2-1-1 0,-2 0-2 15,2 0-4-15,0-1-2 0,-2 0-3 0,1-1-2 0,-1-2 1 0,-1 1-3 16,2-2-4-16,-2-1-1 0,1 1-2 0,-1-1 2 0,0-2 5 0,0 0 8 0,-1-1 10 16,3-2 14-16,-2 1 15 0,0-2 12 0,-1 2 11 0,1-3 3 0,1 2 1 15,-1-3 1-15,-1 0-3 0,1 0 0 0,-1-3-3 0,0-1-4 16,0-1-4-16,0 0-12 0,0-4-9 0,0 1-15 0,0-4-14 0,-1 0-13 0,0-1-10 15,-1-1-5-15,1-2-3 0,0-1-2 0,-3-1-1 0,3-1 0 0,-1 1 0 16,0-3-1-16,0 2 1 0,-1 0-1 0,2-2 0 0,0 4 1 0,-1-3 1 16,1 2 0-16,1 1 0 0,-1 1 1 0,0 0 0 0,1 2 2 0,0 2-1 15,0-1 2-15,0 1-1 0,0 3 2 0,0 1-1 0,0 0 0 0,0 3 1 16,0-3-2-16,0 3-2 0,0 1 0 0,0 0-2 0,0-1 0 0,0 3-1 0,0-1-1 16,0 1 0-16,1 1 1 0,0-2-2 0,-1 2 1 0,3 1 0 0,-1 0 1 15,1 0-1-15,-1 0 0 0,3 0 2 0,0 2 1 0,0 0 0 16,0 1 1-16,1 0 2 0,0 1 0 0,1 1 1 0,0 0-1 0,-2 0 1 0,1 2-1 15,2-1 2-15,-2 3 0 0,-1-3 0 0,2 3 1 0,0-1 2 0,0 2 0 16,-2-1 1-16,0 0 0 0,0 2 0 0,1-1 0 0,-1 0 1 0,0 0 0 16,1 0 2-16,-1 1 0 0,-1-1 0 0,1 1 1 0,1-2 0 0,0 3 1 15,1-3 0-15,0 0 2 0,-2 1 0 0,1 0 2 0,0-2 1 16,-1 1 3-16,0-1 3 0,3-1 2 0,-3 0 2 0,0 1 2 0,1-3 2 0,-1 2 1 0,0-3 1 16,0 2 1-16,1-1 0 0,-1 0-1 0,0-2 2 0,1 1 0 15,-1-1 0-15,0 0-1 0,0-2-2 0,0 2-3 0,0-2-1 0,1-1-2 16,2 0-3-16,-2 0 0 0,0 0-2 0,3 0-1 0,-3-1 0 0,3-2 0 0,-2 1-1 15,1 0 0-15,-1-3-2 0,-1 1 0 0,3 0-1 0,-3-1 0 16,2-2 1-16,-2 2-3 0,-1-4 1 0,0 2-1 0,1-2 0 0,-2 0-1 0,0-1-1 16,-2 0-1-16,3-3-4 0,-4 0-3 0,2-2-5 0,-2 1-3 0,0-3-5 15,-1-2-5-15,0 0-7 0,0 0-11 0,0-2-13 0,0 0-21 0,0-2-26 16,0 2-23-16,1-3-24 0,1 2-28 0,-1 1-33 0,0-1-36 0,-1 0-39 16,1 3-36-16,1 1-32 0,-1 1-49 0,1 2-60 0,-2 1-54 0,2 1-53 15,-2 2-11-15,0 1 10 0,0 2 15 0,-2 0 135 0</inkml:trace>
  <inkml:trace contextRef="#ctx0" brushRef="#br0" timeOffset="-151444.55">23385 16204 0 0,'-3'-5'199'0,"2"1"197"0,1 0 5 0,-1 0-25 15,0 0-40-15,-3 0-72 0,4 2-88 0,-1-1-45 0,0 0-25 16,-1 0-12-16,2 1-4 0,0 1-7 0,0-1-7 16,0 1-4-16,2-2-1 0,0 1-1 0,2-1-1 0,-1 0 0 0,4 1-2 0,1-2 0 0,0 0-2 0,2 0-1 15,1 1-3-15,1-2-3 0,3 0-4 0,-1 1-2 0,1-1-4 0,1 1-4 0,0-2-7 16,1 0-4-16,2 1-7 0,-2 1-3 0,2 0-4 0,-2-1-2 0,2 0-4 16,1 0-2-16,-1 0 0 0,-1 1-3 0,0-1-1 0,-1 1 0 15,2 1-1-15,-2-1-2 0,0 0 0 0,1 1-2 0,-2 1 0 0,0-1-3 16,-1 0-3-16,-1 1-5 0,-1 0-6 0,2 0-9 0,-1 0-10 0,-3 2-13 15,3 0-13-15,-2-2-16 0,-2 1-17 0,1 0-15 0,-1 1-16 0,0-2-15 0,-1 1-15 16,0 0-15-16,-2 0-13 0,-1 1-14 0,0-2-15 0,1 2-25 0,-1 0-31 16,-2 0-47-16,-1 0-55 0,1 0-21 0,-3 0-4 0</inkml:trace>
  <inkml:trace contextRef="#ctx0" brushRef="#br0" timeOffset="-151145.58">23797 16088 347 0,'-6'2'399'0,"1"-2"3"0,1 0 6 16,1 0-65-16,-2 0-95 0,1 1-64 0,0 0-51 0,-1 1-28 0,0-1-16 0,2 2-9 15,-1 0-1-15,0 1 2 0,0-1 3 16,-1 1 5-16,3 1 5 0,-1 0 2 0,2 1-2 0,0-1-3 0,0 2-2 0,1-1-5 0,0 1-2 0,1 2-3 16,0-1-2-16,0 1-3 0,2 3-1 0,-2-2-2 0,3 1-2 0,0 2-4 15,-1-1-3-15,0 1-1 0,-1 0-2 0,2 0 0 0,-3 1-1 16,3 1-2-16,-3-2-2 0,2 1-4 0,-1 1-1 0,-2 0-5 0,1-1-3 0,1 0-5 15,-1 1-2-15,-1-2-5 0,0 1-1 0,0 1-4 0,0-1-4 0,0-1-3 0,0-1-3 16,0 1-1-16,0-2-2 0,0-1-1 0,0 1-1 0,-1-1-5 16,-1-2-6-16,2 1-8 0,-1-1-10 0,1-1-8 0,0-1-9 0,0 0-8 0,0-1-8 15,0 0-10-15,0-1-12 0,0-2-13 0,0 0-15 0,0 0-21 0,0 1-24 16,0-2-23-16,0 0-22 0,1 1-20 0,-1-2-16 0,0 0-21 0,2 0-22 16,-2 0-51-16,0 0-63 0,0 0-47 0,0 0-36 0,1-3-9 0,0 2 3 15</inkml:trace>
  <inkml:trace contextRef="#ctx0" brushRef="#br0" timeOffset="-124254.54">25007 15977 182 0,'7'-3'438'0,"0"1"9"16,-2-2 8-16,1 2-31 0,-2 0-49 0,-1-4-78 0,1 3-92 16,1 0-43-16,-3-1-21 0,2 0-12 0,-1 0-3 0,-1 2-6 0,0-1-2 15,0 0-4-15,0 1-5 0,-2-2-10 16,0 2-11-16,0 0-9 0,0 0-11 0,-3 0-10 0,0 0-10 0,-2 2-9 0,0-1-7 0,-1 1-8 0,-3 0-6 15,-1 1-7-15,0 1-6 0,-2 2-3 0,0-2-3 0,-1 4-1 0,-2-1 2 0,-1 1-2 0,-1 2 0 16,-1 0 0-16,2 2 2 0,-1 0 1 0,0 0 0 0,0 1 1 0,1 1-1 16,1 1 0-16,0-2 0 0,0 1 0 0,2 0 0 0,0-1 0 0,0 1 0 15,0-1-2-15,1 0 0 0,3-3-1 0,-2 2 0 16,4-1 0-16,0-1 1 0,0 0 1 0,2-1 2 0,1 0 0 0,-1-2 3 0,4 1 3 16,0-1 3-16,1-2 3 0,1 1 2 0,4 0 1 0,-1 0 2 0,1-2 2 0,2 1 1 15,-1 0 1-15,3 0 3 0,0-1 2 0,-1 0 0 0,2-1 1 0,0 1-1 16,1 1 1-16,2-3 0 0,-2 1 1 0,1 0 1 0,2 1 3 15,-3-1-1-15,4-1 0 0,-1 0-1 0,1 0-3 0,0 0-2 0,-2 0-2 0,2 0-3 16,0 0-3-16,-1 0-1 0,-2 0-4 0,2 0-3 0,-2 0-3 0,-3 0-5 16,2 0-1-16,-3 1 0 0,0 0-2 0,-1 1-1 0,-1-1 2 0,-3 2 1 15,1 1-1-15,-3 0 1 0,1-2 0 0,-2 4 1 0,-2-1 1 0,0-1 0 16,-2 2 1-16,-2 1-2 0,1-3 1 0,-1 4-1 0,-3-3 1 0,2 3-1 16,-2-3 1-16,0 3-1 0,-2-1 0 0,2 0-1 0,0 0 0 0,-2 2 1 15,0-1-2-15,0 1 2 0,1 2 0 0,-1-2 1 0,1 1 0 0,0 2 1 16,-1 0-1-16,-1 0 1 0,1 0 0 0,0 1-1 0,0 0 1 0,1 0 0 0,0-1 0 15,3 1 0-15,-3 0 0 0,4 0-1 0,-2-3 0 0,2 1 0 16,1 0-1-16,0-1 2 0,3-2-1 0,-1 0 2 0,3 1 0 0,0-2 1 16,0-1 1-16,3 1 1 0,-1-1 0 0,3 1 0 0,-1-1 0 0,1 1 0 0,2-3 0 0,0 2-1 15,0 0 0-15,4 1 0 0,0-1-1 0,-1 2-1 0,3-3-6 0,-1 1-7 16,2 1-18-16,1-2-23 0,0 2-20 0,1-3-18 0,0 2-24 0,1 1-25 0,1-3-38 16,0 1-42-16,1 0-42 0,1-2-43 0,0 1-60 0,1 0-66 15,1-3-60-15,1 0-59 0,1-1-14 0,1-1 5 0,2-3 11 0,1-1 42 0</inkml:trace>
  <inkml:trace contextRef="#ctx0" brushRef="#br0" timeOffset="-123657.54">26271 16044 63 0,'2'-10'461'0,"-1"-1"7"0,-1 0 7 0,0-1 9 0,-1 1 8 15,-2-1-97-15,2-1-144 0,-3 1-72 0,-1-1-39 0,0 1-24 0,0 1-16 16,0 0-8-16,-3 1-5 15,0 0-8-15,-2 2-11 0,0 2-9 0,-2 0-9 0,-2 1-8 0,1 3-8 0,-1-1-6 0,-4 3-6 0,1 3-6 0,-3 0-3 16,0 3-4-16,-1-1 1 0,1 3-1 0,1 1-1 0,-1 1 0 0,0 1-1 16,0 2 2-16,0 0 1 0,0 0-1 0,1 2 0 0,1-2 1 0,-1 2 1 15,3 0 3-15,0 1 3 0,0-2 5 0,1 2 5 0,0 1 4 0,4 0 4 16,-2 1 4-16,2 0 3 0,1-1 2 0,0 2 3 0,3 0 3 0,-2-1 5 0,3 2 1 16,0-2 4-16,0 0-1 0,2 1 2 0,0 0-2 0,2 0-1 15,-1-1-2-15,3 2-2 0,0-3 0 0,0 1-2 0,1 1 0 0,2-2-1 0,-1-1-2 16,2-1 0-16,2 1-3 0,2 0-3 0,-1-3-3 0,3 0-3 0,1-1-4 15,1-1-3-15,1-1-3 0,1-2-2 0,1-1-2 0,0-1-3 0,1-1-2 16,1-1-4-16,-1-3-4 0,2 0-2 0,-1-2-2 0,-1 0-1 0,0-3-1 16,0-1-1-16,-2 1 0 0,1-4 0 0,-2 0-2 0,-1-1 0 0,-2 0 0 15,0-2 0-15,-3-1-1 0,-2 0-1 0,1-1 0 0,-2-1 0 0,0 1 1 0,-3 0-1 16,0-2 0-16,-1 2-1 0,0 0 0 0,-1 1 0 0,1 2-2 16,-1-2-2-16,0 2-2 0,-1 0-2 0,1 2-4 0,1-1-3 0,-1 3-2 15,0-2-3-15,-1 4-3 0,1-3-3 0,1 2-3 0,-1 2-4 0,0-1-4 0,1 2-4 16,0-2-2-16,0 1-1 0,0 2-2 0,0 0 2 0,0-2 0 0,0 2 0 15,0-1 2-15,1 1 1 0,0 0 1 0,-1 0 2 16,1-1 4-16,1 1 3 0,0-1 5 0,-1 0 4 0,3 1 2 0,-1-2 3 0,0 2 4 0,2-2 2 16,-1 1 2-16,0-1 4 0,1 0 3 0,0 1 0 0,0-1 3 15,0 2 3-15,1-1 2 0,-1 1 2 0,0-2 2 0,1 1 6 0,-1 0 2 0,0 0 3 16,0 1 3-16,1-2 2 0,0 3 2 0,1 0 3 0,0-2 1 0,-1 1 0 16,-1 0 2-16,4 1-1 0,-3 0 0 0,3 0 1 0,-2 0 0 0,1 0-2 15,-1 0-2-15,-1 0-2 0,3 1-2 0,-3 2 0 0,2-3-1 0,-2 3-2 16,0-1 0-16,0 1 0 0,1 2 0 0,-1-2 1 0,0 2 0 0,-1 1-1 15,0 0 0-15,0 3 0 0,0-1 0 0,-1 0 0 0,-1 3-1 0,1 0-1 16,0 1 0-16,-2 0 0 0,-1 1-2 0,2 0 0 0,-2 3-2 0,-1-2-2 0,0 2-1 16,0 1-1-16,0-2-3 0,0 1-4 0,0 0-6 0,0 1-8 15,0-1-18-15,-1 1-22 0,0-2-27 0,1 1-28 0,0 0-24 0,0-2-24 0,0 1-27 16,0-2-26-16,0-1-33 0,0 0-35 0,1-3-34 0,0 1-33 0,0-2-52 0,2-1-58 16,-1-1-49-16,3-2-44 0,0-1-4 0,-1-5 13 0,1 0 17 0,2-3 216 15</inkml:trace>
  <inkml:trace contextRef="#ctx0" brushRef="#br0" timeOffset="-123190.54">26689 16134 375 0,'4'-13'435'15,"-1"0"10"-15,2 0 11 0,-2 1-65 0,-1 2-100 0,-2-2-68 0,1 2-52 16,1 0-30-16,-2 2-18 0,0-1-10 0,0 2-1 0,-2 0-8 0,1 0-9 16,0 1-11-1,-2 1-11-15,2 0-12 0,-4 1-10 0,3 2-8 0,-2-2-3 0,0 2-3 0,-1 1-4 0,-1 1-1 0,1 1-2 0,-1 1-1 0,-3 2 0 0,2 0 0 16,-2 1-1-16,-1 2-1 0,0 0 1 0,0 1-1 0,-1 3-1 0,2-2-1 15,-2 3-2-15,0-2-2 0,1 2-2 0,-1 2-4 0,1-1-2 0,0 1-1 16,1-1-3-16,-1-1-2 0,4 1 0 0,-1 0 1 0,2 0 1 0,1-1 2 0,0 0 1 16,2-1 4-16,1 0 3 0,1-3 4 0,1 2 6 0,1-2 6 15,-1-1 5-15,3 2 5 0,0-4 6 0,1 2 2 0,1-2 2 0,-1-1-1 0,3 0 0 16,0 0 0-16,1-1 0 0,0-2-4 0,-1 1-3 0,2 0-5 0,0-2-5 16,1 0-5-16,1 0-4 0,-4-2-4 0,2 1-6 0,0 0-1 15,0 1 0-15,-2-1 2 0,0 0 3 0,1 0 2 0,-3 0 2 0,3 1 1 0,-3-2 1 16,0 1 1-16,-1 0-2 0,-1 1-1 0,0-1-1 0,-2-1-1 0,3 1-1 15,-4 0-2-15,2 1-3 0,-2 0-4 0,-1 0-5 0,0 0-2 0,0 0-3 16,0 0-3-16,-1 2-2 0,0 1 0 0,-2-1 1 0,1 2 0 0,-2-1 1 16,0 2 0-16,-1 2 0 0,0-2 0 0,-1 3 1 0,1-1 0 0,-1 0 0 15,-1 1-1-15,0 2 1 0,-1 0 1 0,1-1-2 0,1 2 1 0,0-1 0 16,0 2 0-16,-1-2-1 0,1 1 1 0,1 1 0 0,0-1 0 0,2-1-1 16,-1 0 0-16,0 1 1 0,3-2 0 0,-2 0 0 0,2-1-1 0,1 1 1 15,0-2 1-15,1 2-1 0,1-3 2 0,0 2-1 0,0-1 1 0,2-1 0 16,0 0 1-16,0 1 1 0,1-1 0 0,1 2 0 0,0-2 1 0,1 1 0 15,1-1 0-15,2 1-1 0,1-1 0 0,2 0-2 0,-1 1-11 0,4-1-14 0,-1 2-24 16,1-3-28-16,2 3-32 0,0-3-29 0,0 3-40 0,0-3-44 0,2 0-50 0,0 1-52 16,1-2-78-16,0 0-88 0,3-1-63 0,-2 0-49 0,1 0-14 15,0-3 2-15,3-2 18 0,-1 0 42 0</inkml:trace>
  <inkml:trace contextRef="#ctx0" brushRef="#br0" timeOffset="-122949.54">27322 16031 0 0,'-7'-10'282'0,"-1"0"202"0,3 1 3 15,-2 1 0-15,1-1 2 0,-1 1-58 0,1 0-88 0,1 1-95 0,2 0-101 16,-1 2-49-16,1 0-29 0,-2 1-13 0,4 2-6 16,-1 1-5-16,2 1-3 0,-2 1-3 0,2 1-1 0,0 4-2 0,2-1 1 0,-1 1 1 0,0 4-1 0,-1 0 2 15,3 1-1-15,0 2-4 0,-1 0-5 0,0 3-6 0,-1-2-4 0,2 2-2 16,-1 1-5-16,0-1-1 0,0 1-3 0,-1 1-7 0,3 0-7 15,-3 0-10-15,0-1-11 0,1 1-16 0,-1 1-18 0,0-1-28 0,-1-1-33 0,1 1-33 0,1 0-33 16,-1 0-33-16,0 0-31 0,-1-1-54 0,1 0-64 0,1-1-53 16,-2-2-49-16,0 1-17 0,0-2-4 0</inkml:trace>
  <inkml:trace contextRef="#ctx0" brushRef="#br0" timeOffset="-122581.54">27217 16150 117 0,'1'-21'481'15,"0"0"11"-15,4 3 12 0,-3-2-5 0,2 2-13 0,0 2-87 0,0-1-122 0,2 0-65 0,0 2-39 16,-1 1-28-16,4 1-23 0,-2 1-14 0,1 1-12 16,-1 0-7-16,2 1-10 0,0 2-8 0,-1-1-10 0,3 3-6 0,1-1-6 0,-1 2-4 0,1 0-6 15,-2 1-4-15,4 1 0 0,-2 2-4 0,2 1-2 0,-3 1-3 0,3 1-3 16,-2 2-2-16,1 1 0 0,0 0-2 0,0 1-1 0,-2 2-2 0,1 3 0 16,-2-1 1-16,0 1 0 0,0 1 1 0,-2 1 0 0,0 0 0 0,-3 1-2 15,0 0 1-15,1 0-2 0,-3 0-1 0,-1 0 0 0,1 0-1 0,-2 0 0 16,-1 0 0-16,-1-1 0 0,-2 1-1 0,1-2 0 0,-1 0-2 0,-3-2 1 15,1 1-2-15,0-1 2 0,-1-1-1 0,-1-1-1 0,0 0 0 0,-3-1-1 16,3-2-1-16,-3 0 1 0,1-3 0 0,-2 0-1 0,1-1 0 0,0-1 0 0,-1-1 1 16,1-1 5-16,-1 0 4 0,1-2 6 0,-1 0 4 0,0 0 4 15,2 0 4-15,-1 0 0 0,1 1 2 0,1-1 0 0,0 0 0 0,2 0-1 0,-1 0-1 16,2 1-1-16,1 0-4 0,-1 0-3 0,1 1-6 0,0 0-7 0,2 0-5 16,-1 1-4-16,2 1-3 0,0 0-1 0,0 0-2 0,1 1 0 0,0 1 0 15,1 2 2-15,0-1 0 0,0 2 1 0,2 0 0 0,-1 0 0 16,2 2 0-16,2 0-3 0,-1 1-6 0,-1 2-7 0,2 0-16 0,2 0-19 0,-2 1-23 15,0 1-25-15,0-1-24 0,1 1-23 0,0 0-35 0,-1 0-39 0,-1 0-37 0,3 0-39 16,-2 1-39-16,0 0-37 0,0 0-25 0,2-1-17 0,-1 0-15 0,1-1-14 16,-1 0-22-16,3 1-30 0,-1-2-2 0,2-1 34 15</inkml:trace>
  <inkml:trace contextRef="#ctx0" brushRef="#br0" timeOffset="-122388.54">27689 16435 0 0,'2'-3'236'0,"1"-1"256"0,0 2 2 0,-2-2 5 0,1 2 5 0,-1 0-50 0,0 2-74 16,-1-3-81-16,0 2-86 0,0 1-55 0,0 0-44 0,0 0-29 0,0-2-16 15,0 1-13-15,0 1-7 0,0 0-6 0,0-1-7 16,0 1-10-16,0 0-14 0,0 0-15 0,0-1-17 0,0 1-19 0,0 0-23 0,0-2-27 0,0 1-32 16,0 0-30-16,0 1-30 0,0-1-28 0,0 0-28 0,0 1-37 0,0 0-42 15,0 0-64-15,0 0-71 0,0 0-28 0,0 0-7 0,0 0 6 0,0 0 239 16</inkml:trace>
  <inkml:trace contextRef="#ctx0" brushRef="#br0" timeOffset="-118574.31">31586 17374 417 0,'1'-5'465'0,"1"1"3"0,-1 1 0 0,0-1-32 0,-1 2-45 15,0-1-81-15,0 0-93 0,0 1-51 0,0-1-36 0,0 1-17 0,0-1-10 0,0 2-6 16,0-2-3-16,-1 3 0 0,1-1-1 16,-1 1 2-16,1-2 0 0,0 2-2 0,0 0-4 0,0 0-5 0,0 0-4 0,-2-1-5 0,1 1-4 0,1 0-6 0,0 0-8 15,0 0-7-15,-1 0-7 0,0 0-5 0,-1 0-7 0,1 0-3 0,-1 0-3 0,-1 0-5 16,0 0-4-16,0 0-5 0,-1 0-6 0,0 0-4 0,0 0-4 0,0 0-4 0,0 0-1 16,-1 0-1-16,-1 0-1 0,1 0-1 0,1 0-2 0,-1 0-3 0,0 0-2 15,2 0-4-15,-1 0-3 0,0 0-2 0,-1-1 1 0,2-1-1 0,0 1 1 16,-1-1-1-16,3-1 0 0,-2 0 1 0,2 1 0 0,1-2 0 0,0 0 2 0,0 0 1 15,0-1 5-15,0-1 4 0,1 2 4 0,2-1 2 0,-2-1 2 0,3 0 1 0,-1 1 1 16,0 0 2-16,1 0-1 0,-2-1 1 0,2 2 1 0,-1 0 2 0,-1 1 1 16,3-1 0-16,-4 2 0 0,3-2-2 0,-1 3 1 0,0-2 0 0,0 2 0 0,-1 1 1 15,3 0 0-15,-2 0 1 0,-1 0 2 0,2 0 2 0,-3 1 1 0,2 1 1 16,0-1 1-16,-2 2-1 0,2-1 2 0,-2-1-1 0,2 1 2 0,-1 1-1 16,0-1 1-16,-1 2 0 0,0-1-3 0,0-2 0 0,-1 3-1 0,3-1-2 0,-3-1-3 0,0 2 0 15,0 0 0-15,0 0 0 0,-3 0 1 0,3-1-2 0,-1 1 1 0,-1-1-1 16,0 1-1-16,-1 0 0 0,0 2 0 0,-1-1 0 0,1-1 0 0,-1 1 1 0,0 0 0 15,-1-2 1-15,0 2 0 0,3-1-1 0,-1-1 1 0,0-1-1 0,0 1 1 16,-1 1 0-16,3-3-1 0,-3 2 2 0,3-2 0 0,0 0 2 0,0 0 0 16,-1 0-1-16,2-1-1 0,0 0 1 0,0 0-2 0,0 0 1 0,2 0 1 0,0-1 4 0,1 0 7 15,1 0 4-15,0-2 5 0,1 1 4 0,4-2 3 0,-2 0 7 0,3 1 7 16,0-2 7-16,1 0 9 0,1 0 3 0,1-2 5 0,0 2 3 0,0-3 2 16,1 1-1-16,1 0-5 0,0 0-4 0,0-1-3 0,0 3-6 0,-2-3-3 0,2 3-8 15,-1-1-6-15,-2 1-8 0,0 2-4 0,0 1-5 0,-3 1-4 0,-1 1-2 0,0 2-5 16,-1 1-1-16,-3 2-2 0,-2 2-2 0,1 1 0 0,-3 2-4 0,-3 2-6 15,0 1-8-15,-5 4-10 0,1 0-22 0,-4 3-28 0,-1 0-27 0,-4 2-30 16,0 0-28-16,-4 3-30 0,0 0-43 0,-1 1-48 0,-1 2-45 0,-2-1-45 0,1 3-83 16,-3 2-103-16,0 0-45 0,1-1-22 0,-1 0 8 0,1 0 20 0,-1-2 24 15,1-1 362-15</inkml:trace>
  <inkml:trace contextRef="#ctx0" brushRef="#br0" timeOffset="-116993.84">28697 16662 0 0,'3'-3'172'0,"-1"2"308"15,2-3 3-15,-2 1 1 0,2-1 1 0,-3 1-60 0,0 0-85 0,1-1-84 0,-1 1-82 16,-1 1-43-16,0 0-23 0,0 1-20 0,0-2-20 0,0 2-12 0,0 0-11 31,0-1-4-31,0 1-5 0,0 0-1 0,0 1-1 0,0 0-2 0,0 0-5 0,0 0-5 0,0 0-5 0,0 0-4 0,0 0-5 0,0 0-1 0,0 0-3 16,0 0-2-16,0 0-2 0,0 0-1 0,0 0 0 0,0 0-1 0,0 0 1 0,0 0 1 15,0 0 0-15,0 0-1 0,0 0 0 0,0 0-2 0,0 0 0 0,0 0-1 16,0 0 0-16,0 0 0 0,0 0 2 0,0 0 0 0,0 0-1 16,0 0 1-16,0 0 2 0,0 0-2 0,0 0 0 0,0 0-1 0,0 0-1 15,0 0 1-15,0 0 1 0,0 0-1 0,1-2 1 0,-1 0-1 0,3 2 0 16,-1-3 1-16,1 0-1 0,2 0 0 0,-2-1 1 0,2 0-1 0,2-2 1 15,0 1 2-15,-1-1 4 0,4-2 3 0,-2 0 3 0,0 0 5 0,1-1 5 16,0 1 3-16,-2 0 3 0,1 1 2 0,0 0 2 0,-3 0 3 0,0 1 2 16,1 0 2-16,-2 1 1 0,1 1-1 0,-2 1 1 0,0 1 1 0,-1-1-1 0,-1 2 0 15,-1 1-3-15,0 0-2 0,0 3-1 0,-1-1-2 0,-1 1-2 0,-3 2-2 0,2 2-2 16,-2-2 0-16,0 4-2 0,-3 0-1 0,3 0-1 0,-2 2-4 16,-1-1-4-16,2 1-3 0,0 1-1 0,0-2-3 0,0 2-1 0,-1-3-2 0,2 0-3 15,2 2-2-15,-1-3-2 0,0-1-2 0,1-1-2 0,1 2-1 0,0-4 0 16,1 1-1-16,-1-1-2 0,2-1 1 0,0-1-1 0,0 1 0 0,0-3 1 0,0 0 4 0,0-2 0 15,2 0 2-15,0-1 2 0,-1 0 2 0,2-2 0 0,-1-1 2 16,3-1 2-16,-2-1 0 0,-1-2 1 0,3 1 0 0,-1-3 2 0,1 0 3 16,0-1 5-16,0-1 5 0,2 0 7 0,-2 0 3 0,3 0 7 15,0 0 2-15,-1 0 3 0,1 2 1 0,-2 2 2 0,2-1 0 0,-1 2 2 16,0 2 1-16,0 1 2 0,-1 2-1 0,-1 1-5 0,0 2-5 0,0 2-3 0,-2 2-5 0,-1 1-5 16,1 4-2-16,-2 0-4 0,-1 2-1 0,-1 3-3 0,-2 2-10 0,1 0-12 15,-2 1-19-15,-2 4-22 0,-1-1-25 0,1 1-25 0,-2 2-35 0,0-1-41 16,-2 2-47-16,0-1-53 0,-1 0-64 0,-1 2-72 0,0 0-75 0,0-2-79 15,-3 3-26-15,0-4-7 0,1 2 11 0,-2 0 16 0</inkml:trace>
  <inkml:trace contextRef="#ctx0" brushRef="#br0" timeOffset="-115210.96">29487 17126 360 0,'5'-4'391'0,"-1"-1"1"0,-2 0 3 16,2 1-79-16,-3-1-114 0,2 1-66 0,-2 1-44 0,0-1-17 0,-1 1-7 0,0 2-1 15,0-1 2-15,0 0 2 0,-1 1 4 0,-1 1 2 0,0 1 1 0,-1 1 3 16,0 0 1-16,-1-1 0 0,-2 2 1 16,1 1-3-16,0-1-1 0,-2 1-6 0,1-1-6 0,-1 1-8 0,1-1-6 0,0 1-5 0,0 1-3 0,0-2-3 0,0 1 0 0,1-2-3 15,1 1-2-15,0 0-4 0,0-2-2 0,2 0-5 0,0 2-4 0,0-3-4 16,1 1-1-16,-2 1-3 0,3-1-2 0,-1 0-2 0,1-1-2 0,0 0-1 0,0 0-2 16,0 0-2-16,0 0 0 0,0 0-1 0,0 0 1 0,0 0-1 0,0 0-1 15,0 0-1-15,0 0-1 0,0 0-1 0,1 0 0 0,-1 1 1 0,0 1-1 16,3-1 1-16,-2-1-1 0,0 1 1 0,0-1 0 0,-1 2 2 0,2-1 0 0,-1 0 4 15,0 2 5-15,0-2 5 0,2 0 3 0,-2 2 7 0,4-2 5 0,-3 0 5 16,2 0 5-16,1-1 4 0,-1 1 4 0,1 0 2 0,0 1 1 0,0-1 3 0,1-1 0 0,-1 0-3 16,1 0-3-16,-1 0-5 0,3 0-2 0,-3 0-6 0,2 0-6 0,-2 0-4 15,0 0-5-15,0 0-2 0,1 1-4 0,-1 1 0 0,-1-1 0 0,0 0-2 16,0 2-3-16,0-2 0 0,0 3 0 0,-1 1 0 0,-1 1 0 0,-1 0 1 0,2 2 0 16,-3 1-1-16,0-1 2 0,-3 2-2 0,3 1-1 0,-2 0-1 0,-1-1-1 15,0 2-1-15,-1 0-1 0,-1 1 0 0,0-1-1 0,0-1-1 0,0 1-3 16,-1 0-6-16,1 0-6 0,0 1-8 0,-1-1-6 0,1-2-8 0,1 1-10 0,0-2-7 0,-1 1-7 15,3-2-5-15,-1 0-4 0,3 0-2 0,-1-1-3 0,0-2 2 0,1 0 2 16,0 0 4-16,0-2 7 0,1 1 5 0,0-1 8 0,-1-1 7 0,2-1 10 0,-1 1 7 16,0-2 8-16,0 0 4 0,-1 0 5 0,3 0 1 0,-2 0 4 0,0 0 0 0,-1-2-2 15,1 1 0-15,1 1 3 0,-1-1 0 0,0 0-1 0,-1-1-2 16,1 2 0-16,1-1-1 0,-2 0 0 0,0 1-1 0,1-2-1 0,-1 2 1 0,0 0-1 16,1-1-1-16,-1 1 1 0,0 0-1 0,0 0-2 0,0 0 1 0,0 0 0 0,0 0-1 15,0 0-1-15,0 0 1 0,0 0 0 0,0 0 0 0,0 0 1 16,0 0 1-16,0 0 1 0,0 0 0 0,1 1 1 0,-1 1 0 0,0 0-1 0,-1 0-3 0,1 0-3 15,-2 2-11-15,-1 0-13 0,-2 1-19 0,-1-1-19 0,-1 4-27 0,-3 0-31 16,0 4-29-16,-3-2-30 0,-3 3-40 0,0 3-45 0,-4 1-67 0,0-1-80 0,-1 1-39 16,-3 3-21-16,0-2 0 0,-1 3 29 0</inkml:trace>
  <inkml:trace contextRef="#ctx0" brushRef="#br0" timeOffset="-104563.7">12264 18289 332 0,'-3'0'404'0,"2"0"1"0,-2 0 1 0,0 0-53 0,0 0-77 0,-1-2-83 0,2 1-84 0,-2 0-43 16,3-1-27-16,-3 0-10 0,3 2-5 0,-1-3-5 0,-1 0-3 16,1 2-2-16,-1-1 0 0,-1-2 0 0,1 2 0 15,0 0-3-15,-1-2-2 0,2 1 1 0,-2 1 3 0,2 0 3 0,-3 1 1 0,1-1 1 0,-1 0 3 16,1 1 0-16,-2-1 3 0,1 1-2 0,0 0-1 0,-1 1-2 0,1 0 0 0,0 0-1 0,0 1 0 16,-2 0 0-16,0 1-2 0,0-2 0 0,2 1 1 0,-1 1-1 15,-2 0-1-15,2-1-2 0,1 1 0 0,-2 0-1 0,0-1 1 16,1 2 1-16,-2 0 1 0,0-3 0 0,1 1-1 0,-1 0 0 0,3 0-1 0,-2-1 0 0,1 1-1 15,-1 0 1-15,1 0 1 0,0-1 0 0,0 0 0 16,-2 0 0-16,2 0 0 0,1 0 0 0,-2 0-2 0,0 0-2 0,0 0 1 0,2 0-1 16,-1 0 2-16,-2 0-4 0,2 0-1 0,-1 0 0 0,-2 0-2 0,4 0-1 15,-2 2-1-15,0-2-1 0,1 1 1 0,0 0-1 0,0 0 0 0,-1-1-2 16,0 2 1-16,2-1 0 0,0 0-1 0,-1 1 1 0,1-2 0 0,1 1 0 0,0 0 0 16,1 2-1-16,-2 0 1 0,1-2-1 0,0 1 0 0,2 0 1 0,-3 1-1 15,4-1 1-15,-2 1 0 0,2 1-1 0,-2-2 1 0,2 0-1 0,-1 2 0 16,-1-2 0-16,2 1 0 0,0 1 0 0,-3-2 0 0,4 4 0 0,-1-3 0 15,0 2 0-15,-1 0 0 0,1 0 0 0,1 0 0 0,-1 0 0 16,0 2 0-16,-1-2 0 0,1 2 0 0,1-1 0 0,0 1 0 0,0 0-1 0,0-1 0 16,0-1-1-16,1 3 1 0,1-3-1 0,-1 3-1 0,0-2 0 0,2 0-2 15,-1 0-1-15,2-1-2 0,-1 1-1 0,1-1-3 0,0 1 0 0,1 0-1 16,1-1 0-16,-1 1 0 0,0 0 1 0,1-2-1 0,-1 1 1 0,0 0 2 16,3 0 0-16,-2-2 1 0,0 3 2 0,0-2 3 0,0 1 0 0,1 0 3 15,0-1 1-15,-2 0 1 0,0 0 2 0,1-1 0 0,-1 1 1 0,0-1 0 16,0 3 3-16,1-4 1 0,-1 1 1 0,0 0 2 0,1 0 1 0,0 0-1 15,-1-1 2-15,1-1 0 0,-1 1 1 0,0 0 0 0,0-1 0 0,1 0-1 16,-1 1 1-16,1-2-2 0,0 0 0 0,0-2 1 0,1 1 1 0,0-2 0 16,1 2 2-16,0-1 1 0,-2-1-1 0,2 0 2 0,-2-1-1 0,0 0 2 15,2 2 2-15,-3-4 3 0,0 3 2 0,0-1 2 0,0 1 0 0,-2-1-3 16,1 0-2-16,-1 0-1 0,-1 0-2 0,2 0-2 0,-2-1-1 0,-1 1-2 16,2-1-2-16,-2 0-1 0,-1 1-3 0,1-2-3 0,1 3-4 0,-1-3-1 0,-1 0-2 15,1 1 0-15,1-1 1 0,-1-2-1 0,0 3 0 0,-1-1-1 0,1-2 0 0,2 0 1 16,-2 1 0-16,0-1 2 0,-1 1-1 0,1 0 0 15,1 0 1-15,-1 0-1 0,0 1 0 0,-1 0 1 0,1 0 0 0,-1 1 0 0,0 0 1 16,0 2-1-16,0-1 0 0,0 1 0 0,0-1 0 0,0 2 0 0,0 0-2 16,0 0 0-16,0 0 0 0,0 0 0 0,0 2 1 0,0-1-2 0,0 0 0 0,0 0 0 15,0 1 1-15,0 0-1 0,0 0 0 0,0 0 0 0,0 0 1 0,0 0-1 16,0 0 0-16,0 0 0 0,0 0 1 0,0 0-1 0,0 0 1 0,0 0 0 16,0 0 0-16,0 0-1 0,0 0 0 0,0 0 1 0,0 0 0 0,0 0 0 15,0 1 2-15,0 1 0 0,0 0 0 0,0 0 0 0,0 1 0 16,0-1-1-16,0 1 1 0,0 1 1 0,0 0 0 0,2 0 0 0,-1-1 0 0,0 1 0 15,-1-1 0-15,1 2-1 0,1-2-1 0,0 1 0 0,-1 0 0 16,-1-1 0-16,1 1 1 0,1 1 0 0,-1-1 0 0,1 1-2 0,1 0 2 0,-2-1 0 16,3 0 0-16,0 1 1 0,-2 1-1 0,3 0 1 0,-1-1 0 0,0 1-1 15,0 0 0-15,0-2 1 0,0 3 0 0,1-1 0 0,0-2-1 0,-1 2 1 16,-1-1 0-16,1-1-1 0,2 1 0 0,-2 0 0 0,1-1 0 0,0 1 0 16,0 1 1-16,-1-4 0 0,-1 4-1 0,1-1 0 0,0-1 1 0,2 0 0 15,-2 0 0-15,1-1-2 0,1 2 2 0,-1-2 0 0,0 0 0 0,0 0-1 16,2-1 1-16,0 1 1 0,1 0-1 0,-2-2-2 0,2 1 0 0,-1-2 0 0,2 2 0 15,0-1 0-15,-2-1 0 0,2 2 0 0,-3-2 1 0,2 0 0 0,0 0-1 16,-1 0 0-16,1 0-1 0,0 0 0 0,0 0 1 0,1-2 1 0,0 2 0 16,-2-3-2-16,3 2 2 0,-1-1 1 0,1-1 0 0,-2 0 0 0,2 1 1 15,-1-4 0-15,2 3 1 0,-2-2 0 0,0 2 2 0,-2-4 2 0,3 2 0 16,-3 0-1-16,1-2 0 0,-1 2 0 0,0-2 0 0,0 1-2 0,-1-1 0 0,-2 0-3 16,1-2 1-16,1 3-2 0,-1-3 0 0,0 1 0 0,0 0-2 15,-1-3-1-15,-2 3 0 0,2-2 0 0,-3-2 0 0,2 3 0 0,-2-1 0 0,0 0 2 16,2-3-1-16,-3 3 2 0,0-1 0 0,0-1 1 0,-3 2 0 15,2 0 0-15,0 0 0 0,-2 1 1 0,1-1 0 0,-1 2 0 0,-2-1 0 0,0 2 1 16,2-1-1-16,-2 2 1 0,0 0-1 0,-3 1 1 0,3 0-1 0,-2 0 2 16,-2 2-1-16,0 0 1 0,1-1 2 0,-1 3-1 0,-2-1 1 15,0 2 1-15,1 0 2 0,-3 0-1 0,3 0-1 0,-2 0 0 0,0 1-1 0,0 1 0 16,-1 0 0-16,-1 0-1 0,4 1-1 0,-2-2-1 0,-1 3 0 0,3 0-2 16,-1 0 0-16,0 0-3 0,2 1 0 0,-1 0 0 0,3 1 0 0,-3 2 0 15,4-3 0-15,-2 3-1 0,2-2 0 0,0 3-3 0,1-1 1 0,-1 2 0 16,2 0-3-16,0 1 2 0,0-2-2 0,2 2-1 0,-2-1 0 0,3 0-2 15,0 0-1-15,1 1 0 0,0-2 1 0,1 1 0 0,-1 0 0 0,1-1 1 0,3-1-1 16,-3 0 1-16,3-1 1 0,-2 2 1 0,2-4 0 0,-1 1 1 16,0 0 2-16,1 0 1 0,-1-1 2 0,-1 0 0 0,2-2 2 0,-2 1-1 0,3-1 3 15,0-1 1-15,-1 1-1 0,1-1 1 0,1-1-1 0,-1 0 1 16,4-1 2-16,-2 0-1 0,2-1-1 0,1 0 0 0,-1-2-3 0,2 1-3 16,0-1-2-16,0-3-2 0,0 1-2 0,2 0-3 0,-2-2 0 0,0-1-2 0,-1-1 0 15,1 1-2-15,-1 0 0 0,-1-3-2 0,1 0 1 0,-3 1 3 16,2-2 2-16,-2 0 2 0,0-1 4 0,-1-1 3 0,-1 0 5 0,-2-1 4 0,1-1 3 0,-3-1 5 15,1-3 3-15,-1 1 0 0,-1-4 1 0,-1 2 0 0,-2-3 2 16,2-3 0-16,-2 2-2 0,2-2-1 0,-1-1-2 0,-1-1-3 0,2 0-2 0,-3-1-4 16,3 1-3-16,0 1-6 0,0 0-3 0,1 0-2 0,0 2-1 0,0 2-2 15,1 1-1-15,0 3 0 0,-1 1-2 0,1 1 2 0,2 3 1 0,-2 0 1 16,0 1-1-16,-1 2 0 0,0-1 0 0,0 5 2 0,0 0 0 0,0-1 2 0,0 4 0 0,0-2 1 16,0 2 0-16,0 1-1 0,0 0 1 0,0 0 0 0,0 1-1 0,0 1 0 15,0-1 0-15,0 3 3 0,0-1 1 0,0 1 1 0,0 0 2 0,0 0 2 16,0 1 2-16,0 1 3 0,0 0 1 0,0 2 0 0,1 0 3 0,1 1-1 0,-1 2 1 0,0 1 1 15,2 0 0-15,-1 1 1 0,-1 1-2 0,2 2-1 16,-1 1-3-16,2 0-4 0,-3 4-4 0,2 0-5 0,-2-1-4 0,2 4-3 0,-1-1-4 0,-1 1-2 16,3 2-4-16,-3 0-2 0,2 0-3 0,-1-1-3 0,-1 1-1 15,1-1 0-15,-1 1 1 0,0-2 1 0,0 1 2 0,1-1 3 0,-1 1 3 0,3-3 4 16,-2 3 3-16,-1-3 2 0,2 1 3 0,-2-1 2 0,3-1 2 0,-2 1 4 16,3-3 2-16,-1 1 0 0,0-2 3 0,0 1 2 0,2-1 1 0,-1-1 0 15,1-1 2-15,1 1 0 0,-2-2 3 0,3 1-1 0,-1-3 1 0,1 1 1 16,0-1 1-16,0-1-1 0,-1 0 1 0,3-1-1 0,-2 1-1 0,0-3 0 15,1 1 0-15,2 0 0 0,-2-2-1 0,2 1-1 0,0-1-1 0,-1-2-1 16,3 2 0-16,-1-2-1 0,-1 0-1 0,2-1-1 0,0-1-1 0,-3 0 1 16,3 0-3-16,-1-1 0 0,-2-1-1 0,1 0 0 0,-1-2 0 15,0 2-1-15,0-2 0 0,0-1-1 0,-3 1 0 0,2-2-1 0,0 0 0 0,-2 1 1 16,1-3-1-16,-1 2 0 0,-2-3 0 0,1 3 2 0,-1-2 0 0,1 1-1 16,-1-2 1-16,-1 1-1 0,0 0 0 0,1-1 0 0,-3 1 0 0,1-1-1 15,-2 3 1-15,0-2-1 0,-1 0-1 0,0 1 1 0,-1-1-3 0,0 2-1 0,-2 1-1 16,1-2-1-16,-3 3-1 0,1-1-1 0,0 1-1 0,-1 1 0 0,-1 1 1 15,0-2-2-15,1 2 2 0,-4 1-1 0,3 0 1 0,-1 1 0 16,-2 0 1-16,0 1 1 0,1 0 2 0,-1 1 2 0,-1 0 0 0,1 1 2 16,-2-2 0-16,1 3 0 0,1-1 2 0,0-1 1 0,1 4 1 0,-1-4-1 0,1 2 1 15,0 0 0-15,1 0 2 0,1 0-1 0,-1 1 1 0,1 0-1 0,1 0 2 0,0 1 1 16,-1-1 0-16,1 1 0 0,1 0 1 0,1 1 1 0,-2 0 1 16,2 1 0-16,-1-1 3 0,2 2 0 0,-2-1 1 0,3 2 1 0,-3-2 2 15,3 2 0-15,0 0 2 0,1-1-1 0,0 1 3 0,0-1-1 16,1 0 1-16,0 0-1 0,3 1 0 0,-2-2 2 0,2 0-2 0,-1 0-1 0,-1-1 0 0,2 0-3 15,2 0-2-15,-2 0-1 0,0-2-1 0,-1 0-1 0,3 0-1 16,-1 0-1-16,0-2-1 0,2 1 0 0,-1-1-2 0,0 1-2 0,0-4 0 16,0 1-2-16,2 0-2 0,-1-1-2 0,1 0 0 0,-1-1-3 0,1 0-2 0,-2-1-1 15,3-2-2-15,-2 1-3 0,2-1-3 0,-3 0-1 0,3-2-2 0,-2 0-1 16,-1-2-1-16,2 0 0 0,-2-2 1 0,-1 0 0 0,1-1 2 0,-1-1 1 16,0-1 2-16,0 0 4 0,-1-3 4 0,-2 0 6 0,1-2 3 0,-2-2 6 15,2-1 6-15,-2-1 4 0,0-3 4 0,-1 0 2 0,0-1 0 0,0-1 1 16,-1 1 1-16,0-3-1 0,-1 2 0 0,1-1-2 0,-1 1-4 0,-1 0-2 0,2 0-5 15,-2 3-2-15,2 1-3 0,-4-1-3 0,4 6-3 0,-2-1 0 0,2 2 0 16,-1 3 1-16,-1-1-1 0,2 2-1 0,-3 3 1 0,3-1-1 0,-1 2 2 0,-1 1-1 16,3 0 1-16,-1 2 0 0,0-1 0 0,-1 3-2 0,1 0 0 0,1-1 0 15,-1 2 0-15,-1 1-1 0,2-1-1 0,0 1 0 0,0 0-2 0,0 0 1 0,0 1 0 16,0 0-2-16,0 1 0 0,0-1 0 0,0 1 0 0,0 0 2 0,0 0-1 0,-1 1 1 16,1 0 0-16,-1 2 0 0,-1 1 1 0,2 1 3 0,0 0-1 0,0 2 0 15,0 1-2-15,0 3-3 0,0 0-4 0,0 1-2 0,0 1-4 0,0 3-2 16,0 0-4-16,0-1-2 0,2 1-3 0,-1 3-1 0,-1-1-1 0,3-1-3 15,-2 2 1-15,2 0-1 0,-1-1 4 0,2 1 3 0,-2-1 3 0,3-1 4 16,0 1 2-16,-1 0 4 0,0-1 2 0,0 0 3 0,0-1 3 0,0-1 4 16,1 0 0-16,0-1 3 0,0 1 1 0,-1-1 3 0,-1-1 1 0,4 2 0 15,-2-4 2-15,0 1 1 0,1-1 2 0,-1-1 0 0,0 2 1 0,0-1 2 16,1-3 2-16,0 1 0 0,-1 0 1 0,2-1 1 0,0 0 0 0,-1 0 0 16,0-1 1-16,2-1 2 0,0 0-2 0,-2 0 0 0,2-3 0 0,-1 3 0 15,1-3-2-15,-1 0 0 0,1-1-1 0,-2 0-3 0,3-1-1 0,-3-1-1 0,1-1-2 16,-2-1-1-16,2-1-3 0,-1 1 0 0,-1-1-4 0,-2-4 1 0,1 0-3 15,2 0 0-15,-3 0-2 0,-2-3 0 0,2 0 0 0,-1 1-2 0,-2-1 0 16,1-4 1-16,-1 2 0 0,0 0-1 0,-1-1 2 0,1 1-1 16,-1 0 0-16,-2 0 0 0,2 0 2 0,-3 1-2 0,1-1 0 0,0 2-1 0,-2 1-1 15,1 0 1-15,1 1-3 0,-2 0-1 0,1 2-1 0,-1-1 1 0,1 2-2 16,-1 0-1-16,2 0 0 0,-1 2-1 0,0-1 0 0,-2 1-1 0,2-1 3 0,2 3-1 16,-1-1 1-16,1 1 2 0,-1-1 0 0,2 0 0 0,-1 2 2 0,0-1 0 15,1 0 1-15,1 0-1 0,-1-1 1 0,0 2-1 0,1 0 0 16,0 0-1-16,0 0-1 0,0 0 0 0,0 0 1 0,0 0-1 0,0 0 1 0,1-1 0 15,0 1 0-15,0 0 1 0,3 0 2 0,-2 0 0 0,2 0 1 16,-1 0 3-16,1 0 2 0,-1 0 1 0,2 0 2 0,0 0 1 0,-1 1 1 0,2-1 0 16,-1 2 1-16,0-1 0 0,0-1 0 0,1 0 2 0,-1 0-1 0,0 0 0 15,1 1-1-15,-2-1 1 0,1 1-2 0,0-1 0 0,1 2-1 0,-1-1-1 16,0 0-1-16,1-1 0 0,-1 1-1 0,0 0-1 0,0 0 0 0,1 0-1 16,-1 1-1-16,0 0-2 0,0 0-2 0,-1 0 0 0,1-1-1 0,-1 1 0 15,1-1-2-15,-2 3-1 0,1-1 0 0,0-1 0 0,-2 2-1 0,1 0 0 16,2 1 0-16,-3-1 0 0,1 2-1 0,-2 0 2 0,2 0 0 0,-1 1 1 0,-1 0 3 15,3 1 0-15,-3 0 2 0,2 1 3 0,-1 1 2 0,-1 0 1 16,2 0 2-16,-2 0 1 0,2 2 1 0,-2-1 4 0,3-1 1 0,-2 2 1 0,-1 0 1 16,2-2 0-16,-2 2-2 0,3-1-1 0,-2 0 0 0,3 0-1 15,-1 0 0-15,0-2-3 0,0 1 0 0,2-1-1 0,0-1 0 0,0 1-1 0,1-1-1 16,1 0-2-16,2-1 2 0,-1 0 1 0,2 0 1 0,0 0 2 0,1-1 1 16,2-1 0-16,0 1 0 0,-2-1 1 0,3 0 2 0,1-1 0 0,-1 0-1 15,0 0-1-15,-1-1 0 0,1-1 0 0,-1-1 0 0,1 0-3 0,0 0-2 0,-2-1 1 16,0 0-1-16,1-1-1 0,-3 0-4 0,2-2-1 0,-1 0-2 0,-2-1-1 15,0 0-3-15,-1-1-1 0,-1-2-2 0,0 2-1 0,-1-3 0 16,-2 0-1-16,-1-2 0 0,0 1-2 0,-1-1 1 0,0-1 0 0,-2-1 3 0,-1-2 0 16,-1 1 2-16,0-1 1 0,-3 0 2 0,3 0 2 0,-2-2 2 15,-1 2 1-15,2-1 0 0,-2 2 2 0,-1-2 0 0,2 2 1 0,-1-1 1 16,0 2 1-16,0 1-1 0,1 0-2 0,0 1 1 0,-1 0 0 0,2 2-2 0,-2 0 0 16,2 2-2-16,-2-1-2 0,0 2-1 0,2 0-1 0,-2 1-1 0,1 1-1 15,1 0-2-15,-3 1-1 0,1 0 0 0,1 2 1 0,-1 0-1 0,-2 0 0 16,1 3 0-16,0 0 1 0,-1-1 0 0,1 5 0 0,0-1 3 0,0 1 1 15,-1 1 0-15,0 0 1 0,1 1 1 0,1 2 2 0,0-1 0 16,0 0 1-16,3 2 0 0,-2-1-1 0,2 0 3 0,1 3-1 0,0-4 2 0,0 1-1 16,1 1 2-16,2-1 0 0,-2 0 1 0,3 1 0 0,-2-3 0 0,3 2 0 15,0-3-1-15,-1 2 1 0,1 0-1 0,1-2-1 0,0 0 1 0,1 0 0 16,0-2 0-16,1 2-1 0,0-3-1 0,-2 2 0 0,3-1 0 0,-1-2 2 16,-1 2 2-16,3-3 2 0,-3 0 2 0,2 1 2 0,0-1 1 0,-1 1 0 0,1-3 0 15,0 0 1-15,-2-1-1 0,3 0-1 0,-2 0 0 0,0 0 0 0,1-1-1 16,1 0-1-16,-1-3-3 0,1 0-4 0,-2 0-2 0,2-1-4 0,-2-2-1 0,-1 0 0 15,2 0-2-15,-3 0-2 0,1-2 2 0,0 0-1 0,-2 0 0 16,1-1-1-16,-2-1-1 0,-1 1 1 0,1-1 1 0,-1 0 0 0,0-1 2 0,-2 2 1 16,2 1 0-16,-2-2 0 0,1 1 1 0,-1 0-1 15,0 2 0-15,-1-1 0 0,1 3-2 0,1-1-2 0,-2 1-1 0,0 2-2 16,0-1 0-16,0 1-4 0,0 1 0 0,0 0-3 0,0 1 2 0,0 0-1 0,0 0 0 16,0 1 0-16,0 1 1 0,0 0 0 0,0 0 1 0,0 0 1 0,0 0 3 0,0 0 1 15,0 0 2-15,0 0 0 0,0 0 1 0,0 0 2 0,0 0-1 0,0 0 1 16,0 0-1-16,0 0 2 0,0 0-1 0,0 0 1 0,1 0 1 0,0 0-1 15,3 0-1-15,-2 1 1 0,2 0 1 0,0 0-1 0,-1 2 0 0,2 0 0 16,0-2 0-16,0 0 0 0,3 3 0 0,-2-1 1 0,0-1-1 0,0 2-1 16,1-1 1-16,-1 1 0 0,1 0 0 0,-2 0 1 0,1-1 0 0,2 0 0 15,-2 3 1-15,-1-3 0 0,1 2-1 0,-1 0 1 0,0-1 0 0,-1 1 1 16,2 0-1-16,-2-1 2 0,0 1-1 0,-1-1 0 0,2 0 1 0,0-1-1 16,-1 1 0-16,-1 0 1 0,0 0 0 0,2 0 0 0,0 0 1 0,-2 1 1 15,0-1 1-15,2 1 1 0,-1 0 1 0,-2-1 1 0,1 1 1 0,1 2 2 0,-2-2 1 16,3 0 2-16,-2 1 2 0,-1 2 0 0,1-3 1 0,-1 1 2 0,-1 1 2 15,3 0 1-15,-3 0 0 0,-1-1 1 0,1 1 1 0,-1 0 0 0,0 1 1 16,0-2-3-16,0 2 0 0,0-1-3 0,-1 0 0 0,1 2-2 16,-1-3-1-16,-1 1-2 0,0 0-2 0,1 0-1 0,0 0-2 0,0-1-2 15,-1 1-3-15,1-1-1 0,1 0 1 0,-1-1-1 0,0 0 0 0,1 0 1 0,0-2 1 16,0 1 1-16,0-1 1 0,0 0 2 0,0 0 0 0,1-1 2 16,0-1-1-16,-1 0 2 0,3 0-3 0,-1-1 1 0,-1 0-1 0,4-1-1 15,-2-1-1-15,1 0-2 0,-1-1-2 0,2 0-3 0,1-3-3 0,1 2-4 0,1-3-2 16,-1 1-2-16,0-2-2 0,3 0 0 0,-3-2 0 0,3 1-1 0,-1 0 1 15,2-3 1-15,-2 0 0 0,1 0-1 0,0 0 4 0,-2-1 2 0,2 0 2 0,-1 0 3 16,2 0 3-16,-2 0 1 0,1 1 4 0,-3-1 2 0,3 1 2 0,-4 0 2 16,2 3 0-16,-2-1 1 0,0 1 1 0,1 1-2 0,-1-1 0 0,-1 2 0 15,-1 0-1-15,-1 1-2 0,2 1-2 0,-1 0 0 0,-2 0-3 16,2 1-1-16,-3 1-3 0,3 0 0 0,-3 0-2 0,0 1-1 0,1-1 1 0,-1 0-2 16,-1 2 1-16,0 0-3 0,0 1-2 0,0 0-3 0,0 0-4 0,0 0-5 15,0 0-5-15,0 0-5 0,0 0-3 0,0 0-4 0,-1 0-2 0,-1 0-3 16,1 0-2-16,-2 0-2 0,0 0 0 0,2 1-1 0,-2 0 1 0,2 1 4 15,-1 0 5-15,0 0 3 0,1 0 7 0,1 1 5 0,0 0 6 0,0-1 3 16,0 1 4-16,0 1 3 0,1-1 4 0,2 0 4 0,-2 1 4 0,3 0 3 0,-2-1 2 16,3 1 3-16,-1 0 2 0,1-1 0 0,0 2 2 0,2-2 0 15,0 1 1-15,0 0 1 0,-2-1 1 0,1 1-1 0,2 0-1 0,-2 0-1 16,0-2 0-16,0 1-1 0,-2 0-1 0,1 0 0 0,0 0-1 0,1-1-1 16,-2 1 0-16,0 0 0 0,-1 0-1 0,2 0 1 0,-1 2-1 0,-1-2 0 15,-1 1 0-15,2-1 0 0,-3 2 1 0,3 0 0 0,-2 0 0 0,-2 0 2 0,1 1 0 16,1 0 1-16,-1-1-1 0,-1 1 1 0,0 1-1 0,0-1 2 0,-1 0-1 0,-1 1-1 15,1-3-2-15,1 3-1 0,-1-2-10 0,-3 0-14 0,3 2-16 16,-3-2-17-16,2 0-21 0,-2 0-20 0,-2 0-29 0,2 0-32 0,-1-1-46 0,-1-1-51 16,-3 0-98-16,3 3-120 0,-4-4-56 0,3 0-28 0,-2 0-6 0,0 0 4 15,1-1 10-15,0 0 192 0</inkml:trace>
  <inkml:trace contextRef="#ctx0" brushRef="#br0" timeOffset="-100984.6">17701 18264 0 0,'-2'-4'312'0,"-2"0"74"0,3 1 1 0,-2 0-39 0,2 1-56 0,-1-1-78 0,-1-1-87 16,2 2-46-16,-2 0-26 0,1 0-15 0,-1 0-8 0,2 0-9 0,1 1-7 16,-1 1-4-16,0-2-1 15,-1 1-3-15,1 0-2 0,1 1-1 0,0-2-1 0,0 2 1 0,0 0 0 0,0 0 1 0,0 0-1 0,0 0 2 0,0 0-1 16,0 0 1-16,0 0 1 0,0 0 2 0,0 0 2 0,0 0 2 0,0 0 1 16,0 2 4-16,1-1 2 0,1 2 4 0,-1-2 2 15,0 1 2-15,2 2 2 0,-2-2 3 0,3 2 1 0,-2 0 1 0,2-1 3 16,-2 2-1-16,2 1 0 0,0 0 0 0,-1 0-2 0,1 2-2 0,1-2-4 0,-1 2-2 0,1 1-1 15,0 1-2-15,0-1-2 0,1 1-2 0,-1-1-3 0,0 3-1 0,0 0-2 16,1-2-2-16,-1 2-2 0,0-1 0 0,2-1 1 0,0 3 0 0,-2-2 2 16,1 1 0-16,-1-3 0 0,0 1 1 0,1 1 2 0,-1-1 0 0,0 0 1 15,0 0 2-15,1-1 1 0,-1 0 0 0,1 0 1 0,2 1 1 0,-2-1 1 0,-1 1-1 16,4 0 0-16,-2 0-1 0,1 0 0 0,-1 1-2 0,-1 0-2 16,4-2 0-16,-2 2-1 0,0-1-2 0,1 0-2 0,0 0-1 0,-2 1-3 15,3-2 2-15,-2 2 0 0,0-1 2 0,1 0 3 0,0-2 3 0,-2 1 6 16,1-3 7-16,0 2 8 0,-1-1 10 0,1-2 13 0,-3-1 11 0,1 1 12 15,2-1 7-15,-3-1 8 0,0-1 3 0,1 0 1 0,-2-1-1 0,-1-1-1 0,1-1-5 16,2-1-6-16,-2 0-8 0,1-2-8 0,0-3-13 0,0 1-15 0,-1-3-13 0,-1-2-13 16,1-1-8-16,-1-1-10 0,0-1-7 0,-1-3-5 0,0-1-4 15,-2-3-4-15,1 0-3 0,-1-2 1 0,0-1-1 0,0-1 0 0,2-1 3 16,-1 0 0-16,0 0 3 0,-1 1 0 0,1-2 2 0,1 3 2 0,-1 1 2 0,0 2 4 16,3 2 1-16,-3 0 1 0,0 2-6 0,0 3-7 0,1 0-14 0,-1 2-14 15,0 1-16-15,-1 2-14 0,1 0-19 0,1 2-18 0,-1 1-19 16,0 0-19-16,0 0-22 0,2 1-22 0,-1 2-30 0,1 0-36 0,-1 1-65 0,2 0-78 15,1 2-52-15,0 0-38 0,0 0-10 0,0 2 1 0,0-1 11 16,1 0 138-16</inkml:trace>
  <inkml:trace contextRef="#ctx0" brushRef="#br0" timeOffset="-100516.6">18809 18253 198 0,'-6'0'417'0,"1"0"2"0,1 0 0 0,-1 2-28 16,-1-2-42-16,2 1-85 0,1 0-109 0,-1 0-51 0,-1-1-26 15,1 2-13-15,2-1-6 0,-1-1-5 0,1 0-4 0,-1 0-4 0,2 0-3 16,-3 0-4-16,3 0-1 0,-1 0-4 0,-1 0-4 0,2 0-2 0,-2 0-4 16,2 0-2-16,1 0-2 15,-1 1-2-15,0 1-3 0,-2-1-2 0,3 1-2 0,0 0-2 0,0 2-1 0,0 0 0 0,0 0 1 0,0 4 3 0,0-2 0 0,0 3 1 16,0 1-1-16,-1-1 2 0,1 2 0 0,0 0 2 0,0 1 2 0,0 0 0 15,-1 1 3-15,0 0 2 0,-1 1 1 0,2-1 0 0,-1 2-1 0,0-1-2 16,-1-1 0-16,1 2-1 0,1-1-1 0,-1 0-1 0,0 0 0 0,-1 0-2 0,1 0-2 16,1 0-2-16,0 0-2 0,0 0-2 0,0 0 1 0,0 1-1 0,0-2-1 15,1 2-3-15,1-2-2 0,-1 0-5 0,0 0-4 0,2 0-10 0,-1 1-9 16,1-1-18-16,-1-1-20 0,3 1-21 0,-2-3-21 0,-1 2-19 0,2-2-17 16,-2 0-19-16,3-1-21 0,-2-3-28 0,0 1-34 0,1-2-71 0,-1 0-87 15,-1-1-38-15,3-3-14 0,-2 0 8 0,-1-2 31 0</inkml:trace>
  <inkml:trace contextRef="#ctx0" brushRef="#br0" timeOffset="-100238.6">18824 18258 0 0,'-5'-11'414'0,"3"-4"32"0,-1 1 1 15,-1 1 0-15,2-2 0 0,-3 2-99 0,3 1-144 0,-1 0-73 0,1 2-43 16,0 1-22-16,0 1-14 0,-1 1-9 0,2 1-9 0,-3 2-8 0,3 0-7 15,1 1-2-15,-1 1 2 0,1 2 2 0,0 0 2 0,1 2 3 0,0 1 2 0,4 1 2 16,-2 1 1-16,1 2 0 0,1-1 1 0,2 3 0 0,-1 1 1 0,5 1-1 16,-2 0-3-16,2 2-5 0,-1-1-4 0,4 1-4 0,-2 0-4 0,2 0-1 15,0 2-3-15,0-2-1 0,1 1-1 0,0 1 0 0,-1 0-1 0,2 0 0 16,-1 0-3-16,-1 2 0 0,-1-2 0 0,1 1 0 0,-2 0 0 0,2 1 1 16,-4-3-2-16,2 2-3 0,1-2-4 0,-3 0-6 0,1 0-10 0,-2-1-15 15,1 0-18-15,-3-3-19 0,2 2-17 0,-2-1-19 0,-1-1-20 0,1-1-21 0,-2 0-19 16,1-1-27-16,-3 0-30 0,1-2-62 0,0 1-77 0,-3-3-44 0,-1 2-26 15,0-1-1-15,0-2 7 0</inkml:trace>
  <inkml:trace contextRef="#ctx0" brushRef="#br0" timeOffset="-99997.6">18981 18441 0 0,'-3'-7'60'15,"2"-1"429"-15,-2 2 1 0,2-1 1 0,-3 2 0 0,1 0-3 0,0 0-5 16,2 0-118-16,-2 2-172 0,2-3-82 16,1 2-45-16,-1 0-23 0,1 1-15 0,0-3-7 0,1 4-5 0,0-2-5 0,2 1-4 0,0 1-6 15,1-2-9-15,1 2-9 0,2 0-8 0,1-1-16 0,0 0-19 0,2 2-22 0,0-1-22 16,2 0-20-16,-1 1-21 0,3-1-25 0,0 1-28 16,-1 0-51-16,2 0-61 0,-2 1-58 0,0-2-59 0,2 1-22 0,-4 0-11 0,3-1 8 0,-2 0 287 15</inkml:trace>
  <inkml:trace contextRef="#ctx0" brushRef="#br0" timeOffset="-99765.6">19328 18203 0 0,'-1'-4'4'0,"0"0"415"0,-3-1 6 15,2-1 8-15,-2 0 8 0,-1 1-55 0,0 0-81 0,1-2-73 0,0 1-71 16,0 0-35-16,0 1-19 0,0 0-11 0,-1 0-10 0,0 0-5 0,2 2-7 16,0-1-6-16,-1 0-8 15,3 1-8-15,-2 1-12 0,2 1-8 0,0 0-7 0,1 1-9 0,0 1-6 0,0 1-6 0,1 2-1 0,-1 1-2 0,3-1-1 0,-1 5 0 16,1-1 2-16,-1 1-1 0,2 2 1 0,2-1 0 0,-2 2 0 0,0 1 1 15,1 2-2-15,1-1 1 0,-1 1 0 0,0 0 1 0,2 1-1 16,-2 0-1-16,0 0 2 0,1 1 0 0,1-3-2 0,-2 2 0 0,1-2-2 0,-1 2-1 0,0-1-5 16,-2 0-5-16,2 0-8 0,0-1-12 0,-1 0-14 0,-1 0-13 0,-1-3-15 15,3 1-15-15,-3 0-17 0,2-2-14 0,-1 1-15 0,-1 0-14 0,2-2-11 16,-2-1-12-16,1 1-10 0,-2-3-17 0,2 1-17 0,-1-2-33 0,-1 0-39 16,1-1-40-16,-1-2-36 0,-1-2-10 0,0 0 40 0</inkml:trace>
  <inkml:trace contextRef="#ctx0" brushRef="#br0" timeOffset="-99359.6">19317 18323 0 0,'-2'-13'270'0,"-2"0"159"0,0-2 5 15,2 0 6-15,-1 1 4 0,-1 0-80 0,3-2-120 0,-2 1-73 0,0 0-50 16,2 0-28-16,-2 1-15 16,2 1-9-16,1 0-8 0,0 1-5 0,0-1-5 0,0 2-4 0,0 1-8 0,3 0-6 0,-1 1-6 0,1 1-7 0,1-1-6 15,2 4-3-15,-1-1-3 0,2 1-1 0,-1 0-1 0,4 1-1 0,-2 2-2 16,0 0 0-16,3 2-1 0,0 0 1 0,1 0 0 0,0 2-1 0,1 0 1 0,-1 2-1 15,0 0 1-15,2 0 0 0,-3 1 0 0,3 2 0 0,-2 0-1 0,2 0 0 16,-3 1 1-16,0 0-1 0,-1 1-2 0,1-1 2 0,1 2 0 0,-4 0 1 16,2 0-1-16,-2 0 1 0,-2 1 0 0,3-1 0 0,-3 0-1 15,0-1 1-15,-2 3 2 0,0-1 0 0,-2-2 1 0,1 1 1 0,-2-1 1 0,0 1 0 16,-1 0 1-16,0-1 0 0,-1 1 0 0,-2-1 0 0,2-1 1 0,-1 0 0 16,-1-1 0-16,-1 0 0 0,-1-1-1 0,2 1-2 0,-1 0 1 0,0-4-2 15,-2 2 1-15,1-2-3 0,1 1-1 0,-1-1 1 0,-1-1-1 0,0-2 0 0,0 0-1 16,-2 0 0-16,3 0-1 0,-1-2 1 0,-1 1 0 15,0-2 0-15,0 0 3 0,2 0 1 0,-1 1 2 0,0-1 1 0,1 0 1 0,1 0 0 0,0 0-2 16,0 1 2-16,1-1 0 0,0 0-2 0,2 2 1 0,-2-1-1 16,2 0 0-16,1 1-2 0,-1 0-2 0,1 1-1 0,0 0-1 0,0 0-2 15,0 0-1-15,1 0 0 0,0 1 1 0,2 0 1 0,0 1-1 0,1 0 1 0,0-1 0 16,1 3 0-16,0-2 1 0,1 2 0 0,0 0 0 0,1-1-1 0,0 2-1 16,1 0 1-16,0 0-2 0,-2-1-4 0,2 1-4 0,-1 0-8 15,1-1-8-15,-1 2-15 0,1-3-16 0,-2 2-18 0,0-2-20 0,0 3-20 0,1-3-18 16,0 0-24-16,-2 1-26 0,1 0-40 0,2-1-45 0,-2-1-65 0,-1 1-78 15,1 0-32-15,-2 0-16 0,0 0 3 0,-2-2 25 0</inkml:trace>
  <inkml:trace contextRef="#ctx0" brushRef="#br0" timeOffset="-98179.59">20233 18206 0 0,'-3'0'240'0,"-1"0"128"0,2 0 0 0,-3-1-39 0,1 1-59 16,-1-2-68-16,1 1-72 0,1 0-39 0,-2-1-24 0,1 2-10 0,-1-1-4 0,1-1-4 16,1 1-2-16,0-1 0 0,-1 0 1 15,2 0 0-15,-2-1-2 0,2 3-4 0,-2-2-7 0,-1 0-5 0,1 2-4 0,1 0-2 0,-2-1-2 0,0 1-2 16,0 0-4-16,0 0-3 0,-3 1 0 0,3-1-3 0,-1 2 0 0,-1 0-1 0,0 1 0 15,0-1 3-15,2 3 1 0,-1-2 0 0,-2 1 0 0,2 1 1 0,1 0 0 16,-2-2-1-16,2 4 0 0,0-2 0 0,-1 0-1 0,1 1-2 0,1 0 0 16,0-1-1-16,-2 1-1 0,2 0 0 0,2-1-2 0,-1 1 0 0,-1 0 0 15,2-2 0-15,-2 2 2 0,3-1 1 0,-1 0 4 0,-1 2 1 0,3-3 3 16,-1 2 1-16,0 1 0 0,-1-2 4 0,1 1 3 0,1 2 4 0,0 0 3 16,0-1 2-16,1 1 2 0,1 0-1 0,-1 0-2 0,0 1-2 0,2-1-2 15,-1 1-2-15,3-1 0 0,-3-1-1 0,2 1 1 0,1-1-1 0,-1 1 0 16,2 0-3-16,0-2-2 0,1-1-2 0,1 3-2 0,-1-2 0 0,1-1-2 0,1 1 1 15,1-2 0-15,-1 1 0 0,2 1-1 0,-1-3-1 0,2 0-2 0,-1 1-3 16,2 0-2-16,-1-1-5 0,2-1 0 0,-1 1-6 0,-1 0-10 0,1-2-14 16,2 1-17-16,-1-2-22 0,-2 2-22 0,3-2-24 0,-1 0-21 0,1-2-28 15,-2 2-29-15,2-2-57 0,1 1-68 0,1-3-58 0,-1 0-54 16,0 0-23-16,0-1-11 0,-1 0 7 0,1-2 315 0</inkml:trace>
  <inkml:trace contextRef="#ctx0" brushRef="#br0" timeOffset="-97901.6">20569 18033 135 0,'-2'-6'427'0,"-2"-1"0"0,0 1-2 0,2 2-31 0,-1-1-46 0,-1 0-89 0,2 2-105 16,-2-1-50-16,3 0-27 0,-1 2-16 0,-1 0-10 0,2 2-7 15,-2-1-3-15,2 1-1 0,1 1 3 0,-1 0 2 0,0 1 4 0,1 1 3 0,0 1 3 16,0 0 0-16,1 2 0 0,0 1-2 0,0-1-4 0,2 3-3 15,-1-1-3-15,2 3-4 0,-1-1-3 0,1 2-3 0,0 0-5 0,1 1-3 0,0 1-4 16,3 0-4-16,-2 1-3 0,1 0-1 0,-2 0-5 0,2 1 0 0,0 0 0 16,-1 0-1-16,-1 1-2 0,2-1-2 0,0 1 0 0,-1 0-2 0,0-3-3 15,-1 2-6-15,0 0-8 0,1-1-13 0,-1 0-17 0,-1-1-19 0,1-1-20 16,0 1-22-16,-1-3-25 0,-1 1-23 0,1-2-25 0,2-2-36 0,-2 1-43 16,0-1-72-16,-2 0-86 0,2-2-34 0,0 0-11 0,-2-2 3 0,-1 0 78 15</inkml:trace>
  <inkml:trace contextRef="#ctx0" brushRef="#br0" timeOffset="-97609.59">20788 18058 62 0,'-3'-6'463'0,"2"0"6"15,-3 0 7-15,3-3 4 0,-1 3 4 0,-1-2-101 0,2 1-148 16,-2-2-78-16,2 3-43 0,1-1-26 0,-1 2-18 0,0 0-12 0,-2-1-11 15,3 4-9-15,0-1-9 0,0 2-7 0,0 1-7 16,0 1-3-16,0 2-4 0,3-1 0 0,-1 5-1 0,-1-1 0 0,3 2 1 0,0 2 1 0,0 1 1 0,0 2-1 0,1 0 1 16,2 2-1-16,0-1-1 0,-1 2 0 0,3 1-1 0,-3 0-1 15,3 0-1-15,0 1-1 0,-2 0 0 0,3 0-1 0,-2 0 1 0,0-2 0 0,0 1-1 16,0 0-1-16,-1 0 1 0,0 0-1 0,0-1-1 0,0-1-2 0,-1-1-3 16,0-1-6-16,-1-1-7 0,0 0-7 0,1-2-5 0,-2 2-16 0,0-1-21 15,-1-2-19-15,2 0-19 0,-1 0-17 0,-1-2-18 16,-1 0-16-16,2-1-17 0,-3 0-20 0,3-2-26 0,-2 2-48 0,-1-3-60 0,1 1-50 15,-1-2-48-15,0 0-9 0,-1-2 7 0</inkml:trace>
  <inkml:trace contextRef="#ctx0" brushRef="#br0" timeOffset="-94760.2">20618 18373 0 0,'-3'0'229'0,"2"0"16"0,-2 0-30 16,2 0-29-16,-1 0-30 0,-1 0-21 0,2 0-22 0,-3 0-16 0,3 0-14 15,0 0-9-15,0 0-9 0,-1 0-4 0,2 0-5 0,0 0-5 16,0 0-4-16,0 0-3 0,0 0-2 0,0 0-2 0,0 0-4 0,0 0 0 0,0 0-1 16,0 0 2-16,0 0 1 0,0 0 2 0,0 0 4 0,0 0 5 0,0 0 5 0,0 0 6 15,0 0 6-15,0 0 5 0,0 0 3 0,0 0 4 0,0 0 1 16,0 0 0-16,0 0 1 0,0 0-1 0,0 0-2 0,0 0-3 0,0 0-3 0,0 0-4 16,0 0-5-16,0 0-6 0,0 0-5 0,0 0-6 0,2-2-7 0,-1 1-4 15,0 0-3-15,0-1-5 0,4 1-3 0,-2 0-4 0,0-3-3 16,2 1-3-16,1 1-3 0,1-2-2 0,-1 1-2 0,3-1-2 0,-2 0-1 15,3 0-1-15,-2 0 1 0,1-1-1 0,0 0 0 0,1 1-1 0,0-1-1 0,1 0-1 16,0 2 1-16,-2-3 0 0,2 1 0 0,-1 1-1 0,1-1 0 0,-1 0 1 0,1 1-1 16,1-1 0-16,-4 0 0 0,2 2 0 0,-1-1-1 0,0 0-1 0,-2 1 0 15,-1-1-5-15,2 2-5 0,-3-2-8 0,0 2-8 0,0 0-10 0,-2 2-9 16,1-3-9-16,-1 0-8 0,-1 2-9 0,1 0-10 0,0 0-10 0,-2 1-11 16,2-2-10-16,-2 1-12 0,2 1-12 0,-2 0-12 0,3 0-8 0,-2 0-6 15,3 0-15-15,-2 1-20 0,-1 1-39 0,1-2-49 0,-1 0-42 0,1 0-39 16,0 0-11-16,1 0 156 0</inkml:trace>
  <inkml:trace contextRef="#ctx0" brushRef="#br0" timeOffset="-94353.2">21231 17986 319 0,'-1'-1'399'0,"0"-1"1"0,-1 0 0 0,1 0-72 0,1-1-105 0,-1 2-62 15,0-2-43-15,-1 3-18 0,1-1-9 0,1 1-4 0,0 0-3 0,0 0-1 16,0 1 1-16,-1-1-1 0,0 3 2 0,-2 0-2 0,2 0-2 15,0 1-4-15,-2 0-7 16,2 3-6-16,-1 0-8 0,0 2-7 0,1 0-7 0,-1 1-8 0,0 2-7 0,-1 1-4 0,0 2-5 0,2-1-3 0,-2 1-3 0,2 0-4 16,-1 2-1-16,-1-1-2 0,2 0-3 0,0 1 0 0,-2-1 0 0,2 1-1 0,1-1-1 15,0 1-1-15,0-2 1 0,0 1 0 0,0-2-1 0,0 2 0 0,0-1-2 16,1-2-3-16,2 0-5 0,-2-1-8 0,0 0-11 0,-1-1-9 16,1-1-10-16,1 0-6 0,-1-2-5 0,0 0-6 0,-1-2-5 15,1-1-7-15,1 0-10 0,-1 0-6 0,0-1-7 0,-1-1-10 0,1-1-11 16,1-2-6-16,-2 0-4 0,1 0-7 0,1-2-5 0,-2-1-11 0,2-1-11 15,-1 0-21-15,0-2-24 0,-1 0-33 0,1-1-36 0,1-2-35 0,-1 0-35 0</inkml:trace>
  <inkml:trace contextRef="#ctx0" brushRef="#br0" timeOffset="-94107.15">21241 18043 189 0,'-1'-9'379'0,"-2"-2"-19"0,0 2-32 0,0 0-51 0,-1 1-62 0,3-1-40 0,-3 2-29 15,3-2-12-15,-1 3-6 0,-2-2-2 0,4 1-1 0,-1 0-4 0,0 1-1 16,1-2-5-16,0 3-8 15,0-3-7-15,1 4-9 0,0-2-4 0,0 1-2 0,3 0-3 0,-2 2-4 0,2-1-6 0,0 1-8 0,0 2-3 0,2-1-3 16,0 2-1-16,-1 0-3 0,4 2 0 0,-2-1 3 0,2 4 0 0,-2-1-1 16,3 0-2-16,-2 1-7 0,-1 3-3 0,3-1-3 0,-2 1-3 0,0 2-3 0,1-1-4 15,-2 1-7-15,1 1-3 0,-1-1-2 0,1 0-2 0,-1 1-5 0,3 0-3 16,-2 1-2-16,0-1-1 0,1-1-3 0,0 1-1 0,-2-1-2 16,2-1-4-16,-3 2-3 0,3-1-7 0,-2 1-8 0,-1-1-8 0,3-1-7 0,-3 1-7 15,3-1-5-15,-3 1-14 0,-1-2-10 0,3 0-20 0,-2 1-23 16,-1-1-24-16,1 0-26 0,-1-1-23 0,-1 0-23 0,0 1-21 0,-1 0-19 0,2-2-31 15,-1 3-40-15,-2-4-54 0,1 1-60 0,-2 0-24 0,2 0-6 0,-1-1 10 16,-1 0 438-16</inkml:trace>
  <inkml:trace contextRef="#ctx0" brushRef="#br0" timeOffset="-93867.19">21388 18247 0 0,'-9'-6'450'0,"2"4"29"15,0-4 5-15,0 1 4 0,1-1 5 0,1-2-88 0,0 1-129 0,2-1-76 0,0 0-55 16,1 1-34-16,1 0-25 16,1-1-18-16,1 0-14 0,2 1-6 0,-1 0-8 0,2 0-4 0,2-1-6 0,0 0-7 0,3 1-10 0,-1 0-12 0,0-1-15 15,2 0-18-15,1 2-20 0,1 0-26 0,0-1-28 0,0 1-27 0,1 1-27 16,-1 0-29-16,2 1-29 0,-3 0-48 0,4 0-56 0,-3 0-63 0,3 1-64 16,-3-2-27-16,1 1-8 0,-1 1 7 0,1 0 388 0</inkml:trace>
  <inkml:trace contextRef="#ctx0" brushRef="#br0" timeOffset="-93587.18">21914 17777 0 0,'-4'-7'30'15,"0"0"449"-15,0 1 1 0,-1-2 1 0,0 4 2 0,-1-1-42 0,0 0-62 16,0 1-91-16,0 0-105 0,1 0-53 0,0 0-33 0,-1 2-22 0,1 1-17 15,2 0-11-15,-1 0-7 0,1 1-2 0,-2 1-1 16,3 0 1-16,-1 1-2 0,2 1-1 0,0 0 0 0,0 3-2 0,1-1 0 0,0 3-5 0,0 0-2 0,1 1-3 0,0 1 0 16,0 2-1-16,2 1-1 0,-1 0-3 0,3 2-1 0,-2-1-1 0,1 3-2 15,-1 0 0-15,1-1 0 16,0 2-3-16,-2 2-4 0,2-3-2 0,-2 3-2 0,1-1-1 0,-2-1-4 0,0 1-4 0,1 1-6 0,-2-2-6 0,0 1-4 16,0 0-7-16,0-2-10 0,0 1-15 0,0 0-19 0,0-1-16 0,0-1-19 15,0 0-19-15,0-2-22 0,0 0-18 0,0 1-18 0,0-2-13 0,0-1-10 16,2-1-14-16,-1-1-16 0,-1 0-22 0,1 1-25 0,1-3-50 0,-1-1-58 15,-1-1-19-15,0 0 1 0</inkml:trace>
  <inkml:trace contextRef="#ctx0" brushRef="#br0" timeOffset="-93135.18">21829 18060 0 0,'-3'-12'64'15,"3"1"397"-15,0 0 11 0,0-2 8 0,0 1 6 0,0 0-68 0,0 1-101 16,0-1-75-16,0 0-60 0,1 0-34 0,2-1-19 15,-2 1-17-15,4-1-16 0,-1 1-8 0,0 2-9 0,1-2-9 0,2 0-10 0,-1 0-8 0,2 2-5 0,0-1-4 0,1-1-4 16,1 1-5-16,-1 0-6 0,1 2-3 0,1 0-4 0,-1-1-3 0,1 2-4 16,0 0-2-16,0 1 0 0,2-1-1 0,-2 4-2 0,1 0-1 0,2-1 1 0,-3 4-1 15,3 0 1-15,-2 1 0 0,1 1-1 0,0 0 1 0,0 3-1 0,0 0 2 0,-3 1 0 16,3 2 1-16,-3-1 0 0,1 2 0 0,-1 0 2 0,-2 1-1 0,2 2 0 16,-2-1 0-16,-2 0 2 0,1 1 2 0,0 1 1 0,-2-1 0 15,0-1 2-15,-2 3 1 0,1-2-1 0,-3-1 2 0,1 2 2 0,-2-1 0 0,0 0 2 16,-2-2 1-16,1 2 2 0,-3-2-2 0,1 3-1 0,-4-3-2 0,2 0-1 15,-1 0-1-15,-1-1-2 0,-1 1-2 0,-3-1 1 0,2 0-3 0,-2 1-4 16,1-2-2-16,-1 1-2 0,0-3-3 0,2 3 0 0,-2-3-2 0,1-1-2 16,0 1-2-16,0-1-4 0,0 0-2 0,3-1-3 0,-2-2-3 0,0 1-3 15,2-1 0-15,0-1-1 0,0 0-2 0,1 0 1 0,1-1-1 0,0-1 1 16,-1 2 0-16,2-1 3 0,2 0 3 0,-2-1 1 0,2 2 4 0,0-1 5 16,-1 0 2-16,0 0 2 0,2 0 1 0,0 1 0 0,-1-1 3 0,1 0 1 15,1-1 1-15,-1 2 1 0,1-1 0 0,0 1 2 0,0-1 2 0,1 0 2 16,-1-1 2-16,3 2 0 0,-1 0 1 0,2 0 4 0,1 0 2 0,0 0 1 0,1 0 0 15,0 0 1-15,2 0-1 0,0 0 2 0,1 0-1 0,1 2-1 16,-1-1-1-16,2 1-1 0,-1 0-4 0,1 0-2 0,-1 0-3 0,1 0-1 0,0 2-2 16,-1 0-1-16,0-1-3 0,0 1-2 0,1 0-1 0,-2 1-1 15,2-1-1-15,-2 1-2 0,0 0-2 0,-2-1-3 0,2 2-5 0,-2-1-9 0,1-1-12 0,-2 1-17 16,0 0-18-16,0-1-16 0,-1 1-25 0,0-1-29 0,1 0-34 16,-2 0-38-16,1 1-36 0,-1-2-35 0,1 1-48 0,-2 0-50 0,1 0-67 0,-1-1-71 15,-1-1-23-15,2 2-2 0,0-1 8 0,-2 0 69 0</inkml:trace>
  <inkml:trace contextRef="#ctx0" brushRef="#br0" timeOffset="-92892.18">23035 18281 342 0,'7'1'541'0,"-3"0"-3"0,-3 1-4 0,-1-2-5 0,-1-3-5 15,-3 0-69-15,-1-1-99 0,-3 1-120 0,0-2-128 0,-2 2-65 0,0-1-35 16,-1 1-22-16,1 1-21 15,-1-1-29-15,0 0-35 0,2 1-39 0,-1-2-40 0,1 1-36 0,2 2-35 0,1-1-79 0,1 1-100 0,0 0-50 0,0-1-27 16,2 2-12-16,0 0-3 0</inkml:trace>
  <inkml:trace contextRef="#ctx0" brushRef="#br0" timeOffset="-91145.17">24913 17886 0 0,'-4'-7'15'0,"0"0"376"16,-1 1 1-16,0-2-14 0,0 3-22 0,-1-3-74 0,-1 3-95 0,-1-2-53 0,1 2-31 15,-1-2-13-15,2 2-3 0,-3 2-4 0,3 0-5 0,-2 0-5 0,1 0-3 16,1 2 1-16,-1 1 3 0,0 0-1 0,2 0-4 0,-2 3-2 0,1-1-3 0,-2 2-5 16,2 0-7-16,1 0-4 0,-2 4-5 0,2-1-1 0,0 1-2 0,0 2 1 0,0-1 1 15,1 4-2-15,0-1 0 0,2 3-1 0,-1 0 3 0,0 2-1 16,0 0-2-16,3 2-2 0,-1 0 1 0,0 1-1 0,1 0 1 0,0 2 0 0,0 0-1 15,0 1 2-15,0-1-1 0,0 0 0 0,1 3-1 0,0-2-2 16,-1 0-3-16,1 1-2 0,1-1-3 0,-1 0-3 0,1 2-2 0,-2-4-3 0,2 2-4 16,-1-2-4-16,0 0-4 0,0-1-4 0,1-1-6 0,0 0-7 15,-1 1-8-15,2-3-7 0,-1 0-3 0,3 0-9 0,0-3-9 0,0 1-11 0,1 0-16 16,-1-1-18-16,3-1-22 0,0 0-23 0,1-2-26 0,2-1-26 0,-1 0-25 16,3 1-29-16,-1-3-29 0,3 0-66 0,-2-1-82 0,0-1-38 0,3 0-19 15,-1 1 0-15,0-3 8 0</inkml:trace>
  <inkml:trace contextRef="#ctx0" brushRef="#br0" timeOffset="-89021.19">25557 18105 0 0,'1'-3'315'0,"2"2"9"0,-2-2-43 16,0 2-42-16,1 0-40 0,-1-1-31 0,-1 0-26 0,0 0-15 16,0 0-9-16,0-1-7 0,0 2-5 0,0-1-5 0,0 1-5 0,0-1-6 0,0 0-6 31,0 2-2-31,0-1-3 0,0 1 0 0,0 0 0 0,0 0-2 0,0 0-2 0,0 0-2 0,0 0 0 0,0 0-1 0,0-1 0 0,0 1-1 15,0-2 0-15,0 2-2 0,0 0 0 0,-1-1-4 0,-1 1-3 0,1 0-4 16,0 0-5-16,-2 0-4 0,2 0-5 0,-4 0-4 0,3 0-4 0,-2 0-2 0,0 0-5 16,-1 0-2-16,0 0-1 0,0 0-3 0,0 0 1 0,-1 0 0 0,1 1-1 15,0-1 0-15,0 2-3 0,-1-1-1 0,1 0 0 0,0-1-1 0,-1 2-1 16,0-1-1-16,-1 0-3 0,0 0 0 0,0 1-1 0,-2-1-1 0,0 2-1 16,1-1-2-16,-1 0-2 0,-1 0-2 0,0 1 2 0,-1 0-2 0,1-1 0 15,-3 2-2-15,1-1-1 0,2-1 0 0,-2 1 1 0,-1 0-1 0,3-1 1 16,-2 2-1-16,1-1 0 0,-2-2-2 0,2 3 1 0,1-1-1 0,-1-1 0 15,2 2 1-15,-2-2 1 0,4 0-1 0,-2 2 1 0,1-1-1 0,1-1-1 0,2 1-1 16,0 0 1-16,-1-1 0 0,2 0 0 0,2 0 0 0,-1-1 0 16,-1 1 1-16,3-2-1 0,-2 1 0 0,0-1 0 0,3 2-1 0,-1-1 1 0,0-1 0 15,1 0 2-15,0 0 0 0,0 0-1 0,0 0 1 0,0 0-1 0,0 0 1 16,-2 1 0-16,2-1 0 0,-1 1 3 0,1-1 3 0,0 0 3 0,-1 2 3 16,1 0 1-16,0 0 0 0,0 0 2 0,0 1 1 0,0 1 0 15,0 0 3-15,0 0-1 0,0 2 1 0,1 1 0 0,-1-1-1 0,1 2 0 0,1 1-4 16,-1-1-3-16,0 3-3 0,-1-1-1 0,1 0-1 0,3 1-2 0,-3 1-2 0,0-1 0 15,2 0-2-15,-2 0-2 0,1 0 0 0,0 1 1 0,-1-2-1 16,1 0 0-16,-1 0-1 0,0 0 1 0,0-2-2 0,3 1 1 0,-3-2 1 16,0 0-1-16,2-1 1 0,-2 0 0 0,0-2 0 0,1 1 1 0,0-1-1 0,-1-1 0 15,3 0-1-15,-3-2 1 0,2 1 2 0,-1-2 0 0,2 0 0 16,0 0-1-16,1 0 1 0,-2-2 0 0,2 1 0 0,2-2-1 0,0-1 0 0,-1 0 1 16,3-1-1-16,-2-1 0 0,3 1 0 0,-1-1 0 0,2-2-1 0,-1 1 0 15,3 0-1-15,0-1 1 0,-1-2-1 0,1 0 1 0,2 1 0 16,-1-1 1-16,-2-1 0 0,3 2 0 0,-1-1 1 0,-1 0 1 0,-1 1 0 0,0 1 0 15,-2-1 3-15,0 2 2 0,-3 1 1 0,3-1 3 0,-4 0 0 0,2 4 1 16,-3-2 2-16,0 2 0 0,0-3 5 0,-2 4 5 0,1 2 5 0,0-3 6 16,-2 2 4-16,3 1 2 0,-2 1 2 0,-1 2 0 0,2-2 2 0,-1 3 1 15,-1 1 0-15,3 1 0 0,-3 0 1 0,2 1-2 0,-1 2-1 0,-1 0-2 0,2 2-4 16,0-1-3-16,-1 0-4 0,-1 2-4 0,0 0-2 0,-1 0-3 16,2 1-1-16,-2 0 0 0,-1 0 0 0,0 0-2 0,0 0 0 0,0 0 0 0,-1 1-1 15,-2-3-3-15,2 3-2 0,-3-3-2 0,1 3 1 0,-2-2 1 16,1-1 0-16,-1 0 1 0,0-1-1 0,-1 0-2 0,0 0-1 0,-1-1 0 15,1 0-2-15,0-2 0 0,-3 0 0 0,3 0 0 0,-1 0-1 0,-1-2 0 0,1 0-3 16,-2 0-1-16,3-2-4 0,-2 0-2 0,0 1-5 0,0-3-5 0,-2 0-3 16,3-1-5-16,-2 0-7 0,0-1-9 0,1 0-10 0,0-3-12 15,-2 0-13-15,4 1-14 0,-1-2-12 0,-1-2-10 0,2 3-7 0,-1-2-10 0,2 0-10 16,0 1-12-16,1-1-26 0,-1 0-31 0,1 1-26 0,2 0-25 0,-1 1-20 0,2-1-20 16,0 1-28-16,-1 2-34 0,2-1-51 0,2 0-61 0,-1 0-26 0,0 1-11 15,2 1 4-15,-1-1 236 0</inkml:trace>
  <inkml:trace contextRef="#ctx0" brushRef="#br0" timeOffset="-88361.18">26028 18294 0 0,'1'-3'134'0,"-1"1"246"0,0-2 9 16,0 1-38-16,-1 2-57 0,0-3-53 0,-2 1-54 0,2-1-32 0,1 1-24 15,-1 0-13-15,0-3-12 0,-1 3-3 0,2 0-3 0,0-2 0 0,0-1 0 0,0 4-7 16,2-5-11 0,-1 1-10-16,0 2-9 0,3-3-7 0,-2 2-7 0,2-2-5 0,0 0-3 0,-1 2-3 0,4-1-5 0,-2 1 0 0,1-1-3 0,1 0 2 15,-2 1 0-15,3-1 2 0,0 1 3 0,-1 0 0 0,1 0-2 0,-2 1-3 16,2-2-2-16,-1 1-2 0,0 2-1 0,0 0-1 0,-1-1-1 0,-1 0-2 16,0 2 0-16,0-2-1 0,0 3-4 0,0-1-1 0,1 0-3 0,-1 1 2 0,0 1 1 15,0 0 2-15,1 1 4 0,-1-1 1 0,2 3 1 0,0-1 2 16,-1 2 2-16,-1-1 1 0,3 2-2 0,-2 0 0 0,1 1 0 0,-2 0 0 15,2 2 1-15,0 0-2 0,-1 0-3 0,-1 0-3 0,3 2 0 0,-2-2-2 16,0 2-3-16,0 0 0 0,0-1 0 0,-1 0 2 0,2 0 4 0,-4-1 5 16,1 1 6-16,1-1 3 0,-1 1 6 0,-2-2 4 0,1 0 6 0,-1 1 7 15,-2-2 8-15,1 1 7 0,1 0 4 0,-2-1 3 0,-2 2 2 0,1-3-1 0,0 1-4 16,-3 1-6-16,2 1-3 0,-3-1-5 0,0 2-4 0,-1-1-6 0,-2 0-6 16,1 1-8-16,-2-1-9 0,0 2-7 0,-1-1-7 0,2 0-4 0,-3 0-3 15,1 1-2-15,-2-2-2 0,0 1-3 0,2-1 0 0,-2 0-2 0,-1 1 0 16,1-1-2-16,-2-1 1 0,3 0 0 0,0 1 0 0,-2-2 1 0,2 1 0 15,0-2-1-15,0 0-1 0,1 1-1 0,-1-3-1 0,2-1 0 0,-1 1-1 16,1-1 0-16,1-1-2 0,0-1-1 0,1 0-2 0,1-1-2 0,-1-1-2 16,1-1-2-16,2 0-1 0,1-2 0 0,0-1 1 0,1-1 0 0,-2-2 0 15,4 0 1-15,0-2 0 0,0-1 1 0,4-2 0 0,-2-2 2 0,1-1 2 0,0-1 2 16,2 1 1-16,3-2 2 0,-2 0-2 0,0 1-1 0,3 1-6 16,-2 0-6-16,3 0-9 0,-2 0-14 0,0 3-15 0,1 0-18 0,0 0-20 0,-2 3-27 15,2 0-29-15,-3 0-36 0,2 2-40 0,-1 0-38 0,1 1-36 16,0 0-45-16,0 2-50 0,-1-1-61 0,3 0-68 0,-2 1-28 0,2 0-11 0,-2 0 7 15,2 1 14-15</inkml:trace>
  <inkml:trace contextRef="#ctx0" brushRef="#br0" timeOffset="-88064.19">26851 17782 458 0,'-1'-14'509'0,"1"-1"6"0,-2 3 3 0,-1-1-8 0,2-1-13 0,-3-1-116 16,3 2-164-16,-1 1-77 0,0 0-36 0,1 1-20 0,1 0-10 0,-1 3-9 0,0 1-7 16,-1 0-6-16,2-1-4 15,-1 3-1-15,1 2 2 0,0-1 2 0,0 3 4 0,1 0 1 0,-1 1-1 0,2 1 2 0,0 2 1 0,2 1 1 0,1 2 0 16,-2 2-1-16,2 1-3 0,2 2-3 0,0 2-6 0,-1 0-5 0,3 4-5 0,-3 1-6 16,2 0-6-16,-1 1-1 0,1 3-3 0,0 1-2 0,-1-1-4 0,0 3-2 15,-1-1-2-15,0 1-5 0,1 0-4 0,0 1-9 0,-1 1-10 0,-1-1-7 16,0-1-8-16,-1 2-8 0,-2-1-6 0,2 0-7 0,-3 0-8 0,1-1-6 15,-1-1-9-15,-1 0-9 0,-1 0-10 0,-2-2-14 0,1 1-11 0,-1-2-19 16,-2 0-15-16,0-2-19 0,-1 0-15 0,0-1-14 0,-3 0-9 0,2-1-10 0,-2-2-9 16,0 1-8-16,-2-2-8 0,1 0-9 0,-1-3-12 0,-1 3-12 15,0-5-14-15,1 1-26 0,-1-3-34 0,-1 1-9 0,2-5 135 0</inkml:trace>
  <inkml:trace contextRef="#ctx0" brushRef="#br0" timeOffset="-87795.19">26766 18422 75 0,'2'-5'325'0,"3"-1"-17"0,-4 2-19 0,1-3-79 0,-2 1-108 15,0 2-98-15,-2-3-95 0,1 3-79 0,0-1-70 0,-3 0-54 0,3 1-44 16</inkml:trace>
  <inkml:trace contextRef="#ctx0" brushRef="#br0" timeOffset="-86024.19">27476 17613 0 0,'-2'-3'199'0,"-1"3"191"0,-2-1 1 0,0 1-17 0,-1 0-24 0,1 0-83 16,-2 0-112-16,-1 1-50 0,1-1-22 0,-2 2-5 0,3-1 1 0,-3 0 5 0,3 2 3 31,0-2 3-31,-2 1 4 0,3-1 0 0,0 0 1 0,-1-1-4 0,3 1-4 0,-1-1-8 0,1 0-9 0,-1 0-10 0,3 0-11 0,-1 0-10 0,-2 0-11 16,4 0-8-16,0 0-7 0,0 0-4 0,0 0-5 0,0 0-1 0,0 0-1 0,0 0-1 15,0 0 2-15,0 0 0 16,0 0-1-16,0 0 1 0,4 2-1 0,-2-1 0 0,-1 0 2 0,2-1-1 0,-2 2 2 0,2-1-3 0,-1 0 0 0,0-1 0 0,0 1 1 16,-1 0 0-16,3 0-1 0,-2 0 0 0,0-1 4 0,-1 2 1 0,0-1 2 0,-1 0 3 15,1-1-1-15,1 0 1 0,-1 0 1 0,0 0 2 0,-1 0 2 0,1 0 0 16,1 0 2-16,0 0 0 0,-2 0 1 0,0 0 0 0,0 0-1 0,0 0 0 0,0 0-2 15,0 0 0-15,1 0-2 0,-1 0-2 0,0 1 0 0,0-1-1 0,0 0-2 16,0 0 0-16,0 0-3 0,0 0 0 0,0 0 0 0,0 0-2 0,0 0-3 16,0 0 0-16,0 0-1 0,0 0-1 0,0 0-1 0,0 0 1 0,0 0 1 0,1 2 0 15,-1-2 0-15,0 0 0 0,0 0 0 0,0 0 1 0,2 1 1 0,-1 0 4 0,-1-1 3 16,1 0 5-16,-1 2 4 0,1-2 2 0,1 1 1 0,-1-1 2 0,0 1 0 16,-1 1 3-16,2-1 0 0,0 0 1 0,-1-1 2 0,2 2 0 0,-1-1 2 0,-2 0-3 0,1-1 0 15,1 3-2-15,-1-2-3 0,0 1-2 0,-1 0-1 0,1-1 0 0,1 2 0 16,0 0 1-16,-2-1 0 0,1 1 0 0,1 0-1 0,0-1-3 0,-1 2-1 15,-1-1-1-15,1-2-3 0,1 3 3 0,0-1 3 0,-2 0 5 0,3 0 2 0,-1 2 0 16,0-1-2-16,0 0 1 0,-1-1-2 0,3 1 1 0,-2 0 0 0,2 0 0 0,-1-2 0 16,-1 2 0-16,4 1 1 0,-2-1-4 0,0-1-3 0,1 1-4 0,1 0-3 15,-1-1 0-15,0 1-2 0,0-1 0 0,1 1-1 0,-1 0 0 0,0-1 0 0,1 1 1 16,-1 0 0-16,0-2 3 0,-1 2 2 0,1 0 1 0,-1 0 4 0,-1-2 3 16,1 1 6-16,0 1 2 0,-2 0 4 0,1 0 3 0,-1-1 1 0,-1-1-2 15,2 2 0-15,-2 0-1 0,2 0-1 0,-2-1 0 0,1 1-4 0,-2-2-2 16,2 1-4-16,-1 0-6 0,0-1-4 0,0 2-3 0,-1-1-4 0,2-2-3 15,-1 3 0-15,0-1-1 0,-1-1 0 0,1 2-1 0,1-2 0 0,-1 2 0 0,0-1 0 16,0 1-1-16,3 0 1 0,-3 2 0 0,2-1 0 0,-1 0-1 0,2 0 1 16,-1 1 0-16,1 0 0 0,-1 1-1 0,-1-1 2 0,2 2-1 0,-1 0 0 15,-1-1 0-15,-1 0 1 0,3 1-1 0,-2 0 0 0,1-1 0 16,-2 1 1-16,2-2-2 0,-1 3 1 0,0-2 0 0,0 1-1 0,-1-2 0 0,3 1-1 16,-2-2 1-16,0 3-1 0,-1-3 1 0,0 2-1 0,-1-1 1 0,1-2 0 15,1 3 0-15,-1-2 0 0,0 0 0 0,-1 1-1 0,1-2 1 0,1 1 0 16,-2 0 1-16,0-1 0 0,0 1-1 0,0 2-1 0,0-2 1 0,0 0 1 15,0 1 0-15,0 0 0 0,-2-1-1 0,1 2 0 0,1-1 0 0,-1 1 1 16,0 0 0-16,-1-1-1 0,1 3 0 0,1-2 0 0,-2 1 1 0,0-2 0 16,0 1-1-16,-2 0 0 0,3-1-1 0,-1-1 0 0,0 3 1 0,0-2-1 15,-1-1 0-15,2 1-1 0,-2 0 0 0,2-3 0 0,-2 3 1 0,0-2 0 16,2 1-1-16,-2-1 0 0,2-1 0 0,0 0 0 0,0 3 0 0,-1-3 0 16,0 0 0-16,-1 1 1 0,1 0-1 0,0-1 1 0,0 1-1 0,0 1 0 0,-1 0 0 15,2-1 0-15,-3 1 0 0,2 0 1 0,-2 1 1 0,0 0 0 16,2-2 0-16,-1 4-1 0,0-2 0 0,-1 1 1 0,0-1-1 0,-1 1-1 15,1 0 1-15,1 0 0 0,-2-1 0 0,1-1 0 0,0 3-1 0,-1-3 0 0,0 3 0 16,3-2 0-16,-2 1-1 0,2-1 1 0,-1 1 0 0,-2-1-1 0,3 2 1 16,-1-2-1-16,0-1 1 0,0 3 0 0,0-2 0 0,2-1 0 0,-2 0 0 15,0 2 2-15,2-2-1 0,0 0 0 0,-1 2 0 0,1-4 0 0,1 2 1 16,-1 0 0-16,0-1 0 0,-1 1 0 0,1 0 0 0,1-1-2 0,-1 0 1 0,0 0 0 16,-2 0 0-16,3-1-1 0,-2 1 1 0,-1-1 0 0,2 3 0 15,-1-2 0-15,-1 1 0 0,-1 0 1 0,1-1 0 0,0 1 0 0,-1 0-1 16,1 0 1-16,-1 1 1 0,-1-1 0 0,1 1 0 0,1 0-1 0,0-1 0 0,-1 1 0 15,1-2 0-15,0 1 1 0,1 0-1 0,-1-1-1 0,2-1 0 0,-2 1 0 16,2-1 0-16,1 0 0 0,-1-1 1 0,0 0-2 0,-2 1 1 0,3-2 0 16,-1 2 0-16,0-2 1 0,0 0 1 0,-1 0 1 0,2 0 1 0,-1 1 2 15,0 0 0-15,-2 0 0 0,2 1 1 0,-2 1-1 0,1-2 2 0,-3 2 0 16,3 1 1-16,-2 0 0 0,0 0 0 0,-1 1-2 0,0 0 0 0,1-1 0 16,1 1-4-16,0 0 0 0,-2-1-2 0,3 0 1 0,-2 2 0 0,2-2 0 15,-1-2-1-15,1 2-2 0,0 0 0 0,-1-2 2 0,0 1-2 0,2 1 0 16,-2-2 0-16,2 0 1 0,0 0 0 0,0 0 1 0,-1 0 0 15,1-1-1-15,1-1 0 0,-1 1 0 0,0 0-1 0,-2 1 0 0,3-3 0 0,0 1-1 0,0 0 1 16,-1 1-1-16,1-2 1 0,0 2-1 0,0 0 1 0,0-1 0 16,0 2-2-16,0-2-1 0,0 1-6 0,0 0-7 0,0 0-11 0,0 0-13 0,0-1-16 15,0 2-17-15,0-2-16 0,0 0-15 0,0 1-14 0,0-2-16 0,0 0-16 16,0 0-19-16,0 0-24 0,0 0-27 0,0 0-27 0,0 0-29 16,1 0-30-16,3 0-31 0,-3-2-58 0,2 0-74 0,-1 0-31 0,2 0-15 0,0-4 1 15,1 0 6-15</inkml:trace>
  <inkml:trace contextRef="#ctx0" brushRef="#br0" timeOffset="-81337.86">28225 17951 0 0,'-5'-2'318'15,"3"0"172"-15,-1-1 3 0,3 1 3 0,-2-2 5 0,-1 0-68 0,3-1-100 16,-1 2-86-16,0-1-79 0,-1 1-38 0,1 0-22 0,1 0-18 0,-1 2-19 0,-1-2-11 15,2 2-6-15,0 0-2 16,0 1-2-16,0 0-3 0,0 0-3 0,0 0-4 0,2 0-1 0,-1 1 5 0,2 0 8 0,-1 1 4 16,1 0 3-16,-1 0 2 0,2 0-3 0,0 2-3 0,-2 1-1 0,3-2-4 0,-1 2-1 0,-2-1 0 15,3 0 0-15,-2 1 0 0,-1 1-2 0,1-2-8 0,-1 0-9 0,0-1-6 16,0 1-2-16,-1 0-1 0,-1 0 2 0,3-1 3 0,-2-1 4 16,0 2 2-16,-1-3 3 0,1 1 0 0,-1-1 0 0,0 1-1 0,0-1-1 0,0-1-2 0,0 0-3 15,0 0-1-15,0 0-4 0,0 0-4 0,0 0-10 0,0 0-14 0,0 0-19 16,0 0-22-16,0 0-23 0,0 0-20 0,0 0-21 0,0 0-20 0,0 0-22 15,0 0-33-15,-1 0-35 0,1 0-34 0,-1-1-35 0,0-1-30 0,-2 2-30 16,3-2-47-16,-1 0-57 0,0 1-40 0,0-2-29 0,-1 0-5 0,2-1 9 16</inkml:trace>
  <inkml:trace contextRef="#ctx0" brushRef="#br0" timeOffset="-80784.87">28244 18245 479 0,'-8'-2'557'0,"2"0"3"0,1 0 0 0,0-2 0 0,-1-1-1 0,0-1-84 0,-2 4-121 16,3-4-105-16,0 3-100 0,-1-2-45 0,3 3-20 0,-1-1-17 0,0 1-17 15,0 0-7-15,3 0-5 0,-3 1-1 0,3-1 0 0,1-1-2 0,1 2-1 16,1 0-4-16,1 0-2 0,0-1-7 0,0 2-8 16,3-1-5-16,1 1-5 0,-1 0 0 0,4 0-2 0,-2 0 0 0,0 0-1 0,2 1-1 0,0-1 1 15,-2 2-1-15,0-1 0 0,0 0 0 0,-1 0 0 0,-1-1 1 0,-1 2 1 0,0-1 2 16,-1 0 1-16,0 0 3 0,-2-1 2 0,-2 1 1 0,1 0 3 0,-1 0 3 0,0-1 1 15,-1 3 1-15,1 0 1 0,-2-2 1 0,-2 1 1 0,2 0 0 16,-1 1 0-16,-1-1-2 0,-1 1-1 0,0 1-1 0,2-3-3 0,0 0-2 0,-1 1-2 16,2 0-2-16,-2 0-2 0,2 0-5 0,-1-1-2 0,3-1-6 0,-1 2-6 15,1-2-4-15,0 0-6 0,0 0-3 0,0-2-3 0,1 1-1 0,-1-1 1 16,3-1-3-16,-1 0 1 0,1 1-2 0,-1-4 2 0,2 3 2 0,-2 0 4 16,2-1 4-16,-1 0 5 0,0 0 4 0,1 2 6 0,-1-1 4 0,0 0 2 15,0-1 4-15,-2 3 4 0,3-2 2 0,-2 3 4 0,-1-2 4 0,1 0 3 16,-1 2 2-16,0-1 3 0,-1 0 5 0,0 1 8 0,0 0 5 0,1 1 5 15,1 0 2-15,-1 2 2 0,0 0-2 0,-1 1-2 0,3 2-1 0,-2-1-4 16,1 4-1-16,-2-1-4 0,2 3-3 0,-2 1-2 0,0-1-7 0,-2 4-8 16,2-1-7-16,-3 1-9 0,0 1-8 0,-2 2-7 0,0 0-15 0,-3 1-20 15,0-1-25-15,-2 2-28 0,-1-1-29 0,-3 1-33 0,1 1-44 0,-2-3-49 16,-1 3-48-16,-2-2-46 0,-2 2-87 0,-1 1-104 0,0 0-48 0,-3-1-22 16,1 2-2-16,-1-4 9 0,-2 4 21 0,0-2 398 0</inkml:trace>
  <inkml:trace contextRef="#ctx0" brushRef="#br0" timeOffset="-52517.52">29162 11617 289 0,'-3'-4'367'16,"2"2"-27"-16,-2-1-40 0,2 0-66 0,0 1-77 0,0-1-43 0,-1-1-25 15,1 2-6-15,1 0-3 0,0 1 4 0,0-2 3 0,0 2 2 0,1-2 2 16,1 2 1-16,-1-2-2 0,0 2-2 0,-1 1-4 0,1-1-1 0,1 1-5 16,-1-2-2-16,0 1-6 0,-1 1-6 0,0 0-8 0,0 0-3 0,0 0-6 15,0 0-3-15,0 0-5 0,0 0-2 0,0 1-3 0,0 1-1 0,0 0 0 16,0 2-4-16,0 0-3 0,0 0-2 0,0 3 2 0,0-1 0 0,0 2 2 16,0 0-1-16,0 1-1 0,0 0-1 0,0 2-1 0,0 1-1 0,0-2 0 15,0 2-1-15,0 1-1 0,2-1-2 0,-1 1 0 0,0-1 1 0,0 1 1 16,3 1-2-16,-2-1-3 0,0 1 1 0,0-3 0 0,-1 1-2 0,2 0 1 15,-2 1 1-15,2-1-1 0,0 0 3 0,-2-2 0 0,2 1 2 0,-2-2 2 16,2 3-2-16,-1-2-2 0,0-2-1 0,0 3 0 0,-1-2 0 0,3 0 2 0,-2 0 3 16,0 0 4-16,0 2 4 0,1-2 2 0,-1 3 0 0,1-2 1 15,0 1-1-15,-2 0 0 0,2 1 0 0,-2-1 0 0,2 0-1 0,-1-1 1 0,0 0-3 16,0 1-2-16,-1-2-4 0,2 0-6 0,-2-1-4 0,0 0-4 0,-1 1-2 0,1-2 0 16,-1-1 1-16,0 0 3 0,0 0 4 0,0-1 5 0,2-2 5 15,-2 1 8-15,0-1 5 0,0-1 7 0,0 1 2 0,1-2 2 0,0-1 0 16,-1 0 0-16,0 0 0 0,0 0-2 0,0-1-2 0,1-2-4 0,-1-1-6 0,0-1-6 15,0 0-6-15,0-2-8 0,0-1-5 0,0-1-7 0,0-1-2 0,0-1-3 16,0-2 0-16,-1-1 0 0,1-1 0 0,-1-2 0 0,0-1-1 0,-1 1 1 16,1-2 0-16,1-1 2 0,-1 1 1 0,0-2 0 0,-2 3 0 0,2-1 2 15,-1 0-2-15,0 0 1 0,2 2 0 0,-2 0-1 0,1 1 1 0,-1 2 0 16,0 0 0-16,-1 0 1 0,2 3-1 0,-3 0 1 0,3-1 0 0,-1 3 0 16,-1 1 2-16,2-1 0 0,-2 2 1 0,3 1 1 0,-2-1 1 0,1 2 2 15,-2-1 0-15,3 2 0 0,-1-2 2 0,0 3-2 0,0 0-1 0,-1-1 0 16,2 0-1-16,-1 0-1 0,0 0-1 0,-1 0 0 0,1 0 0 0,1 1 0 15,0 0-2-15,0-1-1 0,0 0-2 0,0 1 1 0,0-1-1 0,0 2-2 16,0-1 0-16,0 0 0 0,0 2 0 0,0 0 0 0,0 1 0 0,0 0-2 16,0 0 0-16,0 0-1 0,0 0-1 0,0 0 1 0,1 0-1 0,1 0 1 15,-1 1 0-15,0 0 0 0,2 2 2 0,-1-2-1 0,2 3 0 0,-2-1 1 16,2 0-1-16,0 0 2 0,0 1-1 0,2 1 0 0,-1 0 0 0,0 0 0 0,2 0 0 16,-2 0 0-16,1 2 0 0,3-2-2 0,-3 3 1 0,3-3 0 0,-2 3 1 15,3 0-1-15,-2 0 0 0,-1-2 0 0,2 3 1 0,-3-1-1 0,3 0 0 16,-2 1 0-16,1-1 1 0,-1 3-2 0,-1-2 1 0,3 0 1 0,-3 0 1 15,3 1-1-15,-3-1 0 0,2 1 0 0,0 1 2 0,-1-1 0 0,1 0 0 16,-2 1 0-16,2-2 1 0,-1 3 0 0,1-1 0 0,-1 0-1 0,1 1 1 0,-1-1-1 16,1-1 1-16,-1 2-1 0,2-1 1 0,-2 0 0 0,3 1-1 15,-2-2 0-15,0 0-1 0,-1 0-1 0,0 1 1 0,0-2 1 0,1 2 0 0,-1-2 0 16,0 0 1-16,-1 0 0 0,1-1-1 0,-2 0 0 0,0-2-1 0,1 2 1 16,-2-2 2-16,0 0 1 0,-2-2 4 0,2 1 4 0,0-1 3 0,-2 0 2 15,-1 0 1-15,2-1 2 0,-2-1 1 0,2-2 1 0,-1 0 1 0,0 0 0 16,0-1-1-16,2-3 0 0,-1 0-2 0,0 0-2 0,-1-5-1 15,2 1-5-15,-1-1-2 0,0-4-3 0,1 0 0 0,-3-2-3 0,2 0-1 0,-1-4 0 16,0 1 0-16,-1-2 1 0,0-1 0 0,0 1 0 0,-1 0-1 0,0-2 1 16,0 0-1-16,-1 1 1 0,0 2-1 0,0-2-3 0,-1 2-1 0,0-2-5 15,-1 3-4-15,2 1-6 0,-2-2-7 0,2 2-7 0,-2 0-15 0,0 2-18 16,2 0-22-16,-2 1-22 0,2-1-25 0,-1 2-22 0,0-1-35 0,0 1-36 16,1 1-44-16,-1 0-44 0,2 0-56 0,0 2-58 0,0-1-70 0,0 1-76 15,0-1-21-15,0 2 0 0,0-1 14 0,2 0 19 0</inkml:trace>
  <inkml:trace contextRef="#ctx0" brushRef="#br0" timeOffset="-52102.51">30119 11773 253 0,'0'-9'482'0,"-1"2"1"0,1-2 6 0,0 1 3 0,0 0 4 0,1-1-111 16,-1 1-162-16,2-1-79 0,0 1-38 0,-1 0-21 0,4 1-13 16,-2 0-9-16,0-2-7 15,3 2-1-15,0 0-2 0,0 0-3 0,0-1-2 0,0 3-5 0,0-3-5 0,2 3-7 0,-1 1-6 0,1-1-7 0,-1 1-4 0,1 2-4 16,-1-2-4-16,1 3-3 0,-1 0-1 0,2 1-1 0,-2 1 0 0,3 3-1 0,-2-1 1 16,0 3-2-16,1 1 1 0,0 2-1 0,-2 0 0 0,-1 3 0 0,2 1 2 15,-2 1 1-15,-1 1 0 0,1 2 4 0,-2 1 3 0,-2 2 4 16,1-2 6-16,-2 3 3 0,0-1 6 0,-1 2 3 0,-1-2 6 0,1 1 7 0,-2-1 10 15,-1 1 8-15,-1-2 8 0,1 0 5 0,-2-1 7 0,1-1 3 0,0-1 5 16,-1-2-1-16,-1 1-1 0,1-2-2 0,0-3-1 0,0 1-5 0,0-1-3 16,0-3-8-16,0-1-10 0,-1 0-8 0,1-2-8 0,0-2-8 0,-2 1-7 15,1-3-6-15,-1-2-8 0,1 1-7 0,-1-3-4 0,-1-1-6 0,1-2-4 16,-1 0-3-16,1-2-3 0,1-1-4 0,-2-2-1 0,3-1-3 0,-1-1-3 16,1-1-5-16,-1 1-6 0,2-2-5 0,0-1-5 0,2 0-10 0,-1 0-9 15,1 0-11-15,0 3-11 0,0-2-12 0,2 0-12 0,-1 0-14 0,0 2-17 16,1 0-26-16,0-1-31 0,0 2-28 0,0 0-26 0,1 1-28 0,0-1-26 15,1 1-42-15,0 3-50 0,2-2-48 0,-1 1-50 0,1 1-16 0,0 1-6 16,2-1 10-16,0 2 386 0</inkml:trace>
  <inkml:trace contextRef="#ctx0" brushRef="#br0" timeOffset="-51791.51">30611 11586 0 0,'-5'-4'2'16,"0"0"419"-16,-1 1 11 0,2-2 13 0,1 0 12 0,0 1-80 0,-1-2-120 0,2 1-66 0,-1 1-43 16,2-1-22-16,1 1-14 0,1 0-6 0,4-1-2 31,-1 0-4-31,1 1-3 0,1-3-8 0,4 3-13 0,-1-2-13 0,2 0-15 0,0 2-9 0,2-1-5 0,0 0-7 0,2 2-5 0,1-1-4 0,-1 2-6 0,0-2-7 0,1 3-5 15,2-2-9-15,-1 3-10 0,-1 0-11 0,0 0-12 0,1 0-15 0,-1 0-17 16,-1 1-17-16,-2 1-18 0,2-1-17 0,-2 1-19 0,-1 1-15 0,-1-2-14 16,0 2-14-16,-2 0-12 0,1 1-16 0,-2-1-16 0,0 1-24 0,-3 0-26 15,1 2-42-15,0-3-47 0,-2 0-16 0,1 1 71 0</inkml:trace>
  <inkml:trace contextRef="#ctx0" brushRef="#br0" timeOffset="-51571.51">30878 11534 205 0,'-5'-1'411'0,"0"1"2"0,3-1 5 0,-1-1-72 0,0 1-105 16,0 0-65-16,-1 0-47 0,2-1-18 0,-1 1-6 0,2 1-6 0,-1 0-2 15,-1 0 0 1,3 1-1-16,-1 2-2 0,0-1-1 0,-1 2-1 0,1 2 0 0,1 0-2 0,-1 2-2 0,0 1-4 0,-2 2-4 0,3-1-11 0,-1 3-12 16,0 2-11-16,0-1-8 0,-1 3-7 0,2 2-7 0,-1-1-3 0,0 0-2 15,0 2-4-15,-1 1-5 0,2 1-3 0,-1-2-4 0,-1 2-2 0,0-1-4 0,-1 1-9 16,1 0-10-16,1-1-19 0,1 1-24 0,-1-2-23 0,0 1-21 0,-1-2-25 15,1 0-26-15,1 0-29 0,-1-2-29 0,0 0-49 0,-1-1-57 0,2-1-65 16,0-1-70-16,0-2-28 0,0 0-5 0,2-3 10 0,-1-2 425 0</inkml:trace>
  <inkml:trace contextRef="#ctx0" brushRef="#br0" timeOffset="-49795.52">31478 11794 0 0,'-2'-6'60'0,"-2"-2"286"0,-1 1-6 0,0 1-48 0,0 0-66 16,0-1-44-16,-1 0-32 0,1 3-16 0,1-2-7 0,-1 1-1 0,0 0 1 15,1 0 0-15,2 2 0 0,-2-1-3 0,2 1-4 16,-2 0-5-16,3-1-7 0,-2 4-8 0,2-3-10 0,0 2-11 0,0-2-14 16,-1 2-9-16,2 0-8 0,-1 0-8 0,1 1-3 0,0 0-2 0,-1 1-1 0,0 0 1 0,-1 2-1 15,2-1 1-15,-2 1-1 0,1 4 3 0,-1-1 1 0,1 2 4 0,1 0 3 16,-1 1 0-16,0 2 0 0,-1-1-3 0,1 3-4 0,1 0-4 0,-1 0-3 16,0 2-1-16,-1-1-1 0,1 1-1 0,-1 1-2 15,-2-1-2-15,3 2-3 0,-2-1-4 0,3 0-3 0,-1-1-2 0,0 1-2 0,0 0 0 0,-1 0-2 16,2 0 1-16,0-1-2 0,0 0-2 0,0-1 0 0,0-1-2 0,0 0 0 15,0-1 0-15,0 0-1 0,2 0 0 0,-1-2-1 0,0-2 1 0,0 1 0 16,-1-1 1-16,2-1 0 0,-1-1 4 0,-1-1 5 0,0 1 4 0,0-4 5 16,0 2 2-16,0 0 1 0,0-3 0 0,0 1 2 0,0-2 0 0,0 0 0 15,0-3-1-15,0 1-2 0,0-2 0 0,0-2-2 0,0-1-4 0,0-1-5 0,0-3-4 16,0-2-5-16,0 1-1 0,0-3-2 0,0-2-2 0,0-1 0 16,0-4 0-16,0 1 0 0,0-2 1 0,1 0 1 0,-1-2 1 0,1 2-1 15,2-1 0-15,-2 0-1 0,0 2 1 0,-1 1 0 0,1 0-1 0,1 5 0 16,-1-1 1-16,0 2 1 0,-1 0 0 0,1 2-1 0,1 1 0 0,-1 2 0 0,0 1-1 15,-1 1 0-15,1 0 0 0,1 1 0 0,-1 1-1 0,1 0 0 16,-2 1 1-16,2 1-1 0,-1 0 1 0,0 2 0 0,0-1 0 0,-1-1-1 0,2 3 1 16,-1-2-1-16,0 2 0 0,0-1 1 0,2 1 0 0,-2 1 1 15,3-1 0-15,-2 0 1 0,-1 1-1 0,2 0 0 0,-2 0 0 0,2 1-1 0,-1 0 1 16,1-1-1-16,-1 2 0 0,3 0 0 0,-2 2 0 0,0 0 0 0,1 0 0 16,2 1 0-16,-2 3 1 0,0-1-1 0,1 1-1 0,1 2 0 0,-1-1 0 0,0 3 0 15,1-1 1-15,-1 0 0 0,1 1 1 0,-1 1-1 0,3-1 1 0,-2 0 1 16,1 1-1-16,-2 0 1 0,2 0 0 0,0 0 0 0,-1 0 0 0,-1 1 0 15,2-1 1-15,0 0 1 0,-1 0 0 0,0-1 1 0,0 0-1 0,2 0 2 16,-1 0 1-16,-2 0-1 0,3 0 1 0,-2 0 0 0,0-1 0 0,0 0 1 16,-1 0-1-16,0-1 1 0,0-2-1 0,1 3-1 0,-2-3 0 0,1-1 0 15,-1 1 3-15,1 0 5 0,-1-1 4 0,-1-1 5 0,0-1 7 0,-1 1 8 16,2-2 6-16,-3 0 10 0,2-1 7 0,-1 1 10 0,-1-2 5 0,1-1 5 16,-1 2 2-16,0-2 1 0,-1 0-5 0,3-1-2 0,-1 0-6 0,1-1-7 15,-1-2-5-15,-1 1-9 0,2-1-7 0,-2-3-9 0,3 0-9 0,-2-3-8 16,3 1-7-16,-2-3-4 0,-1 0-3 0,2-2 0 0,-1-1-1 0,0-2 0 15,1 0 0-15,-2-2-1 0,1-1-2 0,-2-1-1 0,2 0-4 0,-1-2-5 16,-1 0-5-16,3 0-10 0,-3-2-8 0,0 3-11 0,1-1-14 0,-1 1-16 0,0 0-14 16,-1 1-14-16,0 2-14 0,0 1-14 0,0 1-19 0,0 3-21 0,2 0-25 15,-1 2-25-15,0 2-20 0,0 0-18 0,-1 1-15 0,3 2-13 16,-1 0-23-16,3 1-27 0,-1 0-54 0,0 2-68 0,1-2-26 0,2 1-11 0,-1 2 8 16,2 0 183-16</inkml:trace>
  <inkml:trace contextRef="#ctx0" brushRef="#br0" timeOffset="-49338.52">32103 11761 118 0,'-3'-4'425'0,"1"2"8"0,-2-2 9 0,2 1-44 0,-1 2-68 0,-2-3-67 0,3 1-67 15,-1 1-35-15,0-2-22 0,0 3-14 0,0-1-15 0,2 1-11 16,-2-2-11-16,0 2-7 0,3 1-8 0,-1-1-9 0,0-1-9 0,-1 2-9 0,2 0-11 15,0 0-8-15,-1 2-8 0,1-1-2 0,-1 0-4 0,0 3 0 16,-1-1-1-16,2 2 1 0,-1 0 1 0,1 2 2 0,0 1 2 0,0 0 0 0,0 1 2 16,0 1 1-16,0 2 0 0,0-1-1 0,0 1 0 0,0 1 0 0,0 1 1 15,1 1 0-15,-1 0 0 0,0 0 2 0,0 0 2 0,0 1 0 0,0 1 0 16,0-1-2-16,0 0 1 0,0-2-1 0,0 2 1 0,0-2 0 0,0 1-1 16,0-1 0-16,0-1-1 0,0 0-1 0,2-2-2 0,-1-1-1 0,0 1-2 15,-1-1 1-15,1-2 0 0,2 0 1 0,-2 1-1 0,2-2 0 0,0-1 0 0,-2 1 0 16,3-2 1-16,-1 2 2 0,-1-2 2 0,3 0 2 0,0-1 4 15,-1 0 1-15,1 1 1 0,0-1-1 0,1 0 0 0,0-1 2 0,-1-1 2 0,3 2 3 16,-2-2 3-16,1-2 0 0,-2 1 1 0,2-1-1 0,1 0-2 0,-2-1-4 16,2-1-3-16,-1 0-1 0,0-2 0 0,1-1-1 0,-3-1 0 0,2 0-3 15,0-1-3-15,-1-2-3 0,-1 0-3 0,2-2-4 0,0 1-1 0,-2-2-2 16,1 0-2-16,-1-1 0 0,0-1 0 0,-1-1-1 0,0 0 0 0,0 0 0 0,1-1-1 16,-2 1-1-16,-1-1 0 0,3 0 0 0,-4-1-1 0,2 1 0 15,-2 2-3-15,2-2-3 0,-2 2-6 0,0-1-9 0,-1 2-8 0,1 0-14 0,1 1-17 16,0 0-15-16,-1 3-16 0,-1-1-18 0,0 2-21 15,0 0-32-15,0 1-36 0,0 2-28 0,0 1-23 0,1-1-21 0,1 1-18 0,-1 0-23 0,0 3-24 16,-1-1-55-16,2 1-67 0,-2 1-33 0,0 0-19 0,0 0 4 16,3 1 13-16</inkml:trace>
  <inkml:trace contextRef="#ctx0" brushRef="#br0" timeOffset="-48936.52">32634 11853 0 0,'-1'-5'328'0,"1"2"96"0,-1-1 14 0,-3-1-33 0,3 1-57 0,-1-1-58 0,0-1-62 16,0 0-31-16,-1 1-17 0,2-1-14 0,-1 0-11 15,0 2-10-15,0 0-11 0,1-1-9 0,-1 1-9 0,1 0-15 0,1 1-13 0,-1 1-17 0,0-1-18 0,-1 2-13 16,1-2-12-16,1 2-9 0,0 1-7 0,0 0-5 0,0 0-5 0,0 3-3 0,0-1-1 16,0 2 1-16,0 0 0 0,0 0 0 0,1 4 0 0,1-1 0 0,-1 1 2 15,-1 2 0-15,0-1 0 0,0 2 2 0,0 0-1 0,0 1 0 0,0 1 1 16,0 0 1-16,0 2 0 0,-1-1 2 0,-1-1 1 0,1 2 0 0,1-1 1 15,-2-1-1-15,-1 2 0 0,2-1 3 0,-3-1 3 0,3 1 2 0,-1-1 4 0,0 0 0 16,0-1 2-16,-1-1 0 0,2 2 1 0,-2-2-1 0,2-2 0 0,-2 0 0 16,0 2-2-16,2-3 0 0,-2 1 1 0,2-3-3 0,-1 2-4 15,0-1-2-15,1-1-3 0,0-2-1 0,0 2-3 0,-2-1 0 0,3-2-2 0,0 0 1 0,0 1-1 16,0-1 3-16,0-1 2 0,0 0 0 0,0-1-1 0,0 2 0 0,0-2 1 16,0 0 1-16,3 1 1 0,-2-1 0 0,0 0 4 0,0-1 2 0,-1 2 3 15,2-2 2-15,-1 0 2 0,0 0 0 0,2 0-1 0,-1 0-1 0,2 0 1 0,1 0 0 16,-1-2 0-16,1 2-1 0,2-1-1 0,-1-2-3 0,0 2-4 0,3-3-7 0,-1 2-9 15,0-1-12-15,2-1-12 0,0 0-10 0,-1 0-11 0,1 0-12 0,-1 0-11 16,0 0-11-16,0 2-10 0,0-2-15 0,-2 1-15 0,3-1-18 0,-2 2-18 16,0 0-15-16,2-2-14 0,0 2-9 0,-2-1-9 0,1 2-8 0,0-2-9 15,2 3-16-15,-3-1-20 0,0-1-42 0,1 1-53 0,0-1-36 0,-2 0-28 0,3 0-4 16,-2-1 145-16</inkml:trace>
  <inkml:trace contextRef="#ctx0" brushRef="#br0" timeOffset="-48501.52">32996 11748 366 0,'-1'-1'369'0,"-2"-3"-44"0,3 1-66 0,-1 1-59 0,0-1-60 0,0 2-32 15,-1-1-24-15,2 1-10 0,0 0-4 0,0 1-2 0,0 0-1 0,0 0 1 0,0 0 2 32,0 0 1-32,2 1 2 0,-1 0 0 0,0 1-1 0,0 2 3 0,-1 0 3 0,3 0 3 0,-2 0 2 0,1 2-3 0,-2 0-5 0,2 1-3 0,0 1-3 15,-1 3-5-15,-1-1-6 0,2-1-3 0,-1 3-2 0,0 1-2 0,-1 0-2 0,1-1-4 16,1 3-4-16,-2-1-6 0,0-1-7 16,0 2-4-16,0-1-2 0,-2-1-4 0,1 2-2 0,1-1-2 0,-1-1 2 0,0 0-2 0,-1 0 0 0,2-1-2 0,-1 1-3 15,0-2-2-15,0 1 0 0,-1-2 0 0,2-1 1 0,-1 1 0 0,0-1-1 16,0-1 2-16,1-1 2 0,0 1 3 0,0-1 2 0,0-2 2 0,0 2 3 15,0-1 1-15,0-2 2 0,0 3 0 0,0-3 1 0,0 1 1 0,0 0 3 16,1-1 2-16,0 0 1 0,0 0 1 0,-1 0 0 0,2-1-2 0,0 0-1 0,-1 1-1 16,2-1-1-16,-1-1 0 0,3 1-2 0,-1 0 0 0,0-1-1 0,0 2-3 15,2-2-3-15,-1-1-2 0,1 2-2 0,1-1-2 0,1-2-4 0,-1 2-6 0,3-2-10 16,0 0-11-16,-1 0-8 0,2-2-8 0,-1 1-8 0,2-2-8 0,-2 2-8 16,3-2-13-16,-1 1-14 0,-1-1-17 0,0-1-17 0,2 2-19 0,-3 0-20 15,1-2-17-15,-2 2-17 0,1-1-20 0,-3-1-19 0,3 3-43 0,-4-2-54 0,2 1-58 16,-2 0-58-16,-1 0-22 0,1-1-2 0</inkml:trace>
  <inkml:trace contextRef="#ctx0" brushRef="#br0" timeOffset="41972.79">12911 3678 0 0,'-9'4'273'0,"-1"0"101"0,-4 0 10 16,-1 3-65-16,-1 0-99 0,-2 3-45 0,-3 0-21 0,-2 3-6 0,-3 1 1 15,0 3 1-15,-2 3 3 0,-2 0-3 0,-3 4-4 0,1 1-2 0,-3 1-4 16,2 1-10-16,-2 2-11 0,-1 1-10 0,1 1-9 15,2 0-11-15,-1 2-12 0,-1-2-12 16,3 1-11-16,0 0-8 0,2-2-8 0,0 1-4 0,0-1-5 0,4-1-4 0,3-3-5 0,-1 2-3 0,2-2-2 0,2 1-1 0,1-2-5 16,-1 1-1-16,4-3-4 0,0 1-2 0,1 0-4 0,-1 0-7 0,3-1-10 15,1 1-13-15,0-2-12 0,2-1-17 0,-1 1-21 0,1-1-23 0,0 1-25 0,1-2-20 16,-1 1-21-16,3-1-20 0,-2-2-21 0,4 0-34 0,0-1-36 0,0-1-53 16,0-2-60-16,3-2-30 0,-1-1-17 0,3-2 4 0,0-1 126 15</inkml:trace>
  <inkml:trace contextRef="#ctx0" brushRef="#br0" timeOffset="42273.79">11897 4112 0 0,'0'-17'286'0,"-2"0"135"0,-2 2 8 0,3-1-4 0,-2 0-12 0,2 2-89 0,-2-1-123 15,2 4-59-15,1 0-28 0,-1 2-20 0,0 0-13 0,-1 3-4 16,2 0 1-16,0 2-6 0,2 2-6 0,0 2-3 0,1 0-1 15,1 3 0-15,2 2 2 0,0 1 4 0,0 3 1 0,4 1 2 0,0 2 5 0,4 1-5 0,1 4-6 16,2 2-7-16,2 0-9 0,2 0-7 0,1 2-7 0,3 0-5 16,1 2-6-16,6 0-3 0,-1 0-3 0,4 2-4 0,1 1-3 0,1-1-3 0,3 0-2 15,0 2-1-15,1 0 0 0,2 0-2 0,-2 1 0 0,3 0-2 0,-1 1-1 16,-1 0-6-16,0-1-10 0,-3 3-10 0,2-1-11 0,-4 0-12 0,1-1-13 16,-4 0-20-1,-1-1-22-15,-6-1-26 0,2 0-29 0,-5 0-25 0,0-2-24 0,-4 1-41 0,1 1-46 0,-6-3-53 0,0 0-55 0,-4-2-32 0,-1 0-24 16,-3 1-2-16,-2-1 8 0</inkml:trace>
  <inkml:trace contextRef="#ctx0" brushRef="#br0" timeOffset="42515.79">11878 5191 0 0,'-13'4'313'0,"-1"-2"134"0,4 0 5 0,-1-2 4 0,0-2 4 0,3 0-56 16,2 1-82-16,-1-2-89 0,2 2-93 15,1-2-42-15,0 2-21 0,2-3-7 0,2 1-3 0,0 1-1 0,4-2-2 0,-2 1-4 0,3-1-7 0,1 0-6 0,3 0-5 16,-2 1-6-16,3 0-3 0,0-1-8 0,1 0-7 0,1 0-11 16,-1 0-14-16,0 0-14 0,-1 1-19 0,1 1-15 0,-1-2-18 15,-3 1-17-15,1 1-19 0,1-1-21 0,-3 1-18 0,0 0-19 0,-1 1-21 0,-1-2-18 16,0 2-22-16,-2 1-53 0,2-2-70 0,-2 1-43 0,-1 0-30 0,1 0-6 0,-1-1 2 16</inkml:trace>
  <inkml:trace contextRef="#ctx0" brushRef="#br0" timeOffset="43524.79">16146 4191 177 0,'11'-4'355'0,"1"1"2"0,-1-2 1 16,-2 2-75-16,-1-1-112 0,1 1-51 0,-2 0-23 0,-1-1-10 0,0 3-2 16,0-1 0-16,-3 0 1 15,1 1 2-15,0 1 4 0,-3-2 6 0,2 2 6 0,-1 0 5 0,-1 0 6 0,-1 2 0 0,0-1-2 0,-1 2-2 16,-3 1-6-16,2 1-6 0,-2 2-5 0,-1 1-6 0,-3 2-5 0,0 0-6 0,-2 4-7 15,-1 1-6-15,-3 4-7 0,-1-1-8 0,-1 4-9 0,0 1-4 0,-4 3-3 16,0 3-4-16,-1 2 0 0,-3 2-1 0,0 1-1 0,-1 3-4 0,-4 2 0 16,2 2-3-16,-3 1-2 0,-2 1-4 0,2 2-2 0,-3-2-3 0,-1 2 1 15,1-2-1-15,-1 0 0 0,-1-1-2 0,3-1-2 0,-2 0-1 0,3-5 0 16,3 1-1-16,-1-4 0 0,3 0-1 0,0-3-2 0,4-1 0 0,-1-3-3 16,1 0-1-16,3-2-3 0,2-1-7 0,-2-2-7 0,2 0-12 0,2-2-9 15,-1 0-15-15,0 0-15 0,0-2-22 0,-1-1-21 0,1-1-27 0,0 0-28 16,0-1-23-16,2 1-24 0,-2-2-28 0,0 0-30 0,-1-1-62 0,-1 1-75 15,1-3-36-15,-2 2-18 0,1-3 2 0,-1 3 9 0</inkml:trace>
  <inkml:trace contextRef="#ctx0" brushRef="#br0" timeOffset="44790.8">15407 4547 0 0,'-6'-3'63'0,"-3"-1"307"0,3 0-1 15,-1-4 0-15,-2 2 3 0,0-2-77 0,1 1-113 0,0 0-60 0,-2-1-35 16,4 0-9-16,-3 2 5 0,3-1 6 0,0 2 8 0,0 0 4 16,1 0 6-16,1 1 3 0,0 2 3 0,-1-2 2 0,3 1 0 15,-1 1-4-15,2-1-7 0,-1 2-8 0,0-1-11 0,1 1-8 0,1 0-11 0,0 1-4 0,0 0-2 0,0 0-1 16,0 0 1-16,3 1 2 0,-1 2 2 0,2-2 0 0,1 3-1 0,-2 0-1 16,2 2-5-16,2 0-2 0,0 2-5 0,-1 1-2 0,4-1-5 0,-1 3-6 15,1 2-6-15,0 0-6 0,2 1-4 0,1 3-2 0,-1-1-2 0,4 2 1 16,0 3 1-16,3-1 3 0,0 2 1 0,2 0 4 0,2 2 2 0,2 2 3 15,1 2 1-15,4 0 2 0,0 1 0 0,0 0 2 0,2 3-1 0,1-1-4 0,2 2-3 16,1-1-5-16,0 0-2 0,2 2-2 0,-1-1-4 0,0 1-1 0,-1 0-2 16,1-2-1-16,-1 2-1 0,0-1-1 0,-1-3-2 0,0 1 1 0,-3 0-1 15,-2-4-1-15,0 1 1 0,-4-3 0 0,0 1-2 0,-1-4-1 0,-4 1-1 16,1-3 0-16,-2-1-1 0,0 1-1 0,-4-2 0 0,0-2-1 0,-2-2 0 16,0-1 0-16,-2-1-1 0,-1 0-1 0,0-3 0 0,-3 1 0 0,2-2-1 15,-4 0-1-15,1-1-3 0,-1-2-7 0,-3-1-10 0,1 0-14 16,1 0-14-16,-4-2-16 0,0 1-17 0,1-3-17 0,-2 0-15 0,-2 0-24 0,1 0-27 15,-4-3-32-15,2 1-35 0,-2-2-26 0,-2 0-26 0,1-3-23 0,-1 1-25 16,-2-1-45-16,1 0-57 0,-1-1-30 0,0 0-16 0,-1-1-2 0,0 1 7 16</inkml:trace>
  <inkml:trace contextRef="#ctx0" brushRef="#br0" timeOffset="45139.79">15544 6101 0 0,'2'2'125'0,"1"-2"397"0,-2-2 2 0,-1 0-1 15,0-2-5-15,-2-1-3 0,-1-2-3 0,0-1-97 0,1 2-139 0,-3-2-110 16,1 0-97-16,2 1-46 0,-2 0-21 0,2 0-11 15,-2 2-7-15,2-2 1 0,-1 3 1 0,2-1 1 0,0 1 3 0,-1 1 3 0,2-1 3 0,0 2 6 0,0-2 5 16,0 1 3-16,0 2 3 0,0 0 1 0,3-1 1 0,-1 1-1 0,2 1-2 16,1-1-3-16,0 1-3 0,1 0-3 0,1 0-2 0,1 0-2 0,1 1-3 15,-2-1-4-15,4 3-3 0,-3-2-5 0,-1 0-4 0,3 2-4 0,-4 0-2 16,3-1-1-16,-4 2 0 0,0-2-1 0,1 0-1 0,-1-1-2 0,-1 2 0 16,-2-2-2-16,1 2-1 0,-1-2-4 0,0-1-4 0,-1 1-8 0,-1-1-10 15,0 0-12-15,0 0-12 0,-1 0-15 0,-3-1-15 0,3 1-14 0,-2-2-12 16,2-1-10-16,0-1-10 0,-1 0-10 0,2-4-8 0,2 2-10 0,0-3-9 15,1-2-15-15,3-1-22 0,0-1-45 0,0-4-60 0,4 0-18 0,-1-3-2 16</inkml:trace>
  <inkml:trace contextRef="#ctx0" brushRef="#br0" timeOffset="45420.79">17767 4998 154 0,'20'7'548'0,"1"-2"-2"0,-6 0-2 0,1-3-7 16,-3-2-9-16,-2-1-7 0,-4-1-9 0,-2 1-146 0,-1-2-210 0,-2 2-102 16,-2 1-56-16,-2 0-23 15,-2 1-9-15,-1 2-6 0,-2-1-4 0,-2 1 1 0,-1 2 3 0,-2 0 7 0,-2 1 8 0,0-1 8 0,1 0 5 0,-5-1 3 16,2 1-4-16,-3-1-7 0,1-1-8 0,-2 1-19 0,-1 0-20 0,0 0-29 15,0-3-33-15,-2 3-32 0,2-1-34 0,-2-1-41 0,2 2-42 0,-1-3-73 16,1-1-86-16,0 0-38 0,-2 0-14 0,0 0-1 0,1-1 5 0</inkml:trace>
  <inkml:trace contextRef="#ctx0" brushRef="#br0" timeOffset="45656.79">14755 4879 171 0,'-21'0'529'0,"4"-3"3"0,-1 2 0 0,2-3-1 0,4-4-5 0,-1 1-42 0,1 0-61 15,3-1-136-15,-1 0-169 0,4 3-79 0,0-2-36 16,1 3-20-16,1 0-12 0,3 0-8 0,0 2-3 0,1 0-2 0,0 1 1 0,1 0 0 0,0 1 2 16,-1 0 1-16,1 0 3 0,-1 0-7 0,0 0-12 0,0 0-25 0,2 0-31 15,-2 0-32-15,1-2-30 0,-1 2-39 0,0 0-41 0,0 0-74 0,0 0-89 16,1-2-37-16,-1 0-13 0,4 0-7 0,-2-1-2 0</inkml:trace>
  <inkml:trace contextRef="#ctx0" brushRef="#br0" timeOffset="46156.8">16535 3160 184 0,'4'-29'432'0,"-8"0"2"0,-1-1-1 0,-4 0-1 0,-6-2 0 0,-1 1-87 16,-5 1-129-16,-2 1-87 0,-2 1-70 0,-5 3-29 0,0 2-13 0,-6 2-7 16,0 4-1-16,-4 1 0 0,-3 3 0 0,-2 4 3 0,-5 1 6 0,0 4 4 15,-4 1 5-15,-3 5 6 0,-4 1 6 0,-2 3 4 0,-3 4 5 0,-5 4 3 0,2 3 4 16,-5 3 1-16,0 5 3 0,-1 3 0 0,-2 5-1 0,2 2-3 0,-3 6-6 16,1 5-4-16,2 4-2 0,-3 5-4 0,-1 5-4 0,1 8-4 0,-3 3-6 15,4 8-3-15,-1 4-3 0,-3 7-3 0,4 3-6 16,3 4-1-16,-1 4 1 0,3 4 1 0,3 3 0 0,0 3-1 0,5 4-3 0,0 0-1 0,6 3-2 15,2 3 0-15,5-2-1 0,4 1 1 0,6-4 3 0,6-2 1 0,8-2 0 16,2-3-1-16,9-4-2 0,7-1-2 0,7-2 1 0,7-4-2 0,8-2 0 16,10-4 1-16,9-6 2 0,10-2 6 0,14-6 7 0,11-6 4 0,13-6 3 15,15-6 3-15,13-9 2 0,14-8-1 0,18-5-1 0,17-9 1 0,13-9 0 16,18-7-1-16,19-8-2 0,18-9-7 0,17-9-10 0,13-7-13 0,12-8-11 16,6-8-15-16,5-7-17 0,2-7-10 0,0-8-7 0,1-6-11 0,-9-3-15 15,-5-9-18-15,-6-3-20 0,-9-6-17 0,-11-5-11 0,-7-6-6 0,-16-1-2 16,-15-5 2-16,-15-2 1 0,-14-5 7 0,-13 1 10 0,-20 1 6 15,-18-1 3-15,-17 4 15 0,-19 1 20 0,-18 4 21 0,-14 4 24 0,-17 0 21 0,-13 5 21 16,-16-2 16-16,-17 0 13 0,-14 2 8 0,-20 1 9 0,-18 0 8 0,-17 5 8 16,-16 2 8-16,-20 3 6 0,-15 5 5 0,-16 2-1 0,-14 6 1 0,-7 6 2 15,-10 4 0-15,-5 6 2 0,-5 4 6 0,-4 7 6 0,-1 3 1 0,2 6-1 0,2 3-4 16,6 3-3-16,6 7-6 0,2 1-6 0,5 3-3 0,8 4 0 0,5 5-4 16,6 0-4-16,7 5-6 0,3 3-10 0,6 4-8 0,4 3-10 15,8 3-5-15,9 6-4 0,3 2-2 0,7 3-2 0,5 5-4 0,5 4-3 0,6 4-11 16,6 4-13-16,7 3-13 0,7 2-17 0,7 2-14 0,3 3-14 15,7 2-19-15,7 0-19 0,5 2-22 0,6-1-24 0,5 3-24 0,6 0-30 0,7 2-43 0,2-1-52 16,8 3-50-16,3-2-51 0,8-1-14 0,4-1 1 0</inkml:trace>
  <inkml:trace contextRef="#ctx0" brushRef="#br0" timeOffset="47223.04">15618 4240 53 0,'7'-9'319'0,"0"-1"-1"0,-1 0-3 0,-1-2-72 0,3 0-102 0,-2 2-61 0,0-1-44 16,0 1-19-16,-1-1-9 0,0 3-5 0,-1-1-1 0,1 1-1 0,-1 2 0 15,-2 1-1-15,2-2-1 0,-2 3 0 0,3 0 1 0,-4 0 0 0,2 0-1 16,-2 3 0-16,0-2 0 0,1 2 0 0,-1-2 0 0,-1 3 0 0,1-1 2 16,1 0 0-16,-1 0 0 0,0-1 0 0,-1 2-2 0,0 0 0 0,0 0 1 0,0 0 0 15,0 0 1-15,0 0 0 0,1 0-1 0,2 2 0 0,-2-1 0 0,0 0 1 16,-1 0-1-16,0-1 0 0,0 0 0 0,0 0 0 0,0 2 0 15,-1-1 0-15,-3 0 1 0,2-1-1 0,-2 2-1 0,-1-1 2 0,-2 0 1 16,-1-1 0-16,1 2-1 0,-3-1 3 0,1 0 1 0,-2 1 4 0,0-2 5 0,-1 1 7 16,1 0 8-16,1-1 5 0,0 0 4 0,2 0 1 0,-1 0 2 15,2 0 0-15,-1-1 0 0,3 0 0 0,1 1 1 0,2-2-2 0,-2 1-3 0,3 0-4 16,1-1-6-16,4 1-5 0,-2-2-8 0,3 1-5 0,0-1-2 0,4-1-4 16,0 1-1-16,2 0 0 0,0-3-1 0,1 2 2 0,3-1-1 0,1-1-1 15,0 0 1-15,2 1 1 0,-1-2 0 0,-2 1 1 0,3 0-1 0,-2 1 0 16,0-1-1-16,-1 1-1 0,-3 1 0 0,-1 0-2 0,1 0 0 15,-5 2-2-15,2 0 1 0,-4 1 1 0,-2-1-1 0,0 2 0 0,-3 2-1 0,-1 0 0 16,-2 0-1-16,-2 2 1 0,0-1 0 0,-3 3 1 0,-1-1-1 0,-2 1 1 16,1 1 1-16,-3 0 1 0,2-1 0 0,0 3-1 0,-1-2-1 0,-1-1-2 0,3 1-3 15,-1 0-5-15,1-1-8 0,0-1-10 0,-1 2-11 0,3-3-12 16,2 1-13-16,-2-1-14 0,1-1-16 0,2 1-25 0,-1 0-32 0,2-1-60 0,1-1-77 16,-1 1-34-16,-1-2-20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1881-24F8-6801-F1ED-8ED64B9C6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30573-28AB-CFFE-EDAC-C83BC531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2307-4F33-A405-DEA1-9BB13D1B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17BC-608F-098C-D223-326FC7B9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0CDF-CB07-680A-C923-DBAD32DA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855-038C-D466-3211-52F7666E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2C995-6A21-9448-34EF-373C469F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CE1B-1E37-80C9-E9ED-D4762328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83B9-AAA8-74ED-4F53-00478E09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FC78-CB22-BC1D-B0CD-9651F782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9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7DB70-35E2-EDD3-5425-699AD540C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C89EB-45AA-2DC7-EA18-318A239A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B6B3-B022-2949-C99E-59B0E5E9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2CA1-2B5C-9774-6107-BC0F0396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B549-E658-8536-E353-E272F687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EFFF-0F66-4A9A-713B-6FCD39B0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26F1-F065-F447-775A-1E618D2F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7405-67B5-44AB-139C-B2987639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001A-D024-C324-FB87-A6134BB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DE02-2087-2F8F-10B8-CD2E1FF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3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73D7-ED4E-C62A-4258-E63AFE16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0A8E-0746-86E4-290E-0478B059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5FCC-25F4-9551-AC81-2E441C09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B390-179A-BF2E-9361-71E1F5C1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E462-B0EF-F011-EAE0-8E5933B4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655D-7172-CAFA-3CA4-87D8A729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333F-9C82-8857-14C1-99FBF6A3D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69077-A5CF-F423-4F21-4FAEDD8D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CAA8-2778-7BEB-411C-F49994D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B086-943B-F797-2E04-ADE424D7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46FE7-B364-8C6A-7DE9-154CE32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8771-7F5F-B140-5F3D-D7CCF13B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D635-95C0-E35F-CFFB-96968DEAD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7111-070D-196F-4BF3-B0FB6599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F4B0A-6C98-8BA5-FA81-34245883B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38C1A-857D-6E5C-C2FB-DF9D4FDF1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93BA-D5D3-3D1A-BF86-81B148F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D9D20-66F6-24C0-D7E9-C38A8BA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3B89-FD5A-9D0D-09D9-A363741C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1F8B-E4B0-483A-ECA3-B47971C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C0090-EEC5-ABFF-7F15-4712131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36723-5B00-A608-90C1-E1126D6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7C5C5-ADE9-DF97-C1D2-72E3EE6D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6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686F5-F8A3-B737-0838-286B735E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FD6-865C-EBB7-C3A5-95E3F9B6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C273-EFFC-8652-3CDD-4B0F61D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78D9-9E74-DD83-FD49-81FE0C5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430F-694D-3421-42EE-4E9A631B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578A-4E34-525F-D873-E684D7B06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F405-FA15-E6B4-6734-9993B340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C3EA-1A67-39B0-4F95-0266ED51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51E0-3A8D-7F38-EFBD-A7A1759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59EC-C2F7-4D98-2D75-7EAB8C88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40943-3BB3-F679-0542-2BCDE331D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B822D-D99C-3EBB-7180-74BB3567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DD3D-79B6-2999-DDD5-00D9884B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7AFAE-C152-2646-2C2F-F8A1A290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B8DC-C93F-5B2F-A49B-95BB8C28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DF07-6B4B-7BF2-BF9D-3EC61174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9D7E-1468-13CA-C654-4FAF9B6A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03BF-39B0-F56C-B26F-BFD3945B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1F6CF-AAE0-41DB-9F5E-9F8937603381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C818-DB44-96CE-1966-0957DAC06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E149-DBB5-3A17-1936-F204AA5C0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0ECDF-03B2-4809-97FF-BE90E4144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3D2E4-E54F-DA0F-9785-F2D3E2D3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1798863"/>
            <a:ext cx="10337975" cy="3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69074-B55D-B475-DBAC-E82068DE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37F6ACE-2F69-6C63-E25C-BE0F3623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18FA27-1D9A-CA31-5108-A049CA554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AB9E8A-6864-BB20-0AF5-9BEE9434E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FDF99-5BE5-5ECE-0E02-829CA884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26239"/>
            <a:ext cx="11172005" cy="60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BF7BE-A908-AE47-498F-09C61491F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62356AF-7792-50B3-58EB-1BBF25912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49142D-72EC-AB9A-3FAD-1A2C04B89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9ECAD6-FB68-EC4C-AA9B-28E7464CF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51591-A33E-C413-6EBC-B64D4C95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4" y="480060"/>
            <a:ext cx="1159562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6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C93C-FAEE-BF7C-4E7A-24E27646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F214742-1967-7FE5-AB09-E0F90A9BE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3EEF89-0EC9-65DF-F7FB-B48C74E09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49A150-90CF-EA91-0B2F-1ACFAE679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8DE54-F8FC-B87A-77B4-245BB53C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40079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79B78-5FBB-079A-A786-2C9337B2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02"/>
          <a:stretch>
            <a:fillRect/>
          </a:stretch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B8E7EF-EF19-50A2-595E-54339050050B}"/>
                  </a:ext>
                </a:extLst>
              </p14:cNvPr>
              <p14:cNvContentPartPr/>
              <p14:nvPr/>
            </p14:nvContentPartPr>
            <p14:xfrm>
              <a:off x="784440" y="3373200"/>
              <a:ext cx="10905840" cy="264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B8E7EF-EF19-50A2-595E-5433905005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080" y="3363840"/>
                <a:ext cx="10924560" cy="26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3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756C6-261D-256E-F29F-DBE4BC76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8E890-1F9E-4D9F-3D9A-B58A2C5F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14"/>
          <a:stretch>
            <a:fillRect/>
          </a:stretch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24DA96-7B01-42DA-AB9E-E9D3C22E0281}"/>
                  </a:ext>
                </a:extLst>
              </p14:cNvPr>
              <p14:cNvContentPartPr/>
              <p14:nvPr/>
            </p14:nvContentPartPr>
            <p14:xfrm>
              <a:off x="336960" y="131760"/>
              <a:ext cx="11848680" cy="503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24DA96-7B01-42DA-AB9E-E9D3C22E02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600" y="122400"/>
                <a:ext cx="11867400" cy="50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5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F1E9ED-CA3A-487E-1CE2-E9FA28774656}"/>
                  </a:ext>
                </a:extLst>
              </p14:cNvPr>
              <p14:cNvContentPartPr/>
              <p14:nvPr/>
            </p14:nvContentPartPr>
            <p14:xfrm>
              <a:off x="0" y="0"/>
              <a:ext cx="11982600" cy="679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F1E9ED-CA3A-487E-1CE2-E9FA28774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01320" cy="68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17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72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5BAA0-030E-48B5-60AD-6ED9223C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66E2E-5012-6822-AEF7-280D0F91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132292"/>
            <a:ext cx="9951041" cy="25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E19A4-9B1C-30D6-6614-2A123323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7C7F-6F15-FE6A-72E9-19FA5D8E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1" y="1123527"/>
            <a:ext cx="818631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9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88E7F-CB94-2790-1394-4787E9A3E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F15FD-B778-4C8E-8F9B-B3DCD2B0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29" y="1123527"/>
            <a:ext cx="829693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EB2A3-944F-51F3-BCA4-8E4254B2C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4F98E-5A47-C573-AC7A-61537A66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0" y="1123527"/>
            <a:ext cx="754885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Kannan</dc:creator>
  <cp:lastModifiedBy>Kishore Kannan</cp:lastModifiedBy>
  <cp:revision>4</cp:revision>
  <dcterms:created xsi:type="dcterms:W3CDTF">2025-09-04T06:52:34Z</dcterms:created>
  <dcterms:modified xsi:type="dcterms:W3CDTF">2025-09-06T05:48:17Z</dcterms:modified>
</cp:coreProperties>
</file>