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| March – June 2025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Kishore 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Peter’s College of Engineering and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Portal using Twitter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analyzed job data extracted from Twitter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Excel, and Power BI.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dashboard to visualize job trends by role, location, type, and salary.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118" y="2658915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THANK YOU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job postings using Twitter data and build a dashboard in Power BI.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Excel, Power BI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Applied: Data Extraction, Cleaning, DAX,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19 1957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6321"/>
            <a:ext cx="7772400" cy="437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54199"/>
            <a:ext cx="615585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Snapshot from Excel</a:t>
            </a:r>
            <a:endParaRPr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19 1954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959"/>
            <a:ext cx="7772400" cy="4426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97792"/>
            <a:ext cx="56877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35410" y="1734796"/>
            <a:ext cx="2409914" cy="9913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0927" y="3211793"/>
            <a:ext cx="2409914" cy="9913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and Clean Data in Excel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0927" y="4659594"/>
            <a:ext cx="2409914" cy="9913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using Power BI</a:t>
            </a:r>
          </a:p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07081" y="2726108"/>
            <a:ext cx="666572" cy="48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07081" y="4203105"/>
            <a:ext cx="666572" cy="48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and Data Engineer are top roles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Full-time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are most common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Mumbai, Pune, and Hyderabad dominate job count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 salary vary across experience levels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data required extensive cleaning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job attributes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clarity and dashboard interactivity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real-time job data trends from Twitter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 analysis in a meaningful context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strong visualization and storytelling skills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Dashboard Development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Excel-based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dataset generation and automation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</TotalTime>
  <Words>221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Analysing Job Portal using Twitter Data</vt:lpstr>
      <vt:lpstr>Project Overview</vt:lpstr>
      <vt:lpstr>PowerPoint Presentation</vt:lpstr>
      <vt:lpstr>PowerPoint Presentation</vt:lpstr>
      <vt:lpstr>Workflow Overview</vt:lpstr>
      <vt:lpstr>Key Insights</vt:lpstr>
      <vt:lpstr>Challenges Faced</vt:lpstr>
      <vt:lpstr>Why This Project?</vt:lpstr>
      <vt:lpstr>Skills Gained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Job Portal using Twitter Data</dc:title>
  <dc:creator>acer</dc:creator>
  <dc:description>generated using python-pptx</dc:description>
  <cp:lastModifiedBy>acer</cp:lastModifiedBy>
  <cp:revision>4</cp:revision>
  <dcterms:created xsi:type="dcterms:W3CDTF">2013-01-27T09:14:16Z</dcterms:created>
  <dcterms:modified xsi:type="dcterms:W3CDTF">2025-06-19T15:07:46Z</dcterms:modified>
</cp:coreProperties>
</file>