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cuments\clg\employee_data%20chart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b\Downloads\certificate%206\Project%20-%204%20NEW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644510411379341"/>
          <c:y val="0.1490958197097424"/>
          <c:w val="0.6584973329115947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165152256"/>
        <c:axId val="165153792"/>
      </c:barChart>
      <c:catAx>
        <c:axId val="165152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153792"/>
        <c:crosses val="autoZero"/>
        <c:auto val="1"/>
        <c:lblAlgn val="ctr"/>
        <c:lblOffset val="100"/>
        <c:noMultiLvlLbl val="0"/>
      </c:catAx>
      <c:valAx>
        <c:axId val="165153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1522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c:style val="4"/>
  <c:pivotSource>
    <c:name>[Project - 4 NEW.xlsx]Sheet5!Sheet5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Sheet5!$B$5:$B$6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tint val="77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Sheet5!$B$7:$B$17</c:f>
              <c:numCache>
                <c:formatCode>General</c:formatCode>
                <c:ptCount val="10"/>
                <c:pt idx="3">
                  <c:v>3446.0</c:v>
                </c:pt>
                <c:pt idx="4">
                  <c:v>3442.0</c:v>
                </c:pt>
                <c:pt idx="7">
                  <c:v>3441.0</c:v>
                </c:pt>
                <c:pt idx="8">
                  <c:v>3445.0</c:v>
                </c:pt>
              </c:numCache>
            </c:numRef>
          </c:val>
        </c:ser>
        <c:ser>
          <c:idx val="1"/>
          <c:order val="1"/>
          <c:tx>
            <c:strRef>
              <c:f>Sheet5!$C$5:$C$6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Sheet5!$C$7:$C$17</c:f>
              <c:numCache>
                <c:formatCode>General</c:formatCode>
                <c:ptCount val="10"/>
                <c:pt idx="0">
                  <c:v>3439.0</c:v>
                </c:pt>
                <c:pt idx="1">
                  <c:v>3444.0</c:v>
                </c:pt>
                <c:pt idx="2">
                  <c:v>3438.0</c:v>
                </c:pt>
                <c:pt idx="5">
                  <c:v>3443.0</c:v>
                </c:pt>
                <c:pt idx="6">
                  <c:v>3437.0</c:v>
                </c:pt>
                <c:pt idx="9">
                  <c:v>3440.0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703040"/>
        <c:axId val="165717120"/>
      </c:barChart>
      <c:catAx>
        <c:axId val="16570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17120"/>
        <c:crosses val="autoZero"/>
        <c:auto val="1"/>
        <c:lblAlgn val="ctr"/>
        <c:lblOffset val="100"/>
        <c:noMultiLvlLbl val="0"/>
      </c:catAx>
      <c:valAx>
        <c:axId val="1657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 smtClean="0"/>
            <a:t>Employee Performance Improvement and Pay Zone Optimization</a:t>
          </a:r>
          <a:endParaRPr lang="en-US" dirty="0"/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37DC-2F0F-486E-BF04-6B17B5FD00F2}" type="presOf" srcId="{2CBEB532-9F71-4EC7-A9E3-779BF93FF0A6}" destId="{BDF68574-4FC5-402A-9E39-C8954EA26A62}" srcOrd="0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&amp;amp;amp;amp;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 dirty="0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 dirty="0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US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US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US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US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US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1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2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3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4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5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9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8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9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00" name="Oval 12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Oval 13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03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5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6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7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8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9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60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61" name="Oval 13"/>
          <p:cNvSpPr/>
          <p:nvPr/>
        </p:nvSpPr>
        <p:spPr>
          <a:xfrm>
            <a:off x="9119616" y="2925763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2" name="Oval 14"/>
          <p:cNvSpPr/>
          <p:nvPr/>
        </p:nvSpPr>
        <p:spPr>
          <a:xfrm>
            <a:off x="9245600" y="3020251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72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7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8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9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0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1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17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8" name="Oval 9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9" name="Oval 10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9" name="Straight Connector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1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3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4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5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6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7" name="Rectangle 10"/>
          <p:cNvSpPr/>
          <p:nvPr/>
        </p:nvSpPr>
        <p:spPr>
          <a:xfrm>
            <a:off x="203200" y="1371600"/>
            <a:ext cx="11777472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8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p>
            <a:endParaRPr dirty="0" lang="en-US"/>
          </a:p>
        </p:txBody>
      </p:sp>
      <p:sp>
        <p:nvSpPr>
          <p:cNvPr id="1048713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4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15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7" name="Oval 24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8" name="Oval 26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/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20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9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1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2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3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2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3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4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5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6" name="Rectangle 12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9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30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1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2" name="Oval 9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3" name="Oval 10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35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p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4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5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6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7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78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9" name="Rectangle 7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0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81" name="Oval 11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2" name="Oval 12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5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7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7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0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1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84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Oval 14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8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1048605" name="TextBox 3"/>
          <p:cNvSpPr txBox="1"/>
          <p:nvPr/>
        </p:nvSpPr>
        <p:spPr>
          <a:xfrm>
            <a:off x="636104" y="3452191"/>
            <a:ext cx="10588487" cy="1513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PRESENTED BY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T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.: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DEPARTMENT:    COMMERCE</a:t>
            </a:r>
          </a:p>
          <a:p>
            <a:r>
              <a:rPr dirty="0" sz="2400" lang="en-US" smtClean="0"/>
              <a:t>COLLEGE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i</a:t>
            </a:r>
            <a:r>
              <a:rPr dirty="0" sz="2400" lang="en-US" smtClean="0"/>
              <a:t>r </a:t>
            </a:r>
            <a:r>
              <a:rPr dirty="0" sz="2400" lang="en-US" smtClean="0"/>
              <a:t>Theagaraya </a:t>
            </a:r>
            <a:r>
              <a:rPr dirty="0" sz="2400" lang="en-US" smtClean="0"/>
              <a:t>College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1"/>
          <p:cNvSpPr txBox="1"/>
          <p:nvPr/>
        </p:nvSpPr>
        <p:spPr>
          <a:xfrm>
            <a:off x="583095" y="598509"/>
            <a:ext cx="6944140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RESULTS</a:t>
            </a:r>
          </a:p>
        </p:txBody>
      </p:sp>
      <p:graphicFrame>
        <p:nvGraphicFramePr>
          <p:cNvPr id="4194307" name="Chart 3"/>
          <p:cNvGraphicFramePr>
            <a:graphicFrameLocks/>
          </p:cNvGraphicFramePr>
          <p:nvPr/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1002405" y="1789611"/>
          <a:ext cx="9134371" cy="394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1"/>
          <p:cNvSpPr txBox="1"/>
          <p:nvPr/>
        </p:nvSpPr>
        <p:spPr>
          <a:xfrm>
            <a:off x="596348" y="437321"/>
            <a:ext cx="5658678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CONCLUSION</a:t>
            </a:r>
          </a:p>
        </p:txBody>
      </p:sp>
      <p:sp>
        <p:nvSpPr>
          <p:cNvPr id="1048649" name="TextBox 2"/>
          <p:cNvSpPr txBox="1"/>
          <p:nvPr/>
        </p:nvSpPr>
        <p:spPr>
          <a:xfrm>
            <a:off x="596348" y="1711698"/>
            <a:ext cx="10183269" cy="2758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By correcting errors and inconsistencies in the dataset, the project will enhance the accuracy of the performance scores and other key data fields, leading to more reliable insights and decisions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Standardizing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terminology and resolving discrepancies will ensure a uniform dataset, making it easier to analyze and interpret the data, and facilitating clearer communication and reporting.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detailed analysis of performance ratings will provide a clearer picture of employee effectiveness, helping to identify trends, strengths, and areas for improvement, which is crucial for strategic HR management.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generation of comprehensive reports based on accurate and consistent data will support better decision-making regarding employee management, resource allocation, and organizational development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project will offer actionable recommendations based on the analysis, helping to address identified issues, improve employee performance tracking, and enhance overall workforce management strategies.</a:t>
            </a:r>
            <a:endParaRPr dirty="0" lang="en-IN">
              <a:ln w="0"/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23" name=""/>
          <p:cNvSpPr txBox="1"/>
          <p:nvPr/>
        </p:nvSpPr>
        <p:spPr>
          <a:xfrm>
            <a:off x="3810000" y="3251200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VEMENT </a:t>
            </a:r>
            <a:r>
              <a:rPr sz="2800" lang="en-US">
                <a:solidFill>
                  <a:srgbClr val="000000"/>
                </a:solidFill>
              </a:rPr>
              <a:t>&amp;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p>
            <a:pPr algn="l"/>
            <a:r>
              <a:rPr b="1" dirty="0" lang="en-US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8.Conclusion</a:t>
            </a:r>
          </a:p>
        </p:txBody>
      </p:sp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051" y="2479459"/>
            <a:ext cx="8904287" cy="37109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Some records contain #NAME? errors in the Performance Score column, indicating issues with data entry or processing that need correction. 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a mix of performance ratings that may not accurately reflect employees’ performance due to data errors, making it challenging to assess overall employee effectiveness and make informed decisions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contains multiple data fields like Gender Code, Race Description, and Department Type, which need to be analyzed to ensure that the data is represented fairly and consistently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blank rows and a placeholder value without corresponding data, suggesting potential data import issues or incomplete entries.</a:t>
            </a: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PROBLEM</a:t>
            </a:r>
            <a:r>
              <a:rPr b="1" dirty="0" sz="5400" lang="en-US">
                <a:solidFill>
                  <a:schemeClr val="tx1"/>
                </a:solidFill>
              </a:rPr>
              <a:t> </a:t>
            </a:r>
            <a:r>
              <a:rPr dirty="0" sz="5400" lang="en-US">
                <a:solidFill>
                  <a:schemeClr val="tx1"/>
                </a:solidFill>
              </a:rPr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1"/>
          <p:cNvSpPr txBox="1"/>
          <p:nvPr/>
        </p:nvSpPr>
        <p:spPr>
          <a:xfrm>
            <a:off x="351182" y="272240"/>
            <a:ext cx="7142922" cy="662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PROJECT OVERVIEW</a:t>
            </a:r>
          </a:p>
        </p:txBody>
      </p:sp>
      <p:sp>
        <p:nvSpPr>
          <p:cNvPr id="1048638" name="TextBox 2"/>
          <p:cNvSpPr txBox="1"/>
          <p:nvPr/>
        </p:nvSpPr>
        <p:spPr>
          <a:xfrm>
            <a:off x="397565" y="1084085"/>
            <a:ext cx="7235687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[Employee Performance Improvement and Pay Zone Optimization]</a:t>
            </a:r>
          </a:p>
        </p:txBody>
      </p:sp>
      <p:graphicFrame>
        <p:nvGraphicFramePr>
          <p:cNvPr id="4194305" name="Diagram 5"/>
          <p:cNvGraphicFramePr>
            <a:graphicFrameLocks/>
          </p:cNvGraphicFramePr>
          <p:nvPr/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39" name="TextBox 3"/>
          <p:cNvSpPr txBox="1"/>
          <p:nvPr/>
        </p:nvSpPr>
        <p:spPr>
          <a:xfrm>
            <a:off x="1082194" y="1732943"/>
            <a:ext cx="8293994" cy="4358640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The project will standardize the terminology used in the dataset, such as Employee Type, Pay Zone, and Termination Type, to ensure uniformity and facilitate easier data analysis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Validating the data to correct inconsistencies and fill gaps. This includes ensuring that all records have appropriate and accurate entries, and removing or correcting any redundant or erroneous data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Conducting a thorough analysis of employee performance ratings to identify patterns and trends. This involves generating insights on performance distribution, identifying high and low performers, and understanding factors influencing performance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Creating detailed reports based on the cleaned and standardized data to support decision-making processes. Recommendations will be made based on the analysis to address any identified issues and improve overall employee management and performance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2"/>
          <p:cNvSpPr txBox="1"/>
          <p:nvPr/>
        </p:nvSpPr>
        <p:spPr>
          <a:xfrm>
            <a:off x="1779767" y="529140"/>
            <a:ext cx="8865705" cy="78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WHO ARE THE END USERS?</a:t>
            </a:r>
          </a:p>
        </p:txBody>
      </p:sp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1968138" y="2049954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1"/>
          <p:cNvSpPr txBox="1"/>
          <p:nvPr/>
        </p:nvSpPr>
        <p:spPr>
          <a:xfrm>
            <a:off x="225287" y="291548"/>
            <a:ext cx="9037983" cy="14884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800" lang="en-US"/>
              <a:t>OUR SOLUTION AND ITS VALUE PROPOSITION</a:t>
            </a:r>
          </a:p>
        </p:txBody>
      </p:sp>
      <p:sp>
        <p:nvSpPr>
          <p:cNvPr id="1048642" name="TextBox 2"/>
          <p:cNvSpPr txBox="1"/>
          <p:nvPr/>
        </p:nvSpPr>
        <p:spPr>
          <a:xfrm>
            <a:off x="556590" y="2491409"/>
            <a:ext cx="9765970" cy="2987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dirty="0" sz="2000" lang="en-US"/>
              <a:t> Remove missing values.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dirty="0" sz="2000" lang="en-US"/>
              <a:t> Blanks, Background Color Shading, Data Bars, Values.</a:t>
            </a:r>
            <a:endParaRPr dirty="0" lang="en-US"/>
          </a:p>
          <a:p>
            <a:endParaRPr dirty="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dirty="0" sz="2000" lang="en-US"/>
              <a:t>Identify specific employee performance groups, such as those with exceeds, needs improvement and fully meets</a:t>
            </a:r>
            <a:r>
              <a:rPr dirty="0" sz="2000" lang="en-US" smtClean="0"/>
              <a:t>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dirty="0" sz="2000" lang="en-US"/>
              <a:t> Summary of employee performance under their employee Id.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dirty="0" sz="2000" lang="en-US"/>
              <a:t> Final Report with Trend </a:t>
            </a:r>
            <a:r>
              <a:rPr dirty="0" sz="2000" lang="en-US" smtClean="0"/>
              <a:t>line.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Box 1"/>
          <p:cNvSpPr txBox="1"/>
          <p:nvPr/>
        </p:nvSpPr>
        <p:spPr>
          <a:xfrm>
            <a:off x="2110124" y="541256"/>
            <a:ext cx="8004314" cy="789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DATASET DESCRIPTION</a:t>
            </a:r>
          </a:p>
        </p:txBody>
      </p:sp>
      <p:sp>
        <p:nvSpPr>
          <p:cNvPr id="1048644" name="TextBox 2"/>
          <p:cNvSpPr txBox="1"/>
          <p:nvPr/>
        </p:nvSpPr>
        <p:spPr>
          <a:xfrm>
            <a:off x="795130" y="1603513"/>
            <a:ext cx="7699514" cy="3596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dirty="0" sz="2000" lang="en-US"/>
              <a:t>: Unique identifier for each employee in the    organization.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dirty="0" sz="2000" lang="en-US"/>
              <a:t>: The first name of the employee.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dirty="0" sz="2000" lang="en-US"/>
              <a:t>: The pay zone or salary band to which the employee's compensation falls.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dirty="0" sz="2000" lang="en-US"/>
              <a:t>: The broader category or type of department the employee's work is associated with.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dirty="0" sz="2000" lang="en-US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Box 1"/>
          <p:cNvSpPr txBox="1"/>
          <p:nvPr/>
        </p:nvSpPr>
        <p:spPr>
          <a:xfrm>
            <a:off x="543338" y="320213"/>
            <a:ext cx="6520070" cy="878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MODELLING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755374" y="1868557"/>
            <a:ext cx="8958469" cy="3304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dirty="0" sz="2000" lang="en-US"/>
              <a:t>: Kaggle, Employee dataset.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dirty="0" sz="2000" lang="en-US"/>
              <a:t>: Slicer, Conditional Formatting, Designing.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dirty="0" sz="2000" lang="en-US"/>
              <a:t>: Missing values, Irrelevant data, Correct Errors, Remove Unnecessary Columns and Rows.</a:t>
            </a:r>
            <a:endParaRPr dirty="0" sz="2000" lang="en-US" smtClean="0"/>
          </a:p>
          <a:p>
            <a:endParaRPr dirty="0" sz="2000" lang="en-US" smtClean="0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dirty="0" sz="2000" lang="en-US" smtClean="0"/>
              <a:t>Employee ID, First Name, Performance Score.</a:t>
            </a:r>
          </a:p>
          <a:p>
            <a:endParaRPr dirty="0" sz="200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dirty="0" sz="2000" lang="en-US" smtClean="0"/>
              <a:t>Report </a:t>
            </a:r>
            <a:r>
              <a:rPr dirty="0" sz="2000" lang="en-US"/>
              <a:t>of Employee Performance based on their Employee Id is represent in Values and Performance Score presented as Column </a:t>
            </a:r>
            <a:r>
              <a:rPr dirty="0" sz="2000" lang="en-US" smtClean="0"/>
              <a:t>Chart.</a:t>
            </a:r>
            <a:endParaRPr dirty="0" sz="20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admi</cp:lastModifiedBy>
  <dcterms:created xsi:type="dcterms:W3CDTF">2024-08-19T15:32:52Z</dcterms:created>
  <dcterms:modified xsi:type="dcterms:W3CDTF">2024-09-01T02:12:07Z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2876496c2d5e47ddac42ed24019aaa7a</vt:lpwstr>
  </property>
</Properties>
</file>