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0E8F-3DFB-597B-BE5F-99FD7832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FC7A3-8086-E12C-3553-30C42C83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ED80-189F-3694-3983-7BF2EE5F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FA20-0F7E-F9F3-E047-FD3FF295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9AA9-F121-C2B0-C089-70AAA630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6030-1F62-7EA3-ACED-32680E9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5A96-51AF-E29F-1450-37263022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1DF2-CEC5-C4D0-379D-D8C5B5E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A932-1930-4A8E-565F-BE1F0212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30D0-9273-1371-6BEA-5E19FCDB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3A02-0D71-5B97-C3CF-96F333F3F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80635-A846-E391-C2A0-A3BE9D8F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65B8-1DC8-4C04-A8EB-8C5A2C1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9154-A219-595E-E149-F3F98BA8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B5E9-AE54-688A-8EB2-6BDB056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3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9842-7773-5A8F-784F-27B2DBC1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4A2D-856B-E27A-F78D-6D4CA1A8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D591-B304-54E6-6FFE-1847A227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46C7-B9EC-6A78-1929-1485E68E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F6B2-6644-5F49-5634-6988E76C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73F6-D892-D671-D570-0482D211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A645-62B9-F2B7-2453-66C5A777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7870-5DEF-65C7-A5A5-FE243729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CD69-1DA6-3B00-B594-5F836DBE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2FF1-0DC6-D1D5-F24D-EB83829E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A13F-0687-6F8B-FDBA-576308D4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9D2F-C5DB-F990-2194-50556236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208C-95A9-A090-7812-FF13D14C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2C7E8-1808-EBF5-E513-4E987534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8206-18A3-E7A8-A6EF-994983DD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DFC8-8BCF-D76B-949F-D43878D0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52E-9C17-16C0-38AA-52BE5B88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EE1BE-F019-FFEA-FB0E-AEAE214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15B7-27C0-4698-33E8-965D3168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C6E2B-FAB0-9116-3421-489E959C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59DE6-D38A-D87C-BB57-9C87DE09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5F69D-6892-61B9-F95D-E638893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61B4F-C5A3-228C-C8E1-627DE7DE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78D8A-95BA-06DC-4160-5934E63A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1ED0-813D-30A5-E51B-A8FE018E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4CF6-1A2D-8AC9-1080-43125843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A8627-BA67-7DE7-2CFA-28CE4527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42F3-C5F5-03E7-CDED-662E5BB4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8B2F6-FBE8-7E35-6FBC-95FB56BF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0B25D-49BA-8E2C-4DED-5CB041F8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11554-8736-6FB4-35F1-5FC246ED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13A2-A233-460D-AA14-72E7ED7E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E9B-2799-49D9-C1AC-9DE00150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B3D1-51E9-38F6-8DBD-3114B8DA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F500E-7519-D697-2226-3470F08C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061A-F4D0-CE46-14A8-BC336C1F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12FC-967D-2ADE-DB02-2DDC9BEF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B047-28DC-B149-C459-0214D30C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82E1C-D8B2-CEEB-7950-5421CDBCE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F361-4AE0-C266-5847-C9556F79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C053-0DDF-B97E-4461-5E33D09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8EF4-2B72-B7D9-FC79-CC5C57A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F14AB-3838-4307-C1FB-46A77147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8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158F9-A74E-D4DA-C4EC-BAA6A7BA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7BC76-8707-10A0-B83C-107445B2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0479-5BC7-6DAE-11A3-2BA93D72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CF9D-79F0-4C69-8310-2A6AA3B737DD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4D30-3D8F-5FBF-DF3A-8FA18359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2F07-3BAD-0B11-4445-6B2BEC30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8182-07B4-495A-A666-C7814FC85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41AD-C568-590F-A992-AD0F39A2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Hey google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12675-3BC5-C89C-6F87-BCC3B5E2A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0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 google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google </dc:title>
  <dc:creator>kisho varma</dc:creator>
  <cp:lastModifiedBy>kisho varma</cp:lastModifiedBy>
  <cp:revision>1</cp:revision>
  <dcterms:created xsi:type="dcterms:W3CDTF">2022-11-15T05:47:25Z</dcterms:created>
  <dcterms:modified xsi:type="dcterms:W3CDTF">2022-11-15T05:47:38Z</dcterms:modified>
</cp:coreProperties>
</file>