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754A-F799-80E9-530E-44C779C19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654B-216E-53DD-C54C-3605640C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3D14-AB4F-33F3-5D34-EE52AA56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62EB-5882-BD0C-599D-419A695C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B1E0-65AE-9B99-155B-7DDF47F5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4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7986-75E1-566D-99AE-1469D6D2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A6C2E-F0E3-39A7-D6F7-25DB2F8F1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8B4D-482C-6F98-38E1-3983BC87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B423-3814-7E4F-8C48-9B1AEC9B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DB00-A861-42B3-2AA6-653608C2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4845D-C2E3-0F45-A931-4841A5D0E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A5DA8-5FB3-8667-0135-953394CA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E9CE-A84E-37C6-8395-D8DF18E9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C2C2-3040-16A0-2894-F599D2A5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FBA8-98A5-571C-577C-4E6E3131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C61C-BBA8-827B-F0DB-BB1FB61B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DA33-2638-2485-8B43-C334C998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B911-B73D-A99E-2E90-C0348163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6E81-838A-C10B-2EBA-AEF38291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2450-F0FD-A09A-C402-77DA903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F113-F6E1-909A-8A16-9D84B63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D2BA6-6B5F-B562-0AFF-029D8D0F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0344-7F68-9755-64E6-15F7985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2BEC-8B70-0553-707D-EFE55493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8D8C-54E3-1F9B-F0F8-4722A848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7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AF0-ACBD-F125-00A0-E3AF4D33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C29B-169B-E461-9BA7-D33441233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48DD9-C773-0CB9-F563-A1B0C6F4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10BD-14F1-149B-A423-7700F068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5774E-1370-E380-2B30-001D98FD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A16EF-F554-0522-465E-BF86EDDF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2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786E-7C6E-4A48-DADF-06237E92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BE4AE-3B45-942F-2FC5-D33A450B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8CCD6-59D7-6988-3C93-C2746617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0E9E6-F9EA-8723-AC44-3F34789F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2D206-6D46-E0B6-87B9-A3510A4EF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6078C-A631-200C-DE96-D14F46CF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D5F4F-6218-EC51-1087-FB515E14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4EFE9-AA24-7CEB-EE23-CDB04B21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D330-9D7C-89C7-55B7-D391C945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D44AA-9492-D63A-7115-DAD3EE3C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9A5E1-85E3-DDC7-3289-8B8A39EE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1D911-680E-6CDC-3076-7D553A68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03FC8-6A51-FBFC-2718-E976F9E3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D0599-E446-CC97-6E90-CFE0B1B1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5461B-0DAA-E26F-27EE-374A89D2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93DF-6009-CD81-0012-795E614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61EF-1B6D-ECD0-D80A-FDEB881D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E871-E53E-A018-EEDA-965BC731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7D4D-B659-419A-2AEA-6B21DA3E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A5E7D-9231-8957-CEA4-A3AEF1EA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D76B-7F9C-39CA-F7A0-6F8684B1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A7AB-6083-AE5B-7D8C-9F2BF8E4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12F78-54C4-5A33-B14C-8A1A8AD55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5E955-DD04-8E39-24B9-63F780AB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8EBC0-E47C-5347-93FB-4E1BD0B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9A328-9C74-3CF1-3718-3F9B94B5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79D69-3E6C-9068-7FB7-D67CD19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0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8240A-07D1-8E3D-1D5D-637B7DE6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56FA-2872-A38C-B110-7B22F8B9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17E8-A167-77A2-1D8A-CB84ED04C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2462-E4C8-4A85-9019-07EF5528DFA5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AF835-D320-92E9-9BDF-E68765AD7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E746-6320-E75B-45CB-BC8F98888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4F4A-18DA-4082-8678-B5453020F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6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2D82-4695-4A2F-AC21-C294D4A34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world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2EE8-6941-01ED-72BA-6909B4BE9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8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</dc:title>
  <dc:creator>kisho varma</dc:creator>
  <cp:lastModifiedBy>kisho varma</cp:lastModifiedBy>
  <cp:revision>1</cp:revision>
  <dcterms:created xsi:type="dcterms:W3CDTF">2022-11-15T05:47:44Z</dcterms:created>
  <dcterms:modified xsi:type="dcterms:W3CDTF">2022-11-15T05:47:53Z</dcterms:modified>
</cp:coreProperties>
</file>