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9806311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9806311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422a53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422a53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422a53d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422a53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422a53d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422a53d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422a53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422a53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422a53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422a53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422a5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422a5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422a53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422a53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422a5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422a5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422a53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422a53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980631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980631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422a53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422a53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422a53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422a53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9806311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980631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422a53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422a53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422a53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422a53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422a53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422a53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422a53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422a53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422a53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422a53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422a53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422a53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JOINS	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LEFT JOIN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RIGHT JOIN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FULL OUTER JOIN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 JOIN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OPERATORS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UNION and UNION ALL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INTERSECT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MINUS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is used to filter groups returned by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appears immediately after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 that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filters groups of rows while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filters rows. This is a main difference between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column(s), aggregate_function(column)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conditions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column(s)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 having_condition;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will return only those jobs whose maximum salary is greater than $10,000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job_id, MAX(salary) AS "Highest salary"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job_id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 MAX(salary) &gt; 10000;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will return only those departments where at least 6 people work in.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department_id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COUNT(*) AS headcount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 COUNT(*) &gt; 5;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 with WHERE clause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department_id, COUNT(*) AS headcount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salary &lt; 13000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 COUNT(*) &gt; 5;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(first WHERE filters records, then grouped by GROUP BY after that HAVING will filter groups)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HAVING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will return only those departments whose total salary is between $20,000 and $30,000.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 department_id, SUM(salary)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 SUM(salary) BETWEEN 20000 AND 30000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 SUM(salary);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CASE STATEMENT</a:t>
            </a:r>
            <a:endParaRPr b="1" sz="5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statement allows you to evaluate a list of conditions and returns one of the possible results.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other words, it goes through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returns a value when the first condition is met. If no conditions is met, then it will return the value (default value) in 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CASE statement is used for grouping,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aggregating.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WHEN expression_1 THEN result_1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WHEN expression_2 THEN result_2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WHEN expression_3 THEN result_3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ELSE else_result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END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(Categorizing)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CASE WHEN Salary &lt; 2000 THEN 'Junior Level'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WHEN (Salary &gt;= 2000 and Salary &lt; 5000) THEN 'Middle Level'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WHEN (Salary &gt;= 5000 and Salary &lt; 10000) THEN 'Senior Level'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ELSE 'Managers'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END AS employee_level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GROUPING DATA</a:t>
            </a:r>
            <a:endParaRPr b="1"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(Categorizing)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last_name, hire_date, EXTRACT(YEAR FROM hire_date)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CASE (2010 - EXTRACT(YEAR FROM hire_date))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WHEN 1 THEN '1 year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2 THEN '2 years'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3 THEN '3 years'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4 THEN '4 years'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5 THEN '5 years'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ELSE '5+ years'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END aniversary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 3;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(Categorizing)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is used to collect data across multiple records and group the results by one or more columns.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returns one row per group.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often used with aggregate functions such as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AVG(). COUNT(), MAX(), MIN() and SUM(). In this case,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aggregate function returns the summary information per group.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sort the groups, you add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after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column(s), aggregate_function(column)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conditions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column(s);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with MIN()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This GROUP BY example uses the MIN function to return the name of each job id and the minimum salary for the job.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SELECT job_id, MIN(salary) AS "Lowest salary"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FROM employees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GROUP BY job_id;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Retrieve 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name of each department  and the minimum, maximum, average and total salary, and number of employees in the department.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department_id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MIN(salary) AS "Lowest salary"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MAX(salary) AS "Highest salary"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AVG(salary) AS "Average salary"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SUM(salary) AS "Total Salary"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COUNT(employee_id) AS "Employee Count"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with COUNT()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headcount of each department.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department_id, COUNT(employee_id) AS headcount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with join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Retrieve department id, department name and employee count of that department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E.department_id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D.department_name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COUNT(E.employee_id)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departments D ON D.department_id = E.department_id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E.department_id, D.department_name;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GROUP BY with ORDER BY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marR="10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Retrieve department id, department name and employee count of that department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E.department_id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D.department_name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COUNT(E.employee_id) AS “Employee Count”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departments D ON D.department_id = E.department_id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E.department_id, D.department_name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 3 DESC;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