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958B3-C03A-4F7F-AD8B-48A259FD648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51B10A-6F45-4F5C-8DC2-39564F9E6AB7}">
      <dgm:prSet custT="1"/>
      <dgm:spPr/>
      <dgm:t>
        <a:bodyPr/>
        <a:lstStyle/>
        <a:p>
          <a:r>
            <a:rPr lang="en-US" sz="1800" b="1" dirty="0"/>
            <a:t>1</a:t>
          </a:r>
        </a:p>
      </dgm:t>
    </dgm:pt>
    <dgm:pt modelId="{927A603D-7C9D-4245-8F99-F85DED234F70}" type="parTrans" cxnId="{D9B4ED83-E035-4B3A-87CA-FD9196C2AA75}">
      <dgm:prSet/>
      <dgm:spPr/>
      <dgm:t>
        <a:bodyPr/>
        <a:lstStyle/>
        <a:p>
          <a:endParaRPr lang="en-US"/>
        </a:p>
      </dgm:t>
    </dgm:pt>
    <dgm:pt modelId="{DF92AB96-875C-4F68-97AE-24B6C855AF58}" type="sibTrans" cxnId="{D9B4ED83-E035-4B3A-87CA-FD9196C2AA75}">
      <dgm:prSet/>
      <dgm:spPr/>
      <dgm:t>
        <a:bodyPr/>
        <a:lstStyle/>
        <a:p>
          <a:endParaRPr lang="en-US"/>
        </a:p>
      </dgm:t>
    </dgm:pt>
    <dgm:pt modelId="{58ABBE8C-466D-4CA7-BDCF-8479164791E3}">
      <dgm:prSet custT="1"/>
      <dgm:spPr/>
      <dgm:t>
        <a:bodyPr/>
        <a:lstStyle/>
        <a:p>
          <a:r>
            <a:rPr lang="en-US" sz="1800" b="1" dirty="0"/>
            <a:t>Know the data</a:t>
          </a:r>
        </a:p>
      </dgm:t>
    </dgm:pt>
    <dgm:pt modelId="{CA3E7FF2-35CE-4F64-9166-D1F19B34FD00}" type="parTrans" cxnId="{B91CD8E7-BAED-4DFB-9EC8-08CCC8996160}">
      <dgm:prSet/>
      <dgm:spPr/>
      <dgm:t>
        <a:bodyPr/>
        <a:lstStyle/>
        <a:p>
          <a:endParaRPr lang="en-US"/>
        </a:p>
      </dgm:t>
    </dgm:pt>
    <dgm:pt modelId="{247F335D-0A6A-4C14-B6EE-C14A25214F0A}" type="sibTrans" cxnId="{B91CD8E7-BAED-4DFB-9EC8-08CCC8996160}">
      <dgm:prSet/>
      <dgm:spPr/>
      <dgm:t>
        <a:bodyPr/>
        <a:lstStyle/>
        <a:p>
          <a:endParaRPr lang="en-US"/>
        </a:p>
      </dgm:t>
    </dgm:pt>
    <dgm:pt modelId="{1FA2F6F6-7029-4971-A23A-9A13A91B7D8E}">
      <dgm:prSet custT="1"/>
      <dgm:spPr/>
      <dgm:t>
        <a:bodyPr/>
        <a:lstStyle/>
        <a:p>
          <a:r>
            <a:rPr lang="en-US" sz="1800" b="1" dirty="0"/>
            <a:t>2</a:t>
          </a:r>
        </a:p>
      </dgm:t>
    </dgm:pt>
    <dgm:pt modelId="{3C513C22-EFE5-4574-8C97-D7CBDE381E2A}" type="parTrans" cxnId="{9AA631D6-8E60-4993-90D3-AF830BFF36C1}">
      <dgm:prSet/>
      <dgm:spPr/>
      <dgm:t>
        <a:bodyPr/>
        <a:lstStyle/>
        <a:p>
          <a:endParaRPr lang="en-US"/>
        </a:p>
      </dgm:t>
    </dgm:pt>
    <dgm:pt modelId="{8788D98F-8E5F-485C-B5BD-12472D21ED35}" type="sibTrans" cxnId="{9AA631D6-8E60-4993-90D3-AF830BFF36C1}">
      <dgm:prSet/>
      <dgm:spPr/>
      <dgm:t>
        <a:bodyPr/>
        <a:lstStyle/>
        <a:p>
          <a:endParaRPr lang="en-US"/>
        </a:p>
      </dgm:t>
    </dgm:pt>
    <dgm:pt modelId="{37472B8C-C1A7-489A-B3B1-B23B7ACAA8C7}">
      <dgm:prSet custT="1"/>
      <dgm:spPr/>
      <dgm:t>
        <a:bodyPr/>
        <a:lstStyle/>
        <a:p>
          <a:r>
            <a:rPr lang="en-US" sz="1800" b="1" dirty="0"/>
            <a:t>Identify the purpose </a:t>
          </a:r>
        </a:p>
      </dgm:t>
    </dgm:pt>
    <dgm:pt modelId="{0010B40E-392D-45BC-870F-B823C2C8510B}" type="parTrans" cxnId="{1E86D781-8630-452D-849E-EB6041ECEC8C}">
      <dgm:prSet/>
      <dgm:spPr/>
      <dgm:t>
        <a:bodyPr/>
        <a:lstStyle/>
        <a:p>
          <a:endParaRPr lang="en-US"/>
        </a:p>
      </dgm:t>
    </dgm:pt>
    <dgm:pt modelId="{6CFB17BA-4573-4166-A9CB-3FE0E9CACFBD}" type="sibTrans" cxnId="{1E86D781-8630-452D-849E-EB6041ECEC8C}">
      <dgm:prSet/>
      <dgm:spPr/>
      <dgm:t>
        <a:bodyPr/>
        <a:lstStyle/>
        <a:p>
          <a:endParaRPr lang="en-US"/>
        </a:p>
      </dgm:t>
    </dgm:pt>
    <dgm:pt modelId="{F30BEB53-9FDA-4CCC-A9E3-D65BD5FA6C26}">
      <dgm:prSet custT="1"/>
      <dgm:spPr/>
      <dgm:t>
        <a:bodyPr/>
        <a:lstStyle/>
        <a:p>
          <a:r>
            <a:rPr lang="en-US" sz="1800" b="1" dirty="0"/>
            <a:t>3</a:t>
          </a:r>
        </a:p>
      </dgm:t>
    </dgm:pt>
    <dgm:pt modelId="{D7F69D49-B28F-4EA0-87C3-35581EE4A931}" type="parTrans" cxnId="{C394D24A-B721-4F78-8050-A7B6C382AF8C}">
      <dgm:prSet/>
      <dgm:spPr/>
      <dgm:t>
        <a:bodyPr/>
        <a:lstStyle/>
        <a:p>
          <a:endParaRPr lang="en-US"/>
        </a:p>
      </dgm:t>
    </dgm:pt>
    <dgm:pt modelId="{27D5E766-903B-4F8E-B95A-E136760B21AC}" type="sibTrans" cxnId="{C394D24A-B721-4F78-8050-A7B6C382AF8C}">
      <dgm:prSet/>
      <dgm:spPr/>
      <dgm:t>
        <a:bodyPr/>
        <a:lstStyle/>
        <a:p>
          <a:endParaRPr lang="en-US"/>
        </a:p>
      </dgm:t>
    </dgm:pt>
    <dgm:pt modelId="{0983E723-7A26-4FBF-B4A8-470C4E8B468E}">
      <dgm:prSet custT="1"/>
      <dgm:spPr/>
      <dgm:t>
        <a:bodyPr/>
        <a:lstStyle/>
        <a:p>
          <a:r>
            <a:rPr lang="en-US" sz="1800" b="1" dirty="0"/>
            <a:t>Define what must be resolved </a:t>
          </a:r>
        </a:p>
      </dgm:t>
    </dgm:pt>
    <dgm:pt modelId="{96BAA20A-09C1-4681-A009-583F489650B7}" type="parTrans" cxnId="{9A73104D-9C4B-41AE-BE16-7762A53C2192}">
      <dgm:prSet/>
      <dgm:spPr/>
      <dgm:t>
        <a:bodyPr/>
        <a:lstStyle/>
        <a:p>
          <a:endParaRPr lang="en-US"/>
        </a:p>
      </dgm:t>
    </dgm:pt>
    <dgm:pt modelId="{6813EEC6-8F6A-4062-8F29-C2F990129F7E}" type="sibTrans" cxnId="{9A73104D-9C4B-41AE-BE16-7762A53C2192}">
      <dgm:prSet/>
      <dgm:spPr/>
      <dgm:t>
        <a:bodyPr/>
        <a:lstStyle/>
        <a:p>
          <a:endParaRPr lang="en-US"/>
        </a:p>
      </dgm:t>
    </dgm:pt>
    <dgm:pt modelId="{EF2EF24D-0F9F-4C23-8EB7-2CC6E2CEFCCC}">
      <dgm:prSet custT="1"/>
      <dgm:spPr/>
      <dgm:t>
        <a:bodyPr/>
        <a:lstStyle/>
        <a:p>
          <a:r>
            <a:rPr lang="en-US" sz="1800" b="1" dirty="0"/>
            <a:t>4</a:t>
          </a:r>
        </a:p>
      </dgm:t>
    </dgm:pt>
    <dgm:pt modelId="{6E797864-DDC2-4256-A8EC-0CC943EC6AFF}" type="parTrans" cxnId="{1DE6E15C-6217-43CA-954C-C6629AB51E11}">
      <dgm:prSet/>
      <dgm:spPr/>
      <dgm:t>
        <a:bodyPr/>
        <a:lstStyle/>
        <a:p>
          <a:endParaRPr lang="en-US"/>
        </a:p>
      </dgm:t>
    </dgm:pt>
    <dgm:pt modelId="{02AD109E-098C-48A7-B5BB-C8D1F07707CF}" type="sibTrans" cxnId="{1DE6E15C-6217-43CA-954C-C6629AB51E11}">
      <dgm:prSet/>
      <dgm:spPr/>
      <dgm:t>
        <a:bodyPr/>
        <a:lstStyle/>
        <a:p>
          <a:endParaRPr lang="en-US"/>
        </a:p>
      </dgm:t>
    </dgm:pt>
    <dgm:pt modelId="{D8FB3B92-7B47-42BF-BCEB-FBA9816D27BC}">
      <dgm:prSet custT="1"/>
      <dgm:spPr/>
      <dgm:t>
        <a:bodyPr/>
        <a:lstStyle/>
        <a:p>
          <a:r>
            <a:rPr lang="en-US" sz="1800" b="1" dirty="0"/>
            <a:t>Set out the situation and complications  </a:t>
          </a:r>
        </a:p>
      </dgm:t>
    </dgm:pt>
    <dgm:pt modelId="{BC35268B-0E4C-4E0A-ADDD-8F519E8398F0}" type="parTrans" cxnId="{06EB4E9E-1C0E-4D85-9AC1-833F0BDADA32}">
      <dgm:prSet/>
      <dgm:spPr/>
      <dgm:t>
        <a:bodyPr/>
        <a:lstStyle/>
        <a:p>
          <a:endParaRPr lang="en-US"/>
        </a:p>
      </dgm:t>
    </dgm:pt>
    <dgm:pt modelId="{D4FF56B9-6B07-4411-AC6E-A1419EC2F558}" type="sibTrans" cxnId="{06EB4E9E-1C0E-4D85-9AC1-833F0BDADA32}">
      <dgm:prSet/>
      <dgm:spPr/>
      <dgm:t>
        <a:bodyPr/>
        <a:lstStyle/>
        <a:p>
          <a:endParaRPr lang="en-US"/>
        </a:p>
      </dgm:t>
    </dgm:pt>
    <dgm:pt modelId="{A7476345-95A2-452D-A71C-5B04470702E2}">
      <dgm:prSet custT="1"/>
      <dgm:spPr/>
      <dgm:t>
        <a:bodyPr/>
        <a:lstStyle/>
        <a:p>
          <a:r>
            <a:rPr lang="en-US" sz="1800" b="1" dirty="0"/>
            <a:t>5</a:t>
          </a:r>
        </a:p>
      </dgm:t>
    </dgm:pt>
    <dgm:pt modelId="{8612547A-B64C-421D-9298-E1933A4B66DA}" type="parTrans" cxnId="{142B6104-FF8C-4868-8CF6-8C7B696172F6}">
      <dgm:prSet/>
      <dgm:spPr/>
      <dgm:t>
        <a:bodyPr/>
        <a:lstStyle/>
        <a:p>
          <a:endParaRPr lang="en-US"/>
        </a:p>
      </dgm:t>
    </dgm:pt>
    <dgm:pt modelId="{EFB47DFD-A6A4-4782-904A-0FF15B7E5187}" type="sibTrans" cxnId="{142B6104-FF8C-4868-8CF6-8C7B696172F6}">
      <dgm:prSet/>
      <dgm:spPr/>
      <dgm:t>
        <a:bodyPr/>
        <a:lstStyle/>
        <a:p>
          <a:endParaRPr lang="en-US"/>
        </a:p>
      </dgm:t>
    </dgm:pt>
    <dgm:pt modelId="{81D0B0A9-23DD-4A78-9030-8A728B8F1461}">
      <dgm:prSet custT="1"/>
      <dgm:spPr/>
      <dgm:t>
        <a:bodyPr/>
        <a:lstStyle/>
        <a:p>
          <a:r>
            <a:rPr lang="en-US" sz="1800" b="1" dirty="0"/>
            <a:t>Define what success is for the project </a:t>
          </a:r>
        </a:p>
      </dgm:t>
    </dgm:pt>
    <dgm:pt modelId="{194C2F3D-6577-451C-9C67-184D3310B840}" type="parTrans" cxnId="{DB32F4B6-49F5-42A9-8E98-5C53D3DD3B3F}">
      <dgm:prSet/>
      <dgm:spPr/>
      <dgm:t>
        <a:bodyPr/>
        <a:lstStyle/>
        <a:p>
          <a:endParaRPr lang="en-US"/>
        </a:p>
      </dgm:t>
    </dgm:pt>
    <dgm:pt modelId="{08F48F17-0F8C-4D46-8D45-5C4083D24846}" type="sibTrans" cxnId="{DB32F4B6-49F5-42A9-8E98-5C53D3DD3B3F}">
      <dgm:prSet/>
      <dgm:spPr/>
      <dgm:t>
        <a:bodyPr/>
        <a:lstStyle/>
        <a:p>
          <a:endParaRPr lang="en-US"/>
        </a:p>
      </dgm:t>
    </dgm:pt>
    <dgm:pt modelId="{6B5F3F17-1DB9-44A4-B32A-B1FE914DBBF1}">
      <dgm:prSet custT="1"/>
      <dgm:spPr/>
      <dgm:t>
        <a:bodyPr/>
        <a:lstStyle/>
        <a:p>
          <a:r>
            <a:rPr lang="en-US" sz="1800" b="1" dirty="0"/>
            <a:t>6</a:t>
          </a:r>
        </a:p>
      </dgm:t>
    </dgm:pt>
    <dgm:pt modelId="{BC9C27B9-6907-477C-844D-B1E824554104}" type="parTrans" cxnId="{D6F9A6D3-D402-45E3-AC33-E24A77335787}">
      <dgm:prSet/>
      <dgm:spPr/>
      <dgm:t>
        <a:bodyPr/>
        <a:lstStyle/>
        <a:p>
          <a:endParaRPr lang="en-US"/>
        </a:p>
      </dgm:t>
    </dgm:pt>
    <dgm:pt modelId="{F22DCCA1-DFBB-4936-ACBE-B9357DD3509E}" type="sibTrans" cxnId="{D6F9A6D3-D402-45E3-AC33-E24A77335787}">
      <dgm:prSet/>
      <dgm:spPr/>
      <dgm:t>
        <a:bodyPr/>
        <a:lstStyle/>
        <a:p>
          <a:endParaRPr lang="en-US"/>
        </a:p>
      </dgm:t>
    </dgm:pt>
    <dgm:pt modelId="{1A57A916-DD5E-4623-8217-1721E47C793A}">
      <dgm:prSet custT="1"/>
      <dgm:spPr/>
      <dgm:t>
        <a:bodyPr/>
        <a:lstStyle/>
        <a:p>
          <a:r>
            <a:rPr lang="en-US" sz="1800" b="1" dirty="0"/>
            <a:t>Indicate what will and will not be included in the project </a:t>
          </a:r>
        </a:p>
      </dgm:t>
    </dgm:pt>
    <dgm:pt modelId="{B4B6D8A0-6B62-45FB-A67F-26AA67D981F2}" type="parTrans" cxnId="{E954165F-A8E9-48C6-B1F5-BB4B1C47E5F1}">
      <dgm:prSet/>
      <dgm:spPr/>
      <dgm:t>
        <a:bodyPr/>
        <a:lstStyle/>
        <a:p>
          <a:endParaRPr lang="en-US"/>
        </a:p>
      </dgm:t>
    </dgm:pt>
    <dgm:pt modelId="{91C7186D-3015-478B-858E-090E84D48C1C}" type="sibTrans" cxnId="{E954165F-A8E9-48C6-B1F5-BB4B1C47E5F1}">
      <dgm:prSet/>
      <dgm:spPr/>
      <dgm:t>
        <a:bodyPr/>
        <a:lstStyle/>
        <a:p>
          <a:endParaRPr lang="en-US"/>
        </a:p>
      </dgm:t>
    </dgm:pt>
    <dgm:pt modelId="{A3AAED37-EEF4-44B5-95E4-5187E0481221}">
      <dgm:prSet custT="1"/>
      <dgm:spPr/>
      <dgm:t>
        <a:bodyPr/>
        <a:lstStyle/>
        <a:p>
          <a:r>
            <a:rPr lang="en-US" sz="1800" b="1" dirty="0"/>
            <a:t>7</a:t>
          </a:r>
        </a:p>
      </dgm:t>
    </dgm:pt>
    <dgm:pt modelId="{E6B55170-24D1-4A1A-816C-8FD49FB15B83}" type="parTrans" cxnId="{CC938575-A2BC-4B2C-9720-45D62F808C10}">
      <dgm:prSet/>
      <dgm:spPr/>
      <dgm:t>
        <a:bodyPr/>
        <a:lstStyle/>
        <a:p>
          <a:endParaRPr lang="en-US"/>
        </a:p>
      </dgm:t>
    </dgm:pt>
    <dgm:pt modelId="{4CB62DE8-E045-40CB-9A70-187DCE75C929}" type="sibTrans" cxnId="{CC938575-A2BC-4B2C-9720-45D62F808C10}">
      <dgm:prSet/>
      <dgm:spPr/>
      <dgm:t>
        <a:bodyPr/>
        <a:lstStyle/>
        <a:p>
          <a:endParaRPr lang="en-US"/>
        </a:p>
      </dgm:t>
    </dgm:pt>
    <dgm:pt modelId="{03298751-0C20-4D7B-B113-E29F8554DC9B}">
      <dgm:prSet custT="1"/>
      <dgm:spPr/>
      <dgm:t>
        <a:bodyPr/>
        <a:lstStyle/>
        <a:p>
          <a:r>
            <a:rPr lang="en-US" sz="1800" b="1" dirty="0"/>
            <a:t>Define the limitation of project </a:t>
          </a:r>
        </a:p>
      </dgm:t>
    </dgm:pt>
    <dgm:pt modelId="{5634ED7A-DB5B-4EBA-A785-9DABC8F30D5A}" type="parTrans" cxnId="{83C6E6BB-017A-41F9-8C08-E54CDE9D7F4B}">
      <dgm:prSet/>
      <dgm:spPr/>
      <dgm:t>
        <a:bodyPr/>
        <a:lstStyle/>
        <a:p>
          <a:endParaRPr lang="en-US"/>
        </a:p>
      </dgm:t>
    </dgm:pt>
    <dgm:pt modelId="{15194D16-1A78-48DA-9570-6CB53FF917D5}" type="sibTrans" cxnId="{83C6E6BB-017A-41F9-8C08-E54CDE9D7F4B}">
      <dgm:prSet/>
      <dgm:spPr/>
      <dgm:t>
        <a:bodyPr/>
        <a:lstStyle/>
        <a:p>
          <a:endParaRPr lang="en-US"/>
        </a:p>
      </dgm:t>
    </dgm:pt>
    <dgm:pt modelId="{E3194FEB-AEA6-4D5E-8C7B-4FDD68625220}">
      <dgm:prSet custT="1"/>
      <dgm:spPr/>
      <dgm:t>
        <a:bodyPr/>
        <a:lstStyle/>
        <a:p>
          <a:r>
            <a:rPr lang="en-US" sz="1800" b="1" dirty="0"/>
            <a:t>8</a:t>
          </a:r>
        </a:p>
      </dgm:t>
    </dgm:pt>
    <dgm:pt modelId="{F15AF0D8-82DB-49A0-8986-FA3AACAB2245}" type="parTrans" cxnId="{32D4A6B3-E248-4269-8F95-B195244264C3}">
      <dgm:prSet/>
      <dgm:spPr/>
      <dgm:t>
        <a:bodyPr/>
        <a:lstStyle/>
        <a:p>
          <a:endParaRPr lang="en-US"/>
        </a:p>
      </dgm:t>
    </dgm:pt>
    <dgm:pt modelId="{F9D2458C-A3B7-494D-BF89-A127A809B078}" type="sibTrans" cxnId="{32D4A6B3-E248-4269-8F95-B195244264C3}">
      <dgm:prSet/>
      <dgm:spPr/>
      <dgm:t>
        <a:bodyPr/>
        <a:lstStyle/>
        <a:p>
          <a:endParaRPr lang="en-US"/>
        </a:p>
      </dgm:t>
    </dgm:pt>
    <dgm:pt modelId="{E2AC98F0-4B7C-4993-AB68-1E076DC42D5A}">
      <dgm:prSet custT="1"/>
      <dgm:spPr/>
      <dgm:t>
        <a:bodyPr/>
        <a:lstStyle/>
        <a:p>
          <a:r>
            <a:rPr lang="en-US" sz="1800" b="1" dirty="0"/>
            <a:t>How do you plan to present your project  </a:t>
          </a:r>
          <a:endParaRPr lang="en-US" sz="1100" dirty="0"/>
        </a:p>
      </dgm:t>
    </dgm:pt>
    <dgm:pt modelId="{378B01CF-91C1-4DD1-B9A3-DBB2F65E3C59}" type="sibTrans" cxnId="{CF19C256-326A-4733-A1E7-EEA98394CFA2}">
      <dgm:prSet/>
      <dgm:spPr/>
      <dgm:t>
        <a:bodyPr/>
        <a:lstStyle/>
        <a:p>
          <a:endParaRPr lang="en-US"/>
        </a:p>
      </dgm:t>
    </dgm:pt>
    <dgm:pt modelId="{361BF9FF-3409-4BED-8604-ECBC92CF58E8}" type="parTrans" cxnId="{CF19C256-326A-4733-A1E7-EEA98394CFA2}">
      <dgm:prSet/>
      <dgm:spPr/>
      <dgm:t>
        <a:bodyPr/>
        <a:lstStyle/>
        <a:p>
          <a:endParaRPr lang="en-US"/>
        </a:p>
      </dgm:t>
    </dgm:pt>
    <dgm:pt modelId="{3CF158D6-8B48-49E0-AA06-FD6D15D1311D}" type="pres">
      <dgm:prSet presAssocID="{E17958B3-C03A-4F7F-AD8B-48A259FD648A}" presName="Name0" presStyleCnt="0">
        <dgm:presLayoutVars>
          <dgm:dir/>
          <dgm:animLvl val="lvl"/>
          <dgm:resizeHandles val="exact"/>
        </dgm:presLayoutVars>
      </dgm:prSet>
      <dgm:spPr/>
    </dgm:pt>
    <dgm:pt modelId="{9F8DCDB3-7363-4145-83DF-07AD2DA87C1E}" type="pres">
      <dgm:prSet presAssocID="{E3194FEB-AEA6-4D5E-8C7B-4FDD68625220}" presName="boxAndChildren" presStyleCnt="0"/>
      <dgm:spPr/>
    </dgm:pt>
    <dgm:pt modelId="{A3A6794F-E216-4EE2-AE68-32D0899B6315}" type="pres">
      <dgm:prSet presAssocID="{E3194FEB-AEA6-4D5E-8C7B-4FDD68625220}" presName="parentTextBox" presStyleLbl="alignNode1" presStyleIdx="0" presStyleCnt="8"/>
      <dgm:spPr/>
    </dgm:pt>
    <dgm:pt modelId="{80C29623-DA8D-4122-8778-FC6535CBBE20}" type="pres">
      <dgm:prSet presAssocID="{E3194FEB-AEA6-4D5E-8C7B-4FDD68625220}" presName="descendantBox" presStyleLbl="bgAccFollowNode1" presStyleIdx="0" presStyleCnt="8" custLinFactNeighborX="0"/>
      <dgm:spPr/>
    </dgm:pt>
    <dgm:pt modelId="{76388C80-181B-4BB4-AC35-E12DA4700FB2}" type="pres">
      <dgm:prSet presAssocID="{4CB62DE8-E045-40CB-9A70-187DCE75C929}" presName="sp" presStyleCnt="0"/>
      <dgm:spPr/>
    </dgm:pt>
    <dgm:pt modelId="{73221AA9-26D0-4B9B-BC87-2C86CF4AF17C}" type="pres">
      <dgm:prSet presAssocID="{A3AAED37-EEF4-44B5-95E4-5187E0481221}" presName="arrowAndChildren" presStyleCnt="0"/>
      <dgm:spPr/>
    </dgm:pt>
    <dgm:pt modelId="{EF9BEAE5-4D57-419D-90D0-221BFCEB7527}" type="pres">
      <dgm:prSet presAssocID="{A3AAED37-EEF4-44B5-95E4-5187E0481221}" presName="parentTextArrow" presStyleLbl="node1" presStyleIdx="0" presStyleCnt="0"/>
      <dgm:spPr/>
    </dgm:pt>
    <dgm:pt modelId="{150B0D4E-8DE5-4479-AB5D-B95C52D06E38}" type="pres">
      <dgm:prSet presAssocID="{A3AAED37-EEF4-44B5-95E4-5187E0481221}" presName="arrow" presStyleLbl="alignNode1" presStyleIdx="1" presStyleCnt="8"/>
      <dgm:spPr/>
    </dgm:pt>
    <dgm:pt modelId="{41C3F50B-24E3-4849-BE2F-66FE82F9989B}" type="pres">
      <dgm:prSet presAssocID="{A3AAED37-EEF4-44B5-95E4-5187E0481221}" presName="descendantArrow" presStyleLbl="bgAccFollowNode1" presStyleIdx="1" presStyleCnt="8"/>
      <dgm:spPr/>
    </dgm:pt>
    <dgm:pt modelId="{D738B046-F439-450A-B759-FAB3F485353A}" type="pres">
      <dgm:prSet presAssocID="{F22DCCA1-DFBB-4936-ACBE-B9357DD3509E}" presName="sp" presStyleCnt="0"/>
      <dgm:spPr/>
    </dgm:pt>
    <dgm:pt modelId="{FDD6714D-2BBA-4CB0-9F20-69AEBDEC8E7E}" type="pres">
      <dgm:prSet presAssocID="{6B5F3F17-1DB9-44A4-B32A-B1FE914DBBF1}" presName="arrowAndChildren" presStyleCnt="0"/>
      <dgm:spPr/>
    </dgm:pt>
    <dgm:pt modelId="{63F948ED-BBFB-48BF-80BE-0D9578D03EFA}" type="pres">
      <dgm:prSet presAssocID="{6B5F3F17-1DB9-44A4-B32A-B1FE914DBBF1}" presName="parentTextArrow" presStyleLbl="node1" presStyleIdx="0" presStyleCnt="0"/>
      <dgm:spPr/>
    </dgm:pt>
    <dgm:pt modelId="{531A3893-DDD4-4AC8-AB19-78F01692C1E9}" type="pres">
      <dgm:prSet presAssocID="{6B5F3F17-1DB9-44A4-B32A-B1FE914DBBF1}" presName="arrow" presStyleLbl="alignNode1" presStyleIdx="2" presStyleCnt="8"/>
      <dgm:spPr/>
    </dgm:pt>
    <dgm:pt modelId="{5BFD5DC5-7E1C-44AE-93BD-74E588E71F62}" type="pres">
      <dgm:prSet presAssocID="{6B5F3F17-1DB9-44A4-B32A-B1FE914DBBF1}" presName="descendantArrow" presStyleLbl="bgAccFollowNode1" presStyleIdx="2" presStyleCnt="8"/>
      <dgm:spPr/>
    </dgm:pt>
    <dgm:pt modelId="{121F53ED-C594-4CC9-9B2F-E053CBE04C4A}" type="pres">
      <dgm:prSet presAssocID="{EFB47DFD-A6A4-4782-904A-0FF15B7E5187}" presName="sp" presStyleCnt="0"/>
      <dgm:spPr/>
    </dgm:pt>
    <dgm:pt modelId="{D783DE41-7EE9-4786-A3DB-E99EC68B7C10}" type="pres">
      <dgm:prSet presAssocID="{A7476345-95A2-452D-A71C-5B04470702E2}" presName="arrowAndChildren" presStyleCnt="0"/>
      <dgm:spPr/>
    </dgm:pt>
    <dgm:pt modelId="{3FB0B1E2-9725-4895-AD2A-2F26E47890BD}" type="pres">
      <dgm:prSet presAssocID="{A7476345-95A2-452D-A71C-5B04470702E2}" presName="parentTextArrow" presStyleLbl="node1" presStyleIdx="0" presStyleCnt="0"/>
      <dgm:spPr/>
    </dgm:pt>
    <dgm:pt modelId="{04A15CA2-8D8F-420C-808D-BE2EFA03E90C}" type="pres">
      <dgm:prSet presAssocID="{A7476345-95A2-452D-A71C-5B04470702E2}" presName="arrow" presStyleLbl="alignNode1" presStyleIdx="3" presStyleCnt="8"/>
      <dgm:spPr/>
    </dgm:pt>
    <dgm:pt modelId="{223F29C2-6D8A-4EAF-A33E-544EE25C2365}" type="pres">
      <dgm:prSet presAssocID="{A7476345-95A2-452D-A71C-5B04470702E2}" presName="descendantArrow" presStyleLbl="bgAccFollowNode1" presStyleIdx="3" presStyleCnt="8"/>
      <dgm:spPr/>
    </dgm:pt>
    <dgm:pt modelId="{789C4B81-4DA2-4835-8E87-D2B12B3A88A4}" type="pres">
      <dgm:prSet presAssocID="{02AD109E-098C-48A7-B5BB-C8D1F07707CF}" presName="sp" presStyleCnt="0"/>
      <dgm:spPr/>
    </dgm:pt>
    <dgm:pt modelId="{CFDEA76A-A1DF-461B-93CF-DCAB19014EFC}" type="pres">
      <dgm:prSet presAssocID="{EF2EF24D-0F9F-4C23-8EB7-2CC6E2CEFCCC}" presName="arrowAndChildren" presStyleCnt="0"/>
      <dgm:spPr/>
    </dgm:pt>
    <dgm:pt modelId="{ADB88968-0569-47D4-A69B-DD5175234190}" type="pres">
      <dgm:prSet presAssocID="{EF2EF24D-0F9F-4C23-8EB7-2CC6E2CEFCCC}" presName="parentTextArrow" presStyleLbl="node1" presStyleIdx="0" presStyleCnt="0"/>
      <dgm:spPr/>
    </dgm:pt>
    <dgm:pt modelId="{4479D850-D9FA-4DC0-BBBB-5C0C4925855B}" type="pres">
      <dgm:prSet presAssocID="{EF2EF24D-0F9F-4C23-8EB7-2CC6E2CEFCCC}" presName="arrow" presStyleLbl="alignNode1" presStyleIdx="4" presStyleCnt="8"/>
      <dgm:spPr/>
    </dgm:pt>
    <dgm:pt modelId="{511CA7BE-24FC-48DA-B20D-1598F08B6F2A}" type="pres">
      <dgm:prSet presAssocID="{EF2EF24D-0F9F-4C23-8EB7-2CC6E2CEFCCC}" presName="descendantArrow" presStyleLbl="bgAccFollowNode1" presStyleIdx="4" presStyleCnt="8"/>
      <dgm:spPr/>
    </dgm:pt>
    <dgm:pt modelId="{F52B68C4-6C8F-4678-913B-95DD8F924D10}" type="pres">
      <dgm:prSet presAssocID="{27D5E766-903B-4F8E-B95A-E136760B21AC}" presName="sp" presStyleCnt="0"/>
      <dgm:spPr/>
    </dgm:pt>
    <dgm:pt modelId="{8C3F677A-16DA-4BAB-974B-54B8BA3472EC}" type="pres">
      <dgm:prSet presAssocID="{F30BEB53-9FDA-4CCC-A9E3-D65BD5FA6C26}" presName="arrowAndChildren" presStyleCnt="0"/>
      <dgm:spPr/>
    </dgm:pt>
    <dgm:pt modelId="{E7BE7A0A-79A7-4E8B-9A4D-D650204E96F8}" type="pres">
      <dgm:prSet presAssocID="{F30BEB53-9FDA-4CCC-A9E3-D65BD5FA6C26}" presName="parentTextArrow" presStyleLbl="node1" presStyleIdx="0" presStyleCnt="0"/>
      <dgm:spPr/>
    </dgm:pt>
    <dgm:pt modelId="{1CDEF28E-0F33-41A1-B15D-8C6A8BA833A0}" type="pres">
      <dgm:prSet presAssocID="{F30BEB53-9FDA-4CCC-A9E3-D65BD5FA6C26}" presName="arrow" presStyleLbl="alignNode1" presStyleIdx="5" presStyleCnt="8"/>
      <dgm:spPr/>
    </dgm:pt>
    <dgm:pt modelId="{AFC53546-BF81-4496-9753-DD0C894653B1}" type="pres">
      <dgm:prSet presAssocID="{F30BEB53-9FDA-4CCC-A9E3-D65BD5FA6C26}" presName="descendantArrow" presStyleLbl="bgAccFollowNode1" presStyleIdx="5" presStyleCnt="8"/>
      <dgm:spPr/>
    </dgm:pt>
    <dgm:pt modelId="{EE056417-0AEA-461D-A5C7-0ACD20D87B25}" type="pres">
      <dgm:prSet presAssocID="{8788D98F-8E5F-485C-B5BD-12472D21ED35}" presName="sp" presStyleCnt="0"/>
      <dgm:spPr/>
    </dgm:pt>
    <dgm:pt modelId="{B7F8740D-F1E7-43D1-8D99-81741292B970}" type="pres">
      <dgm:prSet presAssocID="{1FA2F6F6-7029-4971-A23A-9A13A91B7D8E}" presName="arrowAndChildren" presStyleCnt="0"/>
      <dgm:spPr/>
    </dgm:pt>
    <dgm:pt modelId="{1E20E6DA-9C04-406C-949A-BDDB15130F67}" type="pres">
      <dgm:prSet presAssocID="{1FA2F6F6-7029-4971-A23A-9A13A91B7D8E}" presName="parentTextArrow" presStyleLbl="node1" presStyleIdx="0" presStyleCnt="0"/>
      <dgm:spPr/>
    </dgm:pt>
    <dgm:pt modelId="{E0FD9497-E0EC-484A-94A2-3F0732365AF9}" type="pres">
      <dgm:prSet presAssocID="{1FA2F6F6-7029-4971-A23A-9A13A91B7D8E}" presName="arrow" presStyleLbl="alignNode1" presStyleIdx="6" presStyleCnt="8"/>
      <dgm:spPr/>
    </dgm:pt>
    <dgm:pt modelId="{794BF8B2-6B6D-44F8-B87C-A7D8F241ADCC}" type="pres">
      <dgm:prSet presAssocID="{1FA2F6F6-7029-4971-A23A-9A13A91B7D8E}" presName="descendantArrow" presStyleLbl="bgAccFollowNode1" presStyleIdx="6" presStyleCnt="8"/>
      <dgm:spPr/>
    </dgm:pt>
    <dgm:pt modelId="{68433245-7E89-4E9E-8A37-B87C21A217AE}" type="pres">
      <dgm:prSet presAssocID="{DF92AB96-875C-4F68-97AE-24B6C855AF58}" presName="sp" presStyleCnt="0"/>
      <dgm:spPr/>
    </dgm:pt>
    <dgm:pt modelId="{B33092D3-5A99-4E65-B006-EB92525D128B}" type="pres">
      <dgm:prSet presAssocID="{4351B10A-6F45-4F5C-8DC2-39564F9E6AB7}" presName="arrowAndChildren" presStyleCnt="0"/>
      <dgm:spPr/>
    </dgm:pt>
    <dgm:pt modelId="{724D0F58-B9F5-403B-A362-346BC1680725}" type="pres">
      <dgm:prSet presAssocID="{4351B10A-6F45-4F5C-8DC2-39564F9E6AB7}" presName="parentTextArrow" presStyleLbl="node1" presStyleIdx="0" presStyleCnt="0"/>
      <dgm:spPr/>
    </dgm:pt>
    <dgm:pt modelId="{EA83D1DD-239A-46F2-B530-8E4F42A0CAD1}" type="pres">
      <dgm:prSet presAssocID="{4351B10A-6F45-4F5C-8DC2-39564F9E6AB7}" presName="arrow" presStyleLbl="alignNode1" presStyleIdx="7" presStyleCnt="8"/>
      <dgm:spPr/>
    </dgm:pt>
    <dgm:pt modelId="{0CF8FB79-DF1C-459A-8AE1-59C859C16831}" type="pres">
      <dgm:prSet presAssocID="{4351B10A-6F45-4F5C-8DC2-39564F9E6AB7}" presName="descendantArrow" presStyleLbl="bgAccFollowNode1" presStyleIdx="7" presStyleCnt="8"/>
      <dgm:spPr/>
    </dgm:pt>
  </dgm:ptLst>
  <dgm:cxnLst>
    <dgm:cxn modelId="{12B6C003-FD6E-4F91-BA5A-A7F8DA2E4B83}" type="presOf" srcId="{E2AC98F0-4B7C-4993-AB68-1E076DC42D5A}" destId="{80C29623-DA8D-4122-8778-FC6535CBBE20}" srcOrd="0" destOrd="0" presId="urn:microsoft.com/office/officeart/2016/7/layout/VerticalDownArrowProcess"/>
    <dgm:cxn modelId="{142B6104-FF8C-4868-8CF6-8C7B696172F6}" srcId="{E17958B3-C03A-4F7F-AD8B-48A259FD648A}" destId="{A7476345-95A2-452D-A71C-5B04470702E2}" srcOrd="4" destOrd="0" parTransId="{8612547A-B64C-421D-9298-E1933A4B66DA}" sibTransId="{EFB47DFD-A6A4-4782-904A-0FF15B7E5187}"/>
    <dgm:cxn modelId="{7FB7A511-0814-4741-9DEE-ADA5E7394665}" type="presOf" srcId="{E17958B3-C03A-4F7F-AD8B-48A259FD648A}" destId="{3CF158D6-8B48-49E0-AA06-FD6D15D1311D}" srcOrd="0" destOrd="0" presId="urn:microsoft.com/office/officeart/2016/7/layout/VerticalDownArrowProcess"/>
    <dgm:cxn modelId="{9ED72813-1051-4279-BDE0-C794EC8537DC}" type="presOf" srcId="{03298751-0C20-4D7B-B113-E29F8554DC9B}" destId="{41C3F50B-24E3-4849-BE2F-66FE82F9989B}" srcOrd="0" destOrd="0" presId="urn:microsoft.com/office/officeart/2016/7/layout/VerticalDownArrowProcess"/>
    <dgm:cxn modelId="{4978C515-7AB6-4E5F-99C9-9DDDDE441CE5}" type="presOf" srcId="{37472B8C-C1A7-489A-B3B1-B23B7ACAA8C7}" destId="{794BF8B2-6B6D-44F8-B87C-A7D8F241ADCC}" srcOrd="0" destOrd="0" presId="urn:microsoft.com/office/officeart/2016/7/layout/VerticalDownArrowProcess"/>
    <dgm:cxn modelId="{0BF31E24-EB44-43F4-9BE9-B4BCF2FE67B1}" type="presOf" srcId="{D8FB3B92-7B47-42BF-BCEB-FBA9816D27BC}" destId="{511CA7BE-24FC-48DA-B20D-1598F08B6F2A}" srcOrd="0" destOrd="0" presId="urn:microsoft.com/office/officeart/2016/7/layout/VerticalDownArrowProcess"/>
    <dgm:cxn modelId="{EC0B733C-123F-4872-8D48-D54FA584E0A5}" type="presOf" srcId="{E3194FEB-AEA6-4D5E-8C7B-4FDD68625220}" destId="{A3A6794F-E216-4EE2-AE68-32D0899B6315}" srcOrd="0" destOrd="0" presId="urn:microsoft.com/office/officeart/2016/7/layout/VerticalDownArrowProcess"/>
    <dgm:cxn modelId="{1DE6E15C-6217-43CA-954C-C6629AB51E11}" srcId="{E17958B3-C03A-4F7F-AD8B-48A259FD648A}" destId="{EF2EF24D-0F9F-4C23-8EB7-2CC6E2CEFCCC}" srcOrd="3" destOrd="0" parTransId="{6E797864-DDC2-4256-A8EC-0CC943EC6AFF}" sibTransId="{02AD109E-098C-48A7-B5BB-C8D1F07707CF}"/>
    <dgm:cxn modelId="{0EF1105D-D9F5-4648-8E98-7F6D9205F93B}" type="presOf" srcId="{A7476345-95A2-452D-A71C-5B04470702E2}" destId="{04A15CA2-8D8F-420C-808D-BE2EFA03E90C}" srcOrd="1" destOrd="0" presId="urn:microsoft.com/office/officeart/2016/7/layout/VerticalDownArrowProcess"/>
    <dgm:cxn modelId="{E954165F-A8E9-48C6-B1F5-BB4B1C47E5F1}" srcId="{6B5F3F17-1DB9-44A4-B32A-B1FE914DBBF1}" destId="{1A57A916-DD5E-4623-8217-1721E47C793A}" srcOrd="0" destOrd="0" parTransId="{B4B6D8A0-6B62-45FB-A67F-26AA67D981F2}" sibTransId="{91C7186D-3015-478B-858E-090E84D48C1C}"/>
    <dgm:cxn modelId="{3ADD0941-D464-43F5-B0E6-E5C0D3152D2B}" type="presOf" srcId="{81D0B0A9-23DD-4A78-9030-8A728B8F1461}" destId="{223F29C2-6D8A-4EAF-A33E-544EE25C2365}" srcOrd="0" destOrd="0" presId="urn:microsoft.com/office/officeart/2016/7/layout/VerticalDownArrowProcess"/>
    <dgm:cxn modelId="{68B99A65-9C60-400E-AC08-58A81017E138}" type="presOf" srcId="{A3AAED37-EEF4-44B5-95E4-5187E0481221}" destId="{EF9BEAE5-4D57-419D-90D0-221BFCEB7527}" srcOrd="0" destOrd="0" presId="urn:microsoft.com/office/officeart/2016/7/layout/VerticalDownArrowProcess"/>
    <dgm:cxn modelId="{B7FA3348-B0FC-448D-96F5-C86582BDE124}" type="presOf" srcId="{1FA2F6F6-7029-4971-A23A-9A13A91B7D8E}" destId="{1E20E6DA-9C04-406C-949A-BDDB15130F67}" srcOrd="0" destOrd="0" presId="urn:microsoft.com/office/officeart/2016/7/layout/VerticalDownArrowProcess"/>
    <dgm:cxn modelId="{450B4D68-B404-4301-8A79-22612F24E63F}" type="presOf" srcId="{6B5F3F17-1DB9-44A4-B32A-B1FE914DBBF1}" destId="{63F948ED-BBFB-48BF-80BE-0D9578D03EFA}" srcOrd="0" destOrd="0" presId="urn:microsoft.com/office/officeart/2016/7/layout/VerticalDownArrowProcess"/>
    <dgm:cxn modelId="{C394D24A-B721-4F78-8050-A7B6C382AF8C}" srcId="{E17958B3-C03A-4F7F-AD8B-48A259FD648A}" destId="{F30BEB53-9FDA-4CCC-A9E3-D65BD5FA6C26}" srcOrd="2" destOrd="0" parTransId="{D7F69D49-B28F-4EA0-87C3-35581EE4A931}" sibTransId="{27D5E766-903B-4F8E-B95A-E136760B21AC}"/>
    <dgm:cxn modelId="{4859096C-7B61-48A1-9536-1CB143E0E6D8}" type="presOf" srcId="{EF2EF24D-0F9F-4C23-8EB7-2CC6E2CEFCCC}" destId="{ADB88968-0569-47D4-A69B-DD5175234190}" srcOrd="0" destOrd="0" presId="urn:microsoft.com/office/officeart/2016/7/layout/VerticalDownArrowProcess"/>
    <dgm:cxn modelId="{9A73104D-9C4B-41AE-BE16-7762A53C2192}" srcId="{F30BEB53-9FDA-4CCC-A9E3-D65BD5FA6C26}" destId="{0983E723-7A26-4FBF-B4A8-470C4E8B468E}" srcOrd="0" destOrd="0" parTransId="{96BAA20A-09C1-4681-A009-583F489650B7}" sibTransId="{6813EEC6-8F6A-4062-8F29-C2F990129F7E}"/>
    <dgm:cxn modelId="{CC938575-A2BC-4B2C-9720-45D62F808C10}" srcId="{E17958B3-C03A-4F7F-AD8B-48A259FD648A}" destId="{A3AAED37-EEF4-44B5-95E4-5187E0481221}" srcOrd="6" destOrd="0" parTransId="{E6B55170-24D1-4A1A-816C-8FD49FB15B83}" sibTransId="{4CB62DE8-E045-40CB-9A70-187DCE75C929}"/>
    <dgm:cxn modelId="{CF19C256-326A-4733-A1E7-EEA98394CFA2}" srcId="{E3194FEB-AEA6-4D5E-8C7B-4FDD68625220}" destId="{E2AC98F0-4B7C-4993-AB68-1E076DC42D5A}" srcOrd="0" destOrd="0" parTransId="{361BF9FF-3409-4BED-8604-ECBC92CF58E8}" sibTransId="{378B01CF-91C1-4DD1-B9A3-DBB2F65E3C59}"/>
    <dgm:cxn modelId="{1E86D781-8630-452D-849E-EB6041ECEC8C}" srcId="{1FA2F6F6-7029-4971-A23A-9A13A91B7D8E}" destId="{37472B8C-C1A7-489A-B3B1-B23B7ACAA8C7}" srcOrd="0" destOrd="0" parTransId="{0010B40E-392D-45BC-870F-B823C2C8510B}" sibTransId="{6CFB17BA-4573-4166-A9CB-3FE0E9CACFBD}"/>
    <dgm:cxn modelId="{D9B4ED83-E035-4B3A-87CA-FD9196C2AA75}" srcId="{E17958B3-C03A-4F7F-AD8B-48A259FD648A}" destId="{4351B10A-6F45-4F5C-8DC2-39564F9E6AB7}" srcOrd="0" destOrd="0" parTransId="{927A603D-7C9D-4245-8F99-F85DED234F70}" sibTransId="{DF92AB96-875C-4F68-97AE-24B6C855AF58}"/>
    <dgm:cxn modelId="{71A84185-194F-4E0D-8FAF-C1ED12D4FB07}" type="presOf" srcId="{A3AAED37-EEF4-44B5-95E4-5187E0481221}" destId="{150B0D4E-8DE5-4479-AB5D-B95C52D06E38}" srcOrd="1" destOrd="0" presId="urn:microsoft.com/office/officeart/2016/7/layout/VerticalDownArrowProcess"/>
    <dgm:cxn modelId="{2C467288-78B9-4B7B-BF4C-63BDA7C21053}" type="presOf" srcId="{1A57A916-DD5E-4623-8217-1721E47C793A}" destId="{5BFD5DC5-7E1C-44AE-93BD-74E588E71F62}" srcOrd="0" destOrd="0" presId="urn:microsoft.com/office/officeart/2016/7/layout/VerticalDownArrowProcess"/>
    <dgm:cxn modelId="{D1E92595-CFBC-4470-B788-8FF6FF6B068B}" type="presOf" srcId="{A7476345-95A2-452D-A71C-5B04470702E2}" destId="{3FB0B1E2-9725-4895-AD2A-2F26E47890BD}" srcOrd="0" destOrd="0" presId="urn:microsoft.com/office/officeart/2016/7/layout/VerticalDownArrowProcess"/>
    <dgm:cxn modelId="{06EB4E9E-1C0E-4D85-9AC1-833F0BDADA32}" srcId="{EF2EF24D-0F9F-4C23-8EB7-2CC6E2CEFCCC}" destId="{D8FB3B92-7B47-42BF-BCEB-FBA9816D27BC}" srcOrd="0" destOrd="0" parTransId="{BC35268B-0E4C-4E0A-ADDD-8F519E8398F0}" sibTransId="{D4FF56B9-6B07-4411-AC6E-A1419EC2F558}"/>
    <dgm:cxn modelId="{1D794AA7-6950-489B-84A1-A2A8E6FD9F16}" type="presOf" srcId="{58ABBE8C-466D-4CA7-BDCF-8479164791E3}" destId="{0CF8FB79-DF1C-459A-8AE1-59C859C16831}" srcOrd="0" destOrd="0" presId="urn:microsoft.com/office/officeart/2016/7/layout/VerticalDownArrowProcess"/>
    <dgm:cxn modelId="{FD96DEB2-70DE-46D7-94BF-DC547AADADE3}" type="presOf" srcId="{EF2EF24D-0F9F-4C23-8EB7-2CC6E2CEFCCC}" destId="{4479D850-D9FA-4DC0-BBBB-5C0C4925855B}" srcOrd="1" destOrd="0" presId="urn:microsoft.com/office/officeart/2016/7/layout/VerticalDownArrowProcess"/>
    <dgm:cxn modelId="{32D4A6B3-E248-4269-8F95-B195244264C3}" srcId="{E17958B3-C03A-4F7F-AD8B-48A259FD648A}" destId="{E3194FEB-AEA6-4D5E-8C7B-4FDD68625220}" srcOrd="7" destOrd="0" parTransId="{F15AF0D8-82DB-49A0-8986-FA3AACAB2245}" sibTransId="{F9D2458C-A3B7-494D-BF89-A127A809B078}"/>
    <dgm:cxn modelId="{DB32F4B6-49F5-42A9-8E98-5C53D3DD3B3F}" srcId="{A7476345-95A2-452D-A71C-5B04470702E2}" destId="{81D0B0A9-23DD-4A78-9030-8A728B8F1461}" srcOrd="0" destOrd="0" parTransId="{194C2F3D-6577-451C-9C67-184D3310B840}" sibTransId="{08F48F17-0F8C-4D46-8D45-5C4083D24846}"/>
    <dgm:cxn modelId="{14D4F7B6-93BA-431B-A03E-DF0E66D79C03}" type="presOf" srcId="{1FA2F6F6-7029-4971-A23A-9A13A91B7D8E}" destId="{E0FD9497-E0EC-484A-94A2-3F0732365AF9}" srcOrd="1" destOrd="0" presId="urn:microsoft.com/office/officeart/2016/7/layout/VerticalDownArrowProcess"/>
    <dgm:cxn modelId="{EAC01AB7-F8B4-4790-9FF5-2BB8E7097F53}" type="presOf" srcId="{4351B10A-6F45-4F5C-8DC2-39564F9E6AB7}" destId="{EA83D1DD-239A-46F2-B530-8E4F42A0CAD1}" srcOrd="1" destOrd="0" presId="urn:microsoft.com/office/officeart/2016/7/layout/VerticalDownArrowProcess"/>
    <dgm:cxn modelId="{0F03B5BB-E45F-4AA3-B88C-8E0D6904B289}" type="presOf" srcId="{4351B10A-6F45-4F5C-8DC2-39564F9E6AB7}" destId="{724D0F58-B9F5-403B-A362-346BC1680725}" srcOrd="0" destOrd="0" presId="urn:microsoft.com/office/officeart/2016/7/layout/VerticalDownArrowProcess"/>
    <dgm:cxn modelId="{83C6E6BB-017A-41F9-8C08-E54CDE9D7F4B}" srcId="{A3AAED37-EEF4-44B5-95E4-5187E0481221}" destId="{03298751-0C20-4D7B-B113-E29F8554DC9B}" srcOrd="0" destOrd="0" parTransId="{5634ED7A-DB5B-4EBA-A785-9DABC8F30D5A}" sibTransId="{15194D16-1A78-48DA-9570-6CB53FF917D5}"/>
    <dgm:cxn modelId="{9C2987C5-80AB-4396-B0C9-1E8B7CC22628}" type="presOf" srcId="{0983E723-7A26-4FBF-B4A8-470C4E8B468E}" destId="{AFC53546-BF81-4496-9753-DD0C894653B1}" srcOrd="0" destOrd="0" presId="urn:microsoft.com/office/officeart/2016/7/layout/VerticalDownArrowProcess"/>
    <dgm:cxn modelId="{AC3B09C8-06ED-4ABC-A3FD-971C01AD35D7}" type="presOf" srcId="{6B5F3F17-1DB9-44A4-B32A-B1FE914DBBF1}" destId="{531A3893-DDD4-4AC8-AB19-78F01692C1E9}" srcOrd="1" destOrd="0" presId="urn:microsoft.com/office/officeart/2016/7/layout/VerticalDownArrowProcess"/>
    <dgm:cxn modelId="{F5DF7ACE-1B5B-40D7-AF68-027B91D96B96}" type="presOf" srcId="{F30BEB53-9FDA-4CCC-A9E3-D65BD5FA6C26}" destId="{E7BE7A0A-79A7-4E8B-9A4D-D650204E96F8}" srcOrd="0" destOrd="0" presId="urn:microsoft.com/office/officeart/2016/7/layout/VerticalDownArrowProcess"/>
    <dgm:cxn modelId="{D6F9A6D3-D402-45E3-AC33-E24A77335787}" srcId="{E17958B3-C03A-4F7F-AD8B-48A259FD648A}" destId="{6B5F3F17-1DB9-44A4-B32A-B1FE914DBBF1}" srcOrd="5" destOrd="0" parTransId="{BC9C27B9-6907-477C-844D-B1E824554104}" sibTransId="{F22DCCA1-DFBB-4936-ACBE-B9357DD3509E}"/>
    <dgm:cxn modelId="{9AA631D6-8E60-4993-90D3-AF830BFF36C1}" srcId="{E17958B3-C03A-4F7F-AD8B-48A259FD648A}" destId="{1FA2F6F6-7029-4971-A23A-9A13A91B7D8E}" srcOrd="1" destOrd="0" parTransId="{3C513C22-EFE5-4574-8C97-D7CBDE381E2A}" sibTransId="{8788D98F-8E5F-485C-B5BD-12472D21ED35}"/>
    <dgm:cxn modelId="{B91CD8E7-BAED-4DFB-9EC8-08CCC8996160}" srcId="{4351B10A-6F45-4F5C-8DC2-39564F9E6AB7}" destId="{58ABBE8C-466D-4CA7-BDCF-8479164791E3}" srcOrd="0" destOrd="0" parTransId="{CA3E7FF2-35CE-4F64-9166-D1F19B34FD00}" sibTransId="{247F335D-0A6A-4C14-B6EE-C14A25214F0A}"/>
    <dgm:cxn modelId="{2EC1B6EA-A94B-4238-AE13-B1310D38EEDE}" type="presOf" srcId="{F30BEB53-9FDA-4CCC-A9E3-D65BD5FA6C26}" destId="{1CDEF28E-0F33-41A1-B15D-8C6A8BA833A0}" srcOrd="1" destOrd="0" presId="urn:microsoft.com/office/officeart/2016/7/layout/VerticalDownArrowProcess"/>
    <dgm:cxn modelId="{97961AFA-6C5B-404B-B5ED-7B7E0B94B855}" type="presParOf" srcId="{3CF158D6-8B48-49E0-AA06-FD6D15D1311D}" destId="{9F8DCDB3-7363-4145-83DF-07AD2DA87C1E}" srcOrd="0" destOrd="0" presId="urn:microsoft.com/office/officeart/2016/7/layout/VerticalDownArrowProcess"/>
    <dgm:cxn modelId="{D1F8DAD9-9169-40F6-ADED-87D4F2E9E406}" type="presParOf" srcId="{9F8DCDB3-7363-4145-83DF-07AD2DA87C1E}" destId="{A3A6794F-E216-4EE2-AE68-32D0899B6315}" srcOrd="0" destOrd="0" presId="urn:microsoft.com/office/officeart/2016/7/layout/VerticalDownArrowProcess"/>
    <dgm:cxn modelId="{33607895-DA7C-4989-97F1-A1067E2EE0E1}" type="presParOf" srcId="{9F8DCDB3-7363-4145-83DF-07AD2DA87C1E}" destId="{80C29623-DA8D-4122-8778-FC6535CBBE20}" srcOrd="1" destOrd="0" presId="urn:microsoft.com/office/officeart/2016/7/layout/VerticalDownArrowProcess"/>
    <dgm:cxn modelId="{98B934B7-3608-43FD-AEF6-2122D7E794C0}" type="presParOf" srcId="{3CF158D6-8B48-49E0-AA06-FD6D15D1311D}" destId="{76388C80-181B-4BB4-AC35-E12DA4700FB2}" srcOrd="1" destOrd="0" presId="urn:microsoft.com/office/officeart/2016/7/layout/VerticalDownArrowProcess"/>
    <dgm:cxn modelId="{49CBCC66-AB6B-453F-BE00-C22F98172A02}" type="presParOf" srcId="{3CF158D6-8B48-49E0-AA06-FD6D15D1311D}" destId="{73221AA9-26D0-4B9B-BC87-2C86CF4AF17C}" srcOrd="2" destOrd="0" presId="urn:microsoft.com/office/officeart/2016/7/layout/VerticalDownArrowProcess"/>
    <dgm:cxn modelId="{DB48C687-2B77-420C-A63A-000F4C732128}" type="presParOf" srcId="{73221AA9-26D0-4B9B-BC87-2C86CF4AF17C}" destId="{EF9BEAE5-4D57-419D-90D0-221BFCEB7527}" srcOrd="0" destOrd="0" presId="urn:microsoft.com/office/officeart/2016/7/layout/VerticalDownArrowProcess"/>
    <dgm:cxn modelId="{271DA8F8-AA69-443B-9A6C-F36A24755348}" type="presParOf" srcId="{73221AA9-26D0-4B9B-BC87-2C86CF4AF17C}" destId="{150B0D4E-8DE5-4479-AB5D-B95C52D06E38}" srcOrd="1" destOrd="0" presId="urn:microsoft.com/office/officeart/2016/7/layout/VerticalDownArrowProcess"/>
    <dgm:cxn modelId="{737734FC-E619-4204-B00D-0863687C0207}" type="presParOf" srcId="{73221AA9-26D0-4B9B-BC87-2C86CF4AF17C}" destId="{41C3F50B-24E3-4849-BE2F-66FE82F9989B}" srcOrd="2" destOrd="0" presId="urn:microsoft.com/office/officeart/2016/7/layout/VerticalDownArrowProcess"/>
    <dgm:cxn modelId="{5A6439AA-4486-4ED8-B34F-0020DC8D5953}" type="presParOf" srcId="{3CF158D6-8B48-49E0-AA06-FD6D15D1311D}" destId="{D738B046-F439-450A-B759-FAB3F485353A}" srcOrd="3" destOrd="0" presId="urn:microsoft.com/office/officeart/2016/7/layout/VerticalDownArrowProcess"/>
    <dgm:cxn modelId="{73603DDB-E621-41B3-9DA3-679F3026161D}" type="presParOf" srcId="{3CF158D6-8B48-49E0-AA06-FD6D15D1311D}" destId="{FDD6714D-2BBA-4CB0-9F20-69AEBDEC8E7E}" srcOrd="4" destOrd="0" presId="urn:microsoft.com/office/officeart/2016/7/layout/VerticalDownArrowProcess"/>
    <dgm:cxn modelId="{E65EED06-02EA-4C46-847E-74488B4AB6D0}" type="presParOf" srcId="{FDD6714D-2BBA-4CB0-9F20-69AEBDEC8E7E}" destId="{63F948ED-BBFB-48BF-80BE-0D9578D03EFA}" srcOrd="0" destOrd="0" presId="urn:microsoft.com/office/officeart/2016/7/layout/VerticalDownArrowProcess"/>
    <dgm:cxn modelId="{C113DCC9-650A-4A78-83DA-3E39F99D5851}" type="presParOf" srcId="{FDD6714D-2BBA-4CB0-9F20-69AEBDEC8E7E}" destId="{531A3893-DDD4-4AC8-AB19-78F01692C1E9}" srcOrd="1" destOrd="0" presId="urn:microsoft.com/office/officeart/2016/7/layout/VerticalDownArrowProcess"/>
    <dgm:cxn modelId="{AEF89A6A-D258-437D-BF89-4E4C6EF5EBD6}" type="presParOf" srcId="{FDD6714D-2BBA-4CB0-9F20-69AEBDEC8E7E}" destId="{5BFD5DC5-7E1C-44AE-93BD-74E588E71F62}" srcOrd="2" destOrd="0" presId="urn:microsoft.com/office/officeart/2016/7/layout/VerticalDownArrowProcess"/>
    <dgm:cxn modelId="{5A3EAED0-5E4A-44A7-9303-71E4C6780210}" type="presParOf" srcId="{3CF158D6-8B48-49E0-AA06-FD6D15D1311D}" destId="{121F53ED-C594-4CC9-9B2F-E053CBE04C4A}" srcOrd="5" destOrd="0" presId="urn:microsoft.com/office/officeart/2016/7/layout/VerticalDownArrowProcess"/>
    <dgm:cxn modelId="{C69BDAB9-B929-47E3-BDEC-3FFAF4A71244}" type="presParOf" srcId="{3CF158D6-8B48-49E0-AA06-FD6D15D1311D}" destId="{D783DE41-7EE9-4786-A3DB-E99EC68B7C10}" srcOrd="6" destOrd="0" presId="urn:microsoft.com/office/officeart/2016/7/layout/VerticalDownArrowProcess"/>
    <dgm:cxn modelId="{6D0D64A2-0CEE-4688-935B-F9CBCFFBB09B}" type="presParOf" srcId="{D783DE41-7EE9-4786-A3DB-E99EC68B7C10}" destId="{3FB0B1E2-9725-4895-AD2A-2F26E47890BD}" srcOrd="0" destOrd="0" presId="urn:microsoft.com/office/officeart/2016/7/layout/VerticalDownArrowProcess"/>
    <dgm:cxn modelId="{26058405-719E-45B2-9B7A-53FE5FA00DAC}" type="presParOf" srcId="{D783DE41-7EE9-4786-A3DB-E99EC68B7C10}" destId="{04A15CA2-8D8F-420C-808D-BE2EFA03E90C}" srcOrd="1" destOrd="0" presId="urn:microsoft.com/office/officeart/2016/7/layout/VerticalDownArrowProcess"/>
    <dgm:cxn modelId="{D700AD34-5ED9-47DC-9926-1C2A23539EF7}" type="presParOf" srcId="{D783DE41-7EE9-4786-A3DB-E99EC68B7C10}" destId="{223F29C2-6D8A-4EAF-A33E-544EE25C2365}" srcOrd="2" destOrd="0" presId="urn:microsoft.com/office/officeart/2016/7/layout/VerticalDownArrowProcess"/>
    <dgm:cxn modelId="{008AA48C-00B9-4EA5-8812-E103C28AC018}" type="presParOf" srcId="{3CF158D6-8B48-49E0-AA06-FD6D15D1311D}" destId="{789C4B81-4DA2-4835-8E87-D2B12B3A88A4}" srcOrd="7" destOrd="0" presId="urn:microsoft.com/office/officeart/2016/7/layout/VerticalDownArrowProcess"/>
    <dgm:cxn modelId="{A90849A4-47A6-4C8B-A8F1-4C7D0E553159}" type="presParOf" srcId="{3CF158D6-8B48-49E0-AA06-FD6D15D1311D}" destId="{CFDEA76A-A1DF-461B-93CF-DCAB19014EFC}" srcOrd="8" destOrd="0" presId="urn:microsoft.com/office/officeart/2016/7/layout/VerticalDownArrowProcess"/>
    <dgm:cxn modelId="{1AC4D492-BD7E-4F51-B8EC-489A714B1945}" type="presParOf" srcId="{CFDEA76A-A1DF-461B-93CF-DCAB19014EFC}" destId="{ADB88968-0569-47D4-A69B-DD5175234190}" srcOrd="0" destOrd="0" presId="urn:microsoft.com/office/officeart/2016/7/layout/VerticalDownArrowProcess"/>
    <dgm:cxn modelId="{AA1BE2D0-66B9-4CE1-B15F-8866F419C7E0}" type="presParOf" srcId="{CFDEA76A-A1DF-461B-93CF-DCAB19014EFC}" destId="{4479D850-D9FA-4DC0-BBBB-5C0C4925855B}" srcOrd="1" destOrd="0" presId="urn:microsoft.com/office/officeart/2016/7/layout/VerticalDownArrowProcess"/>
    <dgm:cxn modelId="{42FC2128-67E8-4531-8C55-1500754DEFD7}" type="presParOf" srcId="{CFDEA76A-A1DF-461B-93CF-DCAB19014EFC}" destId="{511CA7BE-24FC-48DA-B20D-1598F08B6F2A}" srcOrd="2" destOrd="0" presId="urn:microsoft.com/office/officeart/2016/7/layout/VerticalDownArrowProcess"/>
    <dgm:cxn modelId="{5ECF78AB-F299-452C-9E96-CA59B3401384}" type="presParOf" srcId="{3CF158D6-8B48-49E0-AA06-FD6D15D1311D}" destId="{F52B68C4-6C8F-4678-913B-95DD8F924D10}" srcOrd="9" destOrd="0" presId="urn:microsoft.com/office/officeart/2016/7/layout/VerticalDownArrowProcess"/>
    <dgm:cxn modelId="{D1E147B9-6DBE-4EB7-834E-902F455649AA}" type="presParOf" srcId="{3CF158D6-8B48-49E0-AA06-FD6D15D1311D}" destId="{8C3F677A-16DA-4BAB-974B-54B8BA3472EC}" srcOrd="10" destOrd="0" presId="urn:microsoft.com/office/officeart/2016/7/layout/VerticalDownArrowProcess"/>
    <dgm:cxn modelId="{2FACA817-38C8-4532-9557-BE07B6A6AD95}" type="presParOf" srcId="{8C3F677A-16DA-4BAB-974B-54B8BA3472EC}" destId="{E7BE7A0A-79A7-4E8B-9A4D-D650204E96F8}" srcOrd="0" destOrd="0" presId="urn:microsoft.com/office/officeart/2016/7/layout/VerticalDownArrowProcess"/>
    <dgm:cxn modelId="{AA2A0C82-03BF-46D9-8A58-E3A66B9EA9D9}" type="presParOf" srcId="{8C3F677A-16DA-4BAB-974B-54B8BA3472EC}" destId="{1CDEF28E-0F33-41A1-B15D-8C6A8BA833A0}" srcOrd="1" destOrd="0" presId="urn:microsoft.com/office/officeart/2016/7/layout/VerticalDownArrowProcess"/>
    <dgm:cxn modelId="{341779F0-A300-43AA-BCDD-FF6D93F0FAD3}" type="presParOf" srcId="{8C3F677A-16DA-4BAB-974B-54B8BA3472EC}" destId="{AFC53546-BF81-4496-9753-DD0C894653B1}" srcOrd="2" destOrd="0" presId="urn:microsoft.com/office/officeart/2016/7/layout/VerticalDownArrowProcess"/>
    <dgm:cxn modelId="{DF2EEA92-6D6C-4203-9155-371C78BB71B9}" type="presParOf" srcId="{3CF158D6-8B48-49E0-AA06-FD6D15D1311D}" destId="{EE056417-0AEA-461D-A5C7-0ACD20D87B25}" srcOrd="11" destOrd="0" presId="urn:microsoft.com/office/officeart/2016/7/layout/VerticalDownArrowProcess"/>
    <dgm:cxn modelId="{C1F0A31D-1867-446E-8CA3-5F07C9709FC6}" type="presParOf" srcId="{3CF158D6-8B48-49E0-AA06-FD6D15D1311D}" destId="{B7F8740D-F1E7-43D1-8D99-81741292B970}" srcOrd="12" destOrd="0" presId="urn:microsoft.com/office/officeart/2016/7/layout/VerticalDownArrowProcess"/>
    <dgm:cxn modelId="{196FE94B-70A0-43EF-A924-4D2D3711A918}" type="presParOf" srcId="{B7F8740D-F1E7-43D1-8D99-81741292B970}" destId="{1E20E6DA-9C04-406C-949A-BDDB15130F67}" srcOrd="0" destOrd="0" presId="urn:microsoft.com/office/officeart/2016/7/layout/VerticalDownArrowProcess"/>
    <dgm:cxn modelId="{C26D73AC-66B9-4910-AE96-2E4A9902F482}" type="presParOf" srcId="{B7F8740D-F1E7-43D1-8D99-81741292B970}" destId="{E0FD9497-E0EC-484A-94A2-3F0732365AF9}" srcOrd="1" destOrd="0" presId="urn:microsoft.com/office/officeart/2016/7/layout/VerticalDownArrowProcess"/>
    <dgm:cxn modelId="{7DFD7165-60B7-4EC6-8D15-6C6DAD7F0915}" type="presParOf" srcId="{B7F8740D-F1E7-43D1-8D99-81741292B970}" destId="{794BF8B2-6B6D-44F8-B87C-A7D8F241ADCC}" srcOrd="2" destOrd="0" presId="urn:microsoft.com/office/officeart/2016/7/layout/VerticalDownArrowProcess"/>
    <dgm:cxn modelId="{F766E513-2F18-4FB1-827A-C93C4ADF5C1D}" type="presParOf" srcId="{3CF158D6-8B48-49E0-AA06-FD6D15D1311D}" destId="{68433245-7E89-4E9E-8A37-B87C21A217AE}" srcOrd="13" destOrd="0" presId="urn:microsoft.com/office/officeart/2016/7/layout/VerticalDownArrowProcess"/>
    <dgm:cxn modelId="{57842CE1-DF51-438F-8405-0811D60DEF70}" type="presParOf" srcId="{3CF158D6-8B48-49E0-AA06-FD6D15D1311D}" destId="{B33092D3-5A99-4E65-B006-EB92525D128B}" srcOrd="14" destOrd="0" presId="urn:microsoft.com/office/officeart/2016/7/layout/VerticalDownArrowProcess"/>
    <dgm:cxn modelId="{7799BAEF-53A8-42A8-838A-DDAD9BC05C31}" type="presParOf" srcId="{B33092D3-5A99-4E65-B006-EB92525D128B}" destId="{724D0F58-B9F5-403B-A362-346BC1680725}" srcOrd="0" destOrd="0" presId="urn:microsoft.com/office/officeart/2016/7/layout/VerticalDownArrowProcess"/>
    <dgm:cxn modelId="{B045C6D5-75CA-49AC-BED9-4BCABDC767E0}" type="presParOf" srcId="{B33092D3-5A99-4E65-B006-EB92525D128B}" destId="{EA83D1DD-239A-46F2-B530-8E4F42A0CAD1}" srcOrd="1" destOrd="0" presId="urn:microsoft.com/office/officeart/2016/7/layout/VerticalDownArrowProcess"/>
    <dgm:cxn modelId="{394A693B-9901-4D9E-A87F-15EE4CE3D5F2}" type="presParOf" srcId="{B33092D3-5A99-4E65-B006-EB92525D128B}" destId="{0CF8FB79-DF1C-459A-8AE1-59C859C1683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473FE6-9D96-47C6-AA0A-610EFD77D0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7E8F0E-5644-4FDD-B44F-9ECCB7B6A092}">
      <dgm:prSet/>
      <dgm:spPr/>
      <dgm:t>
        <a:bodyPr/>
        <a:lstStyle/>
        <a:p>
          <a:r>
            <a:rPr lang="en-US"/>
            <a:t>Get familiar with the data you are working with</a:t>
          </a:r>
        </a:p>
      </dgm:t>
    </dgm:pt>
    <dgm:pt modelId="{0521721E-6B79-4E94-9358-87B03D91277B}" type="parTrans" cxnId="{3A01B544-DDBE-49BE-BA82-70A0D5CD61F4}">
      <dgm:prSet/>
      <dgm:spPr/>
      <dgm:t>
        <a:bodyPr/>
        <a:lstStyle/>
        <a:p>
          <a:endParaRPr lang="en-US"/>
        </a:p>
      </dgm:t>
    </dgm:pt>
    <dgm:pt modelId="{94C78F81-D9CA-4B6D-AD51-28ADF5F7C71D}" type="sibTrans" cxnId="{3A01B544-DDBE-49BE-BA82-70A0D5CD61F4}">
      <dgm:prSet/>
      <dgm:spPr/>
      <dgm:t>
        <a:bodyPr/>
        <a:lstStyle/>
        <a:p>
          <a:endParaRPr lang="en-US"/>
        </a:p>
      </dgm:t>
    </dgm:pt>
    <dgm:pt modelId="{B9B8A405-FEE0-4FBF-8B87-A704E1E09AF4}">
      <dgm:prSet/>
      <dgm:spPr/>
      <dgm:t>
        <a:bodyPr/>
        <a:lstStyle/>
        <a:p>
          <a:r>
            <a:rPr lang="en-US"/>
            <a:t>Data dictionary </a:t>
          </a:r>
        </a:p>
      </dgm:t>
    </dgm:pt>
    <dgm:pt modelId="{56FDCE62-DAB2-4785-8D2F-4F083F83CFA9}" type="parTrans" cxnId="{0B61F840-C33C-4B84-9EBA-8E315BF943DA}">
      <dgm:prSet/>
      <dgm:spPr/>
      <dgm:t>
        <a:bodyPr/>
        <a:lstStyle/>
        <a:p>
          <a:endParaRPr lang="en-US"/>
        </a:p>
      </dgm:t>
    </dgm:pt>
    <dgm:pt modelId="{D66CD783-12CE-4A0A-B6CA-28CF1E5C94D8}" type="sibTrans" cxnId="{0B61F840-C33C-4B84-9EBA-8E315BF943DA}">
      <dgm:prSet/>
      <dgm:spPr/>
      <dgm:t>
        <a:bodyPr/>
        <a:lstStyle/>
        <a:p>
          <a:endParaRPr lang="en-US"/>
        </a:p>
      </dgm:t>
    </dgm:pt>
    <dgm:pt modelId="{039EF4F0-F3AD-478E-BF80-21FFEF068D08}">
      <dgm:prSet/>
      <dgm:spPr/>
      <dgm:t>
        <a:bodyPr/>
        <a:lstStyle/>
        <a:p>
          <a:r>
            <a:rPr lang="en-US"/>
            <a:t>Data types </a:t>
          </a:r>
        </a:p>
      </dgm:t>
    </dgm:pt>
    <dgm:pt modelId="{FC396A39-47A1-4D7A-951A-0280F2FC6612}" type="parTrans" cxnId="{12E241B5-55F2-4E92-A942-8F90400F195F}">
      <dgm:prSet/>
      <dgm:spPr/>
      <dgm:t>
        <a:bodyPr/>
        <a:lstStyle/>
        <a:p>
          <a:endParaRPr lang="en-US"/>
        </a:p>
      </dgm:t>
    </dgm:pt>
    <dgm:pt modelId="{AA6596C0-5D61-44FB-80BC-9A1DDB2F6894}" type="sibTrans" cxnId="{12E241B5-55F2-4E92-A942-8F90400F195F}">
      <dgm:prSet/>
      <dgm:spPr/>
      <dgm:t>
        <a:bodyPr/>
        <a:lstStyle/>
        <a:p>
          <a:endParaRPr lang="en-US"/>
        </a:p>
      </dgm:t>
    </dgm:pt>
    <dgm:pt modelId="{16A22A8D-0DF7-455B-A27D-2C55C155FF7E}">
      <dgm:prSet/>
      <dgm:spPr/>
      <dgm:t>
        <a:bodyPr/>
        <a:lstStyle/>
        <a:p>
          <a:r>
            <a:rPr lang="en-US"/>
            <a:t>Know how to account for null/missing values </a:t>
          </a:r>
        </a:p>
      </dgm:t>
    </dgm:pt>
    <dgm:pt modelId="{DA93AC43-99C4-43A1-A144-38ADCDE502A6}" type="parTrans" cxnId="{9B7D693D-C500-4F7B-9EDB-7428F854166B}">
      <dgm:prSet/>
      <dgm:spPr/>
      <dgm:t>
        <a:bodyPr/>
        <a:lstStyle/>
        <a:p>
          <a:endParaRPr lang="en-US"/>
        </a:p>
      </dgm:t>
    </dgm:pt>
    <dgm:pt modelId="{C9CA91A6-9C9F-4E02-932B-0E172047BD15}" type="sibTrans" cxnId="{9B7D693D-C500-4F7B-9EDB-7428F854166B}">
      <dgm:prSet/>
      <dgm:spPr/>
      <dgm:t>
        <a:bodyPr/>
        <a:lstStyle/>
        <a:p>
          <a:endParaRPr lang="en-US"/>
        </a:p>
      </dgm:t>
    </dgm:pt>
    <dgm:pt modelId="{0AA4EB4C-8E20-4AF4-BAA4-A238F87263DC}" type="pres">
      <dgm:prSet presAssocID="{43473FE6-9D96-47C6-AA0A-610EFD77D07C}" presName="root" presStyleCnt="0">
        <dgm:presLayoutVars>
          <dgm:dir/>
          <dgm:resizeHandles val="exact"/>
        </dgm:presLayoutVars>
      </dgm:prSet>
      <dgm:spPr/>
    </dgm:pt>
    <dgm:pt modelId="{0BD76FE9-4922-4247-9621-1F2DAD897F8E}" type="pres">
      <dgm:prSet presAssocID="{3A7E8F0E-5644-4FDD-B44F-9ECCB7B6A092}" presName="compNode" presStyleCnt="0"/>
      <dgm:spPr/>
    </dgm:pt>
    <dgm:pt modelId="{8BA62AF0-C713-41DF-888A-E5B08B6E95F8}" type="pres">
      <dgm:prSet presAssocID="{3A7E8F0E-5644-4FDD-B44F-9ECCB7B6A092}" presName="bgRect" presStyleLbl="bgShp" presStyleIdx="0" presStyleCnt="4"/>
      <dgm:spPr/>
    </dgm:pt>
    <dgm:pt modelId="{0F6A8424-5707-4F2F-9C20-38F9378F7E55}" type="pres">
      <dgm:prSet presAssocID="{3A7E8F0E-5644-4FDD-B44F-9ECCB7B6A0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2C2745-A404-4761-88F3-43D7DA24076B}" type="pres">
      <dgm:prSet presAssocID="{3A7E8F0E-5644-4FDD-B44F-9ECCB7B6A092}" presName="spaceRect" presStyleCnt="0"/>
      <dgm:spPr/>
    </dgm:pt>
    <dgm:pt modelId="{A684C0E5-425D-4698-91EB-B81F3EA16BE2}" type="pres">
      <dgm:prSet presAssocID="{3A7E8F0E-5644-4FDD-B44F-9ECCB7B6A092}" presName="parTx" presStyleLbl="revTx" presStyleIdx="0" presStyleCnt="4">
        <dgm:presLayoutVars>
          <dgm:chMax val="0"/>
          <dgm:chPref val="0"/>
        </dgm:presLayoutVars>
      </dgm:prSet>
      <dgm:spPr/>
    </dgm:pt>
    <dgm:pt modelId="{9D8D65E7-ECF2-4F54-B175-AE67E511579A}" type="pres">
      <dgm:prSet presAssocID="{94C78F81-D9CA-4B6D-AD51-28ADF5F7C71D}" presName="sibTrans" presStyleCnt="0"/>
      <dgm:spPr/>
    </dgm:pt>
    <dgm:pt modelId="{C7439CC8-8FEF-4749-A4AC-475865BC0BBE}" type="pres">
      <dgm:prSet presAssocID="{B9B8A405-FEE0-4FBF-8B87-A704E1E09AF4}" presName="compNode" presStyleCnt="0"/>
      <dgm:spPr/>
    </dgm:pt>
    <dgm:pt modelId="{A2964738-2A32-4D66-8282-321F0A5EF2B8}" type="pres">
      <dgm:prSet presAssocID="{B9B8A405-FEE0-4FBF-8B87-A704E1E09AF4}" presName="bgRect" presStyleLbl="bgShp" presStyleIdx="1" presStyleCnt="4"/>
      <dgm:spPr/>
    </dgm:pt>
    <dgm:pt modelId="{1BA099C6-D676-491B-A71A-67B7B094C730}" type="pres">
      <dgm:prSet presAssocID="{B9B8A405-FEE0-4FBF-8B87-A704E1E09A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876AC87-EBEE-433D-8B4F-0E588C90901A}" type="pres">
      <dgm:prSet presAssocID="{B9B8A405-FEE0-4FBF-8B87-A704E1E09AF4}" presName="spaceRect" presStyleCnt="0"/>
      <dgm:spPr/>
    </dgm:pt>
    <dgm:pt modelId="{8879547A-D65D-432D-A9A3-275E5D2F6C63}" type="pres">
      <dgm:prSet presAssocID="{B9B8A405-FEE0-4FBF-8B87-A704E1E09AF4}" presName="parTx" presStyleLbl="revTx" presStyleIdx="1" presStyleCnt="4">
        <dgm:presLayoutVars>
          <dgm:chMax val="0"/>
          <dgm:chPref val="0"/>
        </dgm:presLayoutVars>
      </dgm:prSet>
      <dgm:spPr/>
    </dgm:pt>
    <dgm:pt modelId="{F84BE605-E425-4985-8797-06F6A32735E5}" type="pres">
      <dgm:prSet presAssocID="{D66CD783-12CE-4A0A-B6CA-28CF1E5C94D8}" presName="sibTrans" presStyleCnt="0"/>
      <dgm:spPr/>
    </dgm:pt>
    <dgm:pt modelId="{9940C708-CE62-4556-84B5-69AB906DAC08}" type="pres">
      <dgm:prSet presAssocID="{039EF4F0-F3AD-478E-BF80-21FFEF068D08}" presName="compNode" presStyleCnt="0"/>
      <dgm:spPr/>
    </dgm:pt>
    <dgm:pt modelId="{F93740D3-EA9F-477D-B634-A4FF9B37C477}" type="pres">
      <dgm:prSet presAssocID="{039EF4F0-F3AD-478E-BF80-21FFEF068D08}" presName="bgRect" presStyleLbl="bgShp" presStyleIdx="2" presStyleCnt="4"/>
      <dgm:spPr/>
    </dgm:pt>
    <dgm:pt modelId="{51D418E9-5D5D-4D69-A0C8-3B9E64B2B1C1}" type="pres">
      <dgm:prSet presAssocID="{039EF4F0-F3AD-478E-BF80-21FFEF068D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F17CA4A-EDEF-4B89-AD24-D8DE337759D5}" type="pres">
      <dgm:prSet presAssocID="{039EF4F0-F3AD-478E-BF80-21FFEF068D08}" presName="spaceRect" presStyleCnt="0"/>
      <dgm:spPr/>
    </dgm:pt>
    <dgm:pt modelId="{88498986-2A9A-4F86-A6E3-7F3AF31FDF34}" type="pres">
      <dgm:prSet presAssocID="{039EF4F0-F3AD-478E-BF80-21FFEF068D08}" presName="parTx" presStyleLbl="revTx" presStyleIdx="2" presStyleCnt="4">
        <dgm:presLayoutVars>
          <dgm:chMax val="0"/>
          <dgm:chPref val="0"/>
        </dgm:presLayoutVars>
      </dgm:prSet>
      <dgm:spPr/>
    </dgm:pt>
    <dgm:pt modelId="{BE05CB3A-FCC4-4264-88C3-74DBA32A5660}" type="pres">
      <dgm:prSet presAssocID="{AA6596C0-5D61-44FB-80BC-9A1DDB2F6894}" presName="sibTrans" presStyleCnt="0"/>
      <dgm:spPr/>
    </dgm:pt>
    <dgm:pt modelId="{71D066F5-4508-4DFD-A3BF-587561B7BD5F}" type="pres">
      <dgm:prSet presAssocID="{16A22A8D-0DF7-455B-A27D-2C55C155FF7E}" presName="compNode" presStyleCnt="0"/>
      <dgm:spPr/>
    </dgm:pt>
    <dgm:pt modelId="{81C6575C-8B8B-48DB-AC2A-E8E5C494C205}" type="pres">
      <dgm:prSet presAssocID="{16A22A8D-0DF7-455B-A27D-2C55C155FF7E}" presName="bgRect" presStyleLbl="bgShp" presStyleIdx="3" presStyleCnt="4"/>
      <dgm:spPr/>
    </dgm:pt>
    <dgm:pt modelId="{D9433F88-7744-43AA-98FA-B289331C6F6C}" type="pres">
      <dgm:prSet presAssocID="{16A22A8D-0DF7-455B-A27D-2C55C155FF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7DEFFE9-503E-4DF7-AF5C-E476AE336902}" type="pres">
      <dgm:prSet presAssocID="{16A22A8D-0DF7-455B-A27D-2C55C155FF7E}" presName="spaceRect" presStyleCnt="0"/>
      <dgm:spPr/>
    </dgm:pt>
    <dgm:pt modelId="{9345007C-C405-446E-9BED-6CD3D3864A54}" type="pres">
      <dgm:prSet presAssocID="{16A22A8D-0DF7-455B-A27D-2C55C155FF7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CEE80A-8E66-4113-8A59-1AF489468169}" type="presOf" srcId="{43473FE6-9D96-47C6-AA0A-610EFD77D07C}" destId="{0AA4EB4C-8E20-4AF4-BAA4-A238F87263DC}" srcOrd="0" destOrd="0" presId="urn:microsoft.com/office/officeart/2018/2/layout/IconVerticalSolidList"/>
    <dgm:cxn modelId="{625E951D-1680-460F-89E9-E7D7FA8AC351}" type="presOf" srcId="{039EF4F0-F3AD-478E-BF80-21FFEF068D08}" destId="{88498986-2A9A-4F86-A6E3-7F3AF31FDF34}" srcOrd="0" destOrd="0" presId="urn:microsoft.com/office/officeart/2018/2/layout/IconVerticalSolidList"/>
    <dgm:cxn modelId="{9B7D693D-C500-4F7B-9EDB-7428F854166B}" srcId="{43473FE6-9D96-47C6-AA0A-610EFD77D07C}" destId="{16A22A8D-0DF7-455B-A27D-2C55C155FF7E}" srcOrd="3" destOrd="0" parTransId="{DA93AC43-99C4-43A1-A144-38ADCDE502A6}" sibTransId="{C9CA91A6-9C9F-4E02-932B-0E172047BD15}"/>
    <dgm:cxn modelId="{0B61F840-C33C-4B84-9EBA-8E315BF943DA}" srcId="{43473FE6-9D96-47C6-AA0A-610EFD77D07C}" destId="{B9B8A405-FEE0-4FBF-8B87-A704E1E09AF4}" srcOrd="1" destOrd="0" parTransId="{56FDCE62-DAB2-4785-8D2F-4F083F83CFA9}" sibTransId="{D66CD783-12CE-4A0A-B6CA-28CF1E5C94D8}"/>
    <dgm:cxn modelId="{3A01B544-DDBE-49BE-BA82-70A0D5CD61F4}" srcId="{43473FE6-9D96-47C6-AA0A-610EFD77D07C}" destId="{3A7E8F0E-5644-4FDD-B44F-9ECCB7B6A092}" srcOrd="0" destOrd="0" parTransId="{0521721E-6B79-4E94-9358-87B03D91277B}" sibTransId="{94C78F81-D9CA-4B6D-AD51-28ADF5F7C71D}"/>
    <dgm:cxn modelId="{E512D666-C0AF-45E4-BD2C-816158B5D67D}" type="presOf" srcId="{16A22A8D-0DF7-455B-A27D-2C55C155FF7E}" destId="{9345007C-C405-446E-9BED-6CD3D3864A54}" srcOrd="0" destOrd="0" presId="urn:microsoft.com/office/officeart/2018/2/layout/IconVerticalSolidList"/>
    <dgm:cxn modelId="{0F5A6E50-7127-4F57-A570-017D2784E21B}" type="presOf" srcId="{B9B8A405-FEE0-4FBF-8B87-A704E1E09AF4}" destId="{8879547A-D65D-432D-A9A3-275E5D2F6C63}" srcOrd="0" destOrd="0" presId="urn:microsoft.com/office/officeart/2018/2/layout/IconVerticalSolidList"/>
    <dgm:cxn modelId="{2EC99FAF-657A-4BA4-80AE-5006C9239DAC}" type="presOf" srcId="{3A7E8F0E-5644-4FDD-B44F-9ECCB7B6A092}" destId="{A684C0E5-425D-4698-91EB-B81F3EA16BE2}" srcOrd="0" destOrd="0" presId="urn:microsoft.com/office/officeart/2018/2/layout/IconVerticalSolidList"/>
    <dgm:cxn modelId="{12E241B5-55F2-4E92-A942-8F90400F195F}" srcId="{43473FE6-9D96-47C6-AA0A-610EFD77D07C}" destId="{039EF4F0-F3AD-478E-BF80-21FFEF068D08}" srcOrd="2" destOrd="0" parTransId="{FC396A39-47A1-4D7A-951A-0280F2FC6612}" sibTransId="{AA6596C0-5D61-44FB-80BC-9A1DDB2F6894}"/>
    <dgm:cxn modelId="{8990F189-C2BF-4971-BE5D-8997F927F7DF}" type="presParOf" srcId="{0AA4EB4C-8E20-4AF4-BAA4-A238F87263DC}" destId="{0BD76FE9-4922-4247-9621-1F2DAD897F8E}" srcOrd="0" destOrd="0" presId="urn:microsoft.com/office/officeart/2018/2/layout/IconVerticalSolidList"/>
    <dgm:cxn modelId="{15FBDA9F-F8AD-40B9-988B-D4610DC5C3AC}" type="presParOf" srcId="{0BD76FE9-4922-4247-9621-1F2DAD897F8E}" destId="{8BA62AF0-C713-41DF-888A-E5B08B6E95F8}" srcOrd="0" destOrd="0" presId="urn:microsoft.com/office/officeart/2018/2/layout/IconVerticalSolidList"/>
    <dgm:cxn modelId="{AC4FE0CF-5363-4242-9859-ECB320907C55}" type="presParOf" srcId="{0BD76FE9-4922-4247-9621-1F2DAD897F8E}" destId="{0F6A8424-5707-4F2F-9C20-38F9378F7E55}" srcOrd="1" destOrd="0" presId="urn:microsoft.com/office/officeart/2018/2/layout/IconVerticalSolidList"/>
    <dgm:cxn modelId="{EA9E2A33-C11F-4049-ABB3-515CFB0F8731}" type="presParOf" srcId="{0BD76FE9-4922-4247-9621-1F2DAD897F8E}" destId="{E92C2745-A404-4761-88F3-43D7DA24076B}" srcOrd="2" destOrd="0" presId="urn:microsoft.com/office/officeart/2018/2/layout/IconVerticalSolidList"/>
    <dgm:cxn modelId="{1D328424-D64B-468D-8C8D-68278CC37FED}" type="presParOf" srcId="{0BD76FE9-4922-4247-9621-1F2DAD897F8E}" destId="{A684C0E5-425D-4698-91EB-B81F3EA16BE2}" srcOrd="3" destOrd="0" presId="urn:microsoft.com/office/officeart/2018/2/layout/IconVerticalSolidList"/>
    <dgm:cxn modelId="{44C3CAC1-B091-4EC2-A6AA-6A647A9CDE86}" type="presParOf" srcId="{0AA4EB4C-8E20-4AF4-BAA4-A238F87263DC}" destId="{9D8D65E7-ECF2-4F54-B175-AE67E511579A}" srcOrd="1" destOrd="0" presId="urn:microsoft.com/office/officeart/2018/2/layout/IconVerticalSolidList"/>
    <dgm:cxn modelId="{DE11353D-904D-40FD-8DB4-8B09B3CF87B6}" type="presParOf" srcId="{0AA4EB4C-8E20-4AF4-BAA4-A238F87263DC}" destId="{C7439CC8-8FEF-4749-A4AC-475865BC0BBE}" srcOrd="2" destOrd="0" presId="urn:microsoft.com/office/officeart/2018/2/layout/IconVerticalSolidList"/>
    <dgm:cxn modelId="{CF12A741-29DD-400E-AC97-31871AD222E0}" type="presParOf" srcId="{C7439CC8-8FEF-4749-A4AC-475865BC0BBE}" destId="{A2964738-2A32-4D66-8282-321F0A5EF2B8}" srcOrd="0" destOrd="0" presId="urn:microsoft.com/office/officeart/2018/2/layout/IconVerticalSolidList"/>
    <dgm:cxn modelId="{A7A363F5-79BF-4259-808E-770440B7C8DB}" type="presParOf" srcId="{C7439CC8-8FEF-4749-A4AC-475865BC0BBE}" destId="{1BA099C6-D676-491B-A71A-67B7B094C730}" srcOrd="1" destOrd="0" presId="urn:microsoft.com/office/officeart/2018/2/layout/IconVerticalSolidList"/>
    <dgm:cxn modelId="{FE99A6FB-C233-4924-BAB9-BE17F50D20D8}" type="presParOf" srcId="{C7439CC8-8FEF-4749-A4AC-475865BC0BBE}" destId="{9876AC87-EBEE-433D-8B4F-0E588C90901A}" srcOrd="2" destOrd="0" presId="urn:microsoft.com/office/officeart/2018/2/layout/IconVerticalSolidList"/>
    <dgm:cxn modelId="{A8B50541-6095-49FD-B73B-56B57BF70B4E}" type="presParOf" srcId="{C7439CC8-8FEF-4749-A4AC-475865BC0BBE}" destId="{8879547A-D65D-432D-A9A3-275E5D2F6C63}" srcOrd="3" destOrd="0" presId="urn:microsoft.com/office/officeart/2018/2/layout/IconVerticalSolidList"/>
    <dgm:cxn modelId="{83D90D33-A32B-402A-BF5A-4FE0C743DDB9}" type="presParOf" srcId="{0AA4EB4C-8E20-4AF4-BAA4-A238F87263DC}" destId="{F84BE605-E425-4985-8797-06F6A32735E5}" srcOrd="3" destOrd="0" presId="urn:microsoft.com/office/officeart/2018/2/layout/IconVerticalSolidList"/>
    <dgm:cxn modelId="{BCFE582C-4DBC-494C-9676-5C439C90C0EC}" type="presParOf" srcId="{0AA4EB4C-8E20-4AF4-BAA4-A238F87263DC}" destId="{9940C708-CE62-4556-84B5-69AB906DAC08}" srcOrd="4" destOrd="0" presId="urn:microsoft.com/office/officeart/2018/2/layout/IconVerticalSolidList"/>
    <dgm:cxn modelId="{F89BBFA4-5C1A-499A-A653-12C6C7378632}" type="presParOf" srcId="{9940C708-CE62-4556-84B5-69AB906DAC08}" destId="{F93740D3-EA9F-477D-B634-A4FF9B37C477}" srcOrd="0" destOrd="0" presId="urn:microsoft.com/office/officeart/2018/2/layout/IconVerticalSolidList"/>
    <dgm:cxn modelId="{86C9D3AE-5EAE-47A3-BB85-CD6ACF6043A5}" type="presParOf" srcId="{9940C708-CE62-4556-84B5-69AB906DAC08}" destId="{51D418E9-5D5D-4D69-A0C8-3B9E64B2B1C1}" srcOrd="1" destOrd="0" presId="urn:microsoft.com/office/officeart/2018/2/layout/IconVerticalSolidList"/>
    <dgm:cxn modelId="{6730E37B-E01C-45B1-9C5F-6373235EFFC9}" type="presParOf" srcId="{9940C708-CE62-4556-84B5-69AB906DAC08}" destId="{0F17CA4A-EDEF-4B89-AD24-D8DE337759D5}" srcOrd="2" destOrd="0" presId="urn:microsoft.com/office/officeart/2018/2/layout/IconVerticalSolidList"/>
    <dgm:cxn modelId="{F1C1DA2B-4BBA-4C01-8DE1-1E86CE0C1F2E}" type="presParOf" srcId="{9940C708-CE62-4556-84B5-69AB906DAC08}" destId="{88498986-2A9A-4F86-A6E3-7F3AF31FDF34}" srcOrd="3" destOrd="0" presId="urn:microsoft.com/office/officeart/2018/2/layout/IconVerticalSolidList"/>
    <dgm:cxn modelId="{47912DF0-E831-488B-9306-DD6318541ECC}" type="presParOf" srcId="{0AA4EB4C-8E20-4AF4-BAA4-A238F87263DC}" destId="{BE05CB3A-FCC4-4264-88C3-74DBA32A5660}" srcOrd="5" destOrd="0" presId="urn:microsoft.com/office/officeart/2018/2/layout/IconVerticalSolidList"/>
    <dgm:cxn modelId="{508A8E10-D989-4515-A281-AF509C0FE51B}" type="presParOf" srcId="{0AA4EB4C-8E20-4AF4-BAA4-A238F87263DC}" destId="{71D066F5-4508-4DFD-A3BF-587561B7BD5F}" srcOrd="6" destOrd="0" presId="urn:microsoft.com/office/officeart/2018/2/layout/IconVerticalSolidList"/>
    <dgm:cxn modelId="{EE15E01C-2685-47CF-B282-6978E6483B3B}" type="presParOf" srcId="{71D066F5-4508-4DFD-A3BF-587561B7BD5F}" destId="{81C6575C-8B8B-48DB-AC2A-E8E5C494C205}" srcOrd="0" destOrd="0" presId="urn:microsoft.com/office/officeart/2018/2/layout/IconVerticalSolidList"/>
    <dgm:cxn modelId="{7376A8D7-E8D3-455A-9AEC-A6A3B63EBBF4}" type="presParOf" srcId="{71D066F5-4508-4DFD-A3BF-587561B7BD5F}" destId="{D9433F88-7744-43AA-98FA-B289331C6F6C}" srcOrd="1" destOrd="0" presId="urn:microsoft.com/office/officeart/2018/2/layout/IconVerticalSolidList"/>
    <dgm:cxn modelId="{769C1807-93D3-46D2-A3C2-8F9151CAEF38}" type="presParOf" srcId="{71D066F5-4508-4DFD-A3BF-587561B7BD5F}" destId="{27DEFFE9-503E-4DF7-AF5C-E476AE336902}" srcOrd="2" destOrd="0" presId="urn:microsoft.com/office/officeart/2018/2/layout/IconVerticalSolidList"/>
    <dgm:cxn modelId="{7B5D44B0-1061-437F-8691-7850FCC4F926}" type="presParOf" srcId="{71D066F5-4508-4DFD-A3BF-587561B7BD5F}" destId="{9345007C-C405-446E-9BED-6CD3D3864A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76210F-7496-41CE-BA96-E227F4065A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8F397-D1AC-4CFC-8561-01D529AE5D66}">
      <dgm:prSet/>
      <dgm:spPr/>
      <dgm:t>
        <a:bodyPr/>
        <a:lstStyle/>
        <a:p>
          <a:pPr>
            <a:defRPr cap="all"/>
          </a:pPr>
          <a:r>
            <a:rPr lang="en-US" dirty="0"/>
            <a:t>Why are you doing this analysis?</a:t>
          </a:r>
        </a:p>
      </dgm:t>
    </dgm:pt>
    <dgm:pt modelId="{3CC02083-EB73-4C79-942B-59B89AE81B10}" type="parTrans" cxnId="{FE28F2F0-7CEC-4F8C-986A-091FB7BCFFF3}">
      <dgm:prSet/>
      <dgm:spPr/>
      <dgm:t>
        <a:bodyPr/>
        <a:lstStyle/>
        <a:p>
          <a:endParaRPr lang="en-US"/>
        </a:p>
      </dgm:t>
    </dgm:pt>
    <dgm:pt modelId="{3456470C-ED50-4682-A55A-053455075DD2}" type="sibTrans" cxnId="{FE28F2F0-7CEC-4F8C-986A-091FB7BCFFF3}">
      <dgm:prSet/>
      <dgm:spPr/>
      <dgm:t>
        <a:bodyPr/>
        <a:lstStyle/>
        <a:p>
          <a:endParaRPr lang="en-US"/>
        </a:p>
      </dgm:t>
    </dgm:pt>
    <dgm:pt modelId="{51DD4332-7096-4603-B38E-7B9B96480A98}">
      <dgm:prSet/>
      <dgm:spPr/>
      <dgm:t>
        <a:bodyPr/>
        <a:lstStyle/>
        <a:p>
          <a:pPr>
            <a:defRPr cap="all"/>
          </a:pPr>
          <a:r>
            <a:rPr lang="en-US" dirty="0"/>
            <a:t>What questions can you produce by looking at the data?</a:t>
          </a:r>
        </a:p>
      </dgm:t>
    </dgm:pt>
    <dgm:pt modelId="{FD4F4454-C56D-4A3E-8EE0-90429C05E7FD}" type="parTrans" cxnId="{2F797629-8A68-4859-B550-D6A8559BA035}">
      <dgm:prSet/>
      <dgm:spPr/>
      <dgm:t>
        <a:bodyPr/>
        <a:lstStyle/>
        <a:p>
          <a:endParaRPr lang="en-US"/>
        </a:p>
      </dgm:t>
    </dgm:pt>
    <dgm:pt modelId="{22B05809-82E6-496B-8E85-805D24E585D9}" type="sibTrans" cxnId="{2F797629-8A68-4859-B550-D6A8559BA035}">
      <dgm:prSet/>
      <dgm:spPr/>
      <dgm:t>
        <a:bodyPr/>
        <a:lstStyle/>
        <a:p>
          <a:endParaRPr lang="en-US"/>
        </a:p>
      </dgm:t>
    </dgm:pt>
    <dgm:pt modelId="{6B5EC9F3-BE5A-436E-98EB-427ABB486AA4}" type="pres">
      <dgm:prSet presAssocID="{B076210F-7496-41CE-BA96-E227F4065A0A}" presName="root" presStyleCnt="0">
        <dgm:presLayoutVars>
          <dgm:dir/>
          <dgm:resizeHandles val="exact"/>
        </dgm:presLayoutVars>
      </dgm:prSet>
      <dgm:spPr/>
    </dgm:pt>
    <dgm:pt modelId="{7BC69ACA-5563-4FF4-AC1A-9F84542B697A}" type="pres">
      <dgm:prSet presAssocID="{B6D8F397-D1AC-4CFC-8561-01D529AE5D66}" presName="compNode" presStyleCnt="0"/>
      <dgm:spPr/>
    </dgm:pt>
    <dgm:pt modelId="{F6B71819-3458-4270-A4AC-644F0950328E}" type="pres">
      <dgm:prSet presAssocID="{B6D8F397-D1AC-4CFC-8561-01D529AE5D66}" presName="iconBgRect" presStyleLbl="bgShp" presStyleIdx="0" presStyleCnt="2"/>
      <dgm:spPr/>
    </dgm:pt>
    <dgm:pt modelId="{7D11C6A0-8FC2-4EDC-A8DE-B8339B49CAFF}" type="pres">
      <dgm:prSet presAssocID="{B6D8F397-D1AC-4CFC-8561-01D529AE5D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FAD7F6-2AEF-4838-A1D1-894FD769ED3F}" type="pres">
      <dgm:prSet presAssocID="{B6D8F397-D1AC-4CFC-8561-01D529AE5D66}" presName="spaceRect" presStyleCnt="0"/>
      <dgm:spPr/>
    </dgm:pt>
    <dgm:pt modelId="{E5F9640B-E34C-4259-B2BF-5559FD979619}" type="pres">
      <dgm:prSet presAssocID="{B6D8F397-D1AC-4CFC-8561-01D529AE5D66}" presName="textRect" presStyleLbl="revTx" presStyleIdx="0" presStyleCnt="2">
        <dgm:presLayoutVars>
          <dgm:chMax val="1"/>
          <dgm:chPref val="1"/>
        </dgm:presLayoutVars>
      </dgm:prSet>
      <dgm:spPr/>
    </dgm:pt>
    <dgm:pt modelId="{43AA6016-1559-4EC2-B5A2-A581AEB8DC31}" type="pres">
      <dgm:prSet presAssocID="{3456470C-ED50-4682-A55A-053455075DD2}" presName="sibTrans" presStyleCnt="0"/>
      <dgm:spPr/>
    </dgm:pt>
    <dgm:pt modelId="{E4A53602-8502-43BB-B7FE-11A3DF92AAC7}" type="pres">
      <dgm:prSet presAssocID="{51DD4332-7096-4603-B38E-7B9B96480A98}" presName="compNode" presStyleCnt="0"/>
      <dgm:spPr/>
    </dgm:pt>
    <dgm:pt modelId="{7FC5B8F7-5838-4FF6-8309-EC26A2DE49DE}" type="pres">
      <dgm:prSet presAssocID="{51DD4332-7096-4603-B38E-7B9B96480A98}" presName="iconBgRect" presStyleLbl="bgShp" presStyleIdx="1" presStyleCnt="2"/>
      <dgm:spPr/>
    </dgm:pt>
    <dgm:pt modelId="{1BB156CC-B14C-4684-903E-61C61FFDFB0A}" type="pres">
      <dgm:prSet presAssocID="{51DD4332-7096-4603-B38E-7B9B96480A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6913364-350B-44BE-A41A-C384064E7897}" type="pres">
      <dgm:prSet presAssocID="{51DD4332-7096-4603-B38E-7B9B96480A98}" presName="spaceRect" presStyleCnt="0"/>
      <dgm:spPr/>
    </dgm:pt>
    <dgm:pt modelId="{4D8E3240-5AF1-460C-A0E4-BEE5E0440BD8}" type="pres">
      <dgm:prSet presAssocID="{51DD4332-7096-4603-B38E-7B9B96480A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797629-8A68-4859-B550-D6A8559BA035}" srcId="{B076210F-7496-41CE-BA96-E227F4065A0A}" destId="{51DD4332-7096-4603-B38E-7B9B96480A98}" srcOrd="1" destOrd="0" parTransId="{FD4F4454-C56D-4A3E-8EE0-90429C05E7FD}" sibTransId="{22B05809-82E6-496B-8E85-805D24E585D9}"/>
    <dgm:cxn modelId="{86B14371-F80B-46A7-B8A9-2915E00C6B13}" type="presOf" srcId="{B6D8F397-D1AC-4CFC-8561-01D529AE5D66}" destId="{E5F9640B-E34C-4259-B2BF-5559FD979619}" srcOrd="0" destOrd="0" presId="urn:microsoft.com/office/officeart/2018/5/layout/IconCircleLabelList"/>
    <dgm:cxn modelId="{D31B4DF0-BDD7-4CDA-81CF-9A0769382B17}" type="presOf" srcId="{B076210F-7496-41CE-BA96-E227F4065A0A}" destId="{6B5EC9F3-BE5A-436E-98EB-427ABB486AA4}" srcOrd="0" destOrd="0" presId="urn:microsoft.com/office/officeart/2018/5/layout/IconCircleLabelList"/>
    <dgm:cxn modelId="{FE28F2F0-7CEC-4F8C-986A-091FB7BCFFF3}" srcId="{B076210F-7496-41CE-BA96-E227F4065A0A}" destId="{B6D8F397-D1AC-4CFC-8561-01D529AE5D66}" srcOrd="0" destOrd="0" parTransId="{3CC02083-EB73-4C79-942B-59B89AE81B10}" sibTransId="{3456470C-ED50-4682-A55A-053455075DD2}"/>
    <dgm:cxn modelId="{6707F7FF-442E-4E22-B7AD-FB5D7085ECEF}" type="presOf" srcId="{51DD4332-7096-4603-B38E-7B9B96480A98}" destId="{4D8E3240-5AF1-460C-A0E4-BEE5E0440BD8}" srcOrd="0" destOrd="0" presId="urn:microsoft.com/office/officeart/2018/5/layout/IconCircleLabelList"/>
    <dgm:cxn modelId="{FF5085C4-59AF-4640-BD4C-45258457A903}" type="presParOf" srcId="{6B5EC9F3-BE5A-436E-98EB-427ABB486AA4}" destId="{7BC69ACA-5563-4FF4-AC1A-9F84542B697A}" srcOrd="0" destOrd="0" presId="urn:microsoft.com/office/officeart/2018/5/layout/IconCircleLabelList"/>
    <dgm:cxn modelId="{6ADA0565-05B5-44C5-BE76-93BD81BB59AD}" type="presParOf" srcId="{7BC69ACA-5563-4FF4-AC1A-9F84542B697A}" destId="{F6B71819-3458-4270-A4AC-644F0950328E}" srcOrd="0" destOrd="0" presId="urn:microsoft.com/office/officeart/2018/5/layout/IconCircleLabelList"/>
    <dgm:cxn modelId="{E1A8578D-90A2-46D4-9174-A17EE81135B8}" type="presParOf" srcId="{7BC69ACA-5563-4FF4-AC1A-9F84542B697A}" destId="{7D11C6A0-8FC2-4EDC-A8DE-B8339B49CAFF}" srcOrd="1" destOrd="0" presId="urn:microsoft.com/office/officeart/2018/5/layout/IconCircleLabelList"/>
    <dgm:cxn modelId="{134D3721-6719-4247-8227-F1D9D8560E89}" type="presParOf" srcId="{7BC69ACA-5563-4FF4-AC1A-9F84542B697A}" destId="{91FAD7F6-2AEF-4838-A1D1-894FD769ED3F}" srcOrd="2" destOrd="0" presId="urn:microsoft.com/office/officeart/2018/5/layout/IconCircleLabelList"/>
    <dgm:cxn modelId="{A4ED62A8-CE48-4AAF-AC36-995F69153B67}" type="presParOf" srcId="{7BC69ACA-5563-4FF4-AC1A-9F84542B697A}" destId="{E5F9640B-E34C-4259-B2BF-5559FD979619}" srcOrd="3" destOrd="0" presId="urn:microsoft.com/office/officeart/2018/5/layout/IconCircleLabelList"/>
    <dgm:cxn modelId="{46951846-0B4B-469F-BF9A-D8DF636DBA79}" type="presParOf" srcId="{6B5EC9F3-BE5A-436E-98EB-427ABB486AA4}" destId="{43AA6016-1559-4EC2-B5A2-A581AEB8DC31}" srcOrd="1" destOrd="0" presId="urn:microsoft.com/office/officeart/2018/5/layout/IconCircleLabelList"/>
    <dgm:cxn modelId="{95DC145C-C091-4100-A281-C704344F9940}" type="presParOf" srcId="{6B5EC9F3-BE5A-436E-98EB-427ABB486AA4}" destId="{E4A53602-8502-43BB-B7FE-11A3DF92AAC7}" srcOrd="2" destOrd="0" presId="urn:microsoft.com/office/officeart/2018/5/layout/IconCircleLabelList"/>
    <dgm:cxn modelId="{A0D4E1ED-2977-4CE8-900C-D6AC5D2F0CF2}" type="presParOf" srcId="{E4A53602-8502-43BB-B7FE-11A3DF92AAC7}" destId="{7FC5B8F7-5838-4FF6-8309-EC26A2DE49DE}" srcOrd="0" destOrd="0" presId="urn:microsoft.com/office/officeart/2018/5/layout/IconCircleLabelList"/>
    <dgm:cxn modelId="{D3434BE9-A0AE-438E-9DEC-D335B7B640EC}" type="presParOf" srcId="{E4A53602-8502-43BB-B7FE-11A3DF92AAC7}" destId="{1BB156CC-B14C-4684-903E-61C61FFDFB0A}" srcOrd="1" destOrd="0" presId="urn:microsoft.com/office/officeart/2018/5/layout/IconCircleLabelList"/>
    <dgm:cxn modelId="{764E9565-FE50-4437-A51E-E9E81B1D6254}" type="presParOf" srcId="{E4A53602-8502-43BB-B7FE-11A3DF92AAC7}" destId="{26913364-350B-44BE-A41A-C384064E7897}" srcOrd="2" destOrd="0" presId="urn:microsoft.com/office/officeart/2018/5/layout/IconCircleLabelList"/>
    <dgm:cxn modelId="{70B08B7D-6163-4E8F-842B-76F1049C5DC8}" type="presParOf" srcId="{E4A53602-8502-43BB-B7FE-11A3DF92AAC7}" destId="{4D8E3240-5AF1-460C-A0E4-BEE5E0440BD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ED2259-1B96-4756-9914-44C2DBD2FFA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E4066-1C44-479C-B201-9B877E154E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What context can you share to help the audience understand what you are trying to do?</a:t>
          </a:r>
        </a:p>
      </dgm:t>
    </dgm:pt>
    <dgm:pt modelId="{4C791935-2824-46BA-8060-74BBAEE08017}" type="parTrans" cxnId="{F7EC3824-DAFD-46B1-A40B-B9CAE04EB600}">
      <dgm:prSet/>
      <dgm:spPr/>
      <dgm:t>
        <a:bodyPr/>
        <a:lstStyle/>
        <a:p>
          <a:endParaRPr lang="en-US"/>
        </a:p>
      </dgm:t>
    </dgm:pt>
    <dgm:pt modelId="{4EF231B3-3E26-497A-8F1B-3D17C245B7AA}" type="sibTrans" cxnId="{F7EC3824-DAFD-46B1-A40B-B9CAE04EB600}">
      <dgm:prSet/>
      <dgm:spPr/>
      <dgm:t>
        <a:bodyPr/>
        <a:lstStyle/>
        <a:p>
          <a:endParaRPr lang="en-US"/>
        </a:p>
      </dgm:t>
    </dgm:pt>
    <dgm:pt modelId="{2E672F92-C0AB-4B8C-A8C2-653A03E51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going on based on looking at the data?</a:t>
          </a:r>
        </a:p>
      </dgm:t>
    </dgm:pt>
    <dgm:pt modelId="{1333D888-890C-4EEB-A934-C84C042626E5}" type="parTrans" cxnId="{438F7A28-2811-4098-B2EC-BD3EDBE5ADB0}">
      <dgm:prSet/>
      <dgm:spPr/>
      <dgm:t>
        <a:bodyPr/>
        <a:lstStyle/>
        <a:p>
          <a:endParaRPr lang="en-US"/>
        </a:p>
      </dgm:t>
    </dgm:pt>
    <dgm:pt modelId="{B230F6AF-96BA-48A7-AD8C-26B571C46FBD}" type="sibTrans" cxnId="{438F7A28-2811-4098-B2EC-BD3EDBE5ADB0}">
      <dgm:prSet/>
      <dgm:spPr/>
      <dgm:t>
        <a:bodyPr/>
        <a:lstStyle/>
        <a:p>
          <a:endParaRPr lang="en-US"/>
        </a:p>
      </dgm:t>
    </dgm:pt>
    <dgm:pt modelId="{47599CA5-FD8A-4970-9B16-6E9079E709DB}" type="pres">
      <dgm:prSet presAssocID="{17ED2259-1B96-4756-9914-44C2DBD2FFAA}" presName="root" presStyleCnt="0">
        <dgm:presLayoutVars>
          <dgm:dir/>
          <dgm:resizeHandles val="exact"/>
        </dgm:presLayoutVars>
      </dgm:prSet>
      <dgm:spPr/>
    </dgm:pt>
    <dgm:pt modelId="{04695DA7-C8D8-4C66-AD44-125970817CC9}" type="pres">
      <dgm:prSet presAssocID="{45FE4066-1C44-479C-B201-9B877E154E15}" presName="compNode" presStyleCnt="0"/>
      <dgm:spPr/>
    </dgm:pt>
    <dgm:pt modelId="{A47937D4-F3B5-4D4C-B196-C29B05D35B4C}" type="pres">
      <dgm:prSet presAssocID="{45FE4066-1C44-479C-B201-9B877E154E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7D35FE2-094F-4ADC-BC17-241AFC4797D3}" type="pres">
      <dgm:prSet presAssocID="{45FE4066-1C44-479C-B201-9B877E154E15}" presName="spaceRect" presStyleCnt="0"/>
      <dgm:spPr/>
    </dgm:pt>
    <dgm:pt modelId="{3960D1F4-A51C-485F-A78A-98B89F222A08}" type="pres">
      <dgm:prSet presAssocID="{45FE4066-1C44-479C-B201-9B877E154E15}" presName="textRect" presStyleLbl="revTx" presStyleIdx="0" presStyleCnt="2">
        <dgm:presLayoutVars>
          <dgm:chMax val="1"/>
          <dgm:chPref val="1"/>
        </dgm:presLayoutVars>
      </dgm:prSet>
      <dgm:spPr/>
    </dgm:pt>
    <dgm:pt modelId="{F2464FB3-7F06-42D8-9B4E-7654C6AFE337}" type="pres">
      <dgm:prSet presAssocID="{4EF231B3-3E26-497A-8F1B-3D17C245B7AA}" presName="sibTrans" presStyleCnt="0"/>
      <dgm:spPr/>
    </dgm:pt>
    <dgm:pt modelId="{61DA07C3-8496-44E8-BB77-4370888526FE}" type="pres">
      <dgm:prSet presAssocID="{2E672F92-C0AB-4B8C-A8C2-653A03E512B6}" presName="compNode" presStyleCnt="0"/>
      <dgm:spPr/>
    </dgm:pt>
    <dgm:pt modelId="{B6483E6F-081A-4E6F-9700-13057309154F}" type="pres">
      <dgm:prSet presAssocID="{2E672F92-C0AB-4B8C-A8C2-653A03E512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E05DF9-865E-4CA4-BCC9-650137D90BE0}" type="pres">
      <dgm:prSet presAssocID="{2E672F92-C0AB-4B8C-A8C2-653A03E512B6}" presName="spaceRect" presStyleCnt="0"/>
      <dgm:spPr/>
    </dgm:pt>
    <dgm:pt modelId="{429315A4-414B-4A44-8E73-DB053EF438E3}" type="pres">
      <dgm:prSet presAssocID="{2E672F92-C0AB-4B8C-A8C2-653A03E512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C4C8805-31EB-45D1-9F01-E2496ABAB052}" type="presOf" srcId="{17ED2259-1B96-4756-9914-44C2DBD2FFAA}" destId="{47599CA5-FD8A-4970-9B16-6E9079E709DB}" srcOrd="0" destOrd="0" presId="urn:microsoft.com/office/officeart/2018/2/layout/IconLabelList"/>
    <dgm:cxn modelId="{F7EC3824-DAFD-46B1-A40B-B9CAE04EB600}" srcId="{17ED2259-1B96-4756-9914-44C2DBD2FFAA}" destId="{45FE4066-1C44-479C-B201-9B877E154E15}" srcOrd="0" destOrd="0" parTransId="{4C791935-2824-46BA-8060-74BBAEE08017}" sibTransId="{4EF231B3-3E26-497A-8F1B-3D17C245B7AA}"/>
    <dgm:cxn modelId="{438F7A28-2811-4098-B2EC-BD3EDBE5ADB0}" srcId="{17ED2259-1B96-4756-9914-44C2DBD2FFAA}" destId="{2E672F92-C0AB-4B8C-A8C2-653A03E512B6}" srcOrd="1" destOrd="0" parTransId="{1333D888-890C-4EEB-A934-C84C042626E5}" sibTransId="{B230F6AF-96BA-48A7-AD8C-26B571C46FBD}"/>
    <dgm:cxn modelId="{A7368846-DA88-4B59-904E-699372E1D468}" type="presOf" srcId="{45FE4066-1C44-479C-B201-9B877E154E15}" destId="{3960D1F4-A51C-485F-A78A-98B89F222A08}" srcOrd="0" destOrd="0" presId="urn:microsoft.com/office/officeart/2018/2/layout/IconLabelList"/>
    <dgm:cxn modelId="{DE3ABBAA-9FDD-4D43-BA7F-C0BE63F83F46}" type="presOf" srcId="{2E672F92-C0AB-4B8C-A8C2-653A03E512B6}" destId="{429315A4-414B-4A44-8E73-DB053EF438E3}" srcOrd="0" destOrd="0" presId="urn:microsoft.com/office/officeart/2018/2/layout/IconLabelList"/>
    <dgm:cxn modelId="{D51F15FC-78CA-4FF3-AF20-3E2689C8DE8A}" type="presParOf" srcId="{47599CA5-FD8A-4970-9B16-6E9079E709DB}" destId="{04695DA7-C8D8-4C66-AD44-125970817CC9}" srcOrd="0" destOrd="0" presId="urn:microsoft.com/office/officeart/2018/2/layout/IconLabelList"/>
    <dgm:cxn modelId="{D4BF1D40-04E0-43FB-942B-C0110952DCE8}" type="presParOf" srcId="{04695DA7-C8D8-4C66-AD44-125970817CC9}" destId="{A47937D4-F3B5-4D4C-B196-C29B05D35B4C}" srcOrd="0" destOrd="0" presId="urn:microsoft.com/office/officeart/2018/2/layout/IconLabelList"/>
    <dgm:cxn modelId="{617A18AB-D2F2-4EE1-9E50-FFAD98A0BE95}" type="presParOf" srcId="{04695DA7-C8D8-4C66-AD44-125970817CC9}" destId="{57D35FE2-094F-4ADC-BC17-241AFC4797D3}" srcOrd="1" destOrd="0" presId="urn:microsoft.com/office/officeart/2018/2/layout/IconLabelList"/>
    <dgm:cxn modelId="{ED86314E-A2C8-4C69-BDFB-84554EFB7492}" type="presParOf" srcId="{04695DA7-C8D8-4C66-AD44-125970817CC9}" destId="{3960D1F4-A51C-485F-A78A-98B89F222A08}" srcOrd="2" destOrd="0" presId="urn:microsoft.com/office/officeart/2018/2/layout/IconLabelList"/>
    <dgm:cxn modelId="{8C86FACE-49DE-492C-935D-FD9445068AEE}" type="presParOf" srcId="{47599CA5-FD8A-4970-9B16-6E9079E709DB}" destId="{F2464FB3-7F06-42D8-9B4E-7654C6AFE337}" srcOrd="1" destOrd="0" presId="urn:microsoft.com/office/officeart/2018/2/layout/IconLabelList"/>
    <dgm:cxn modelId="{560C5FA0-2639-4F47-BFD9-592BF6995000}" type="presParOf" srcId="{47599CA5-FD8A-4970-9B16-6E9079E709DB}" destId="{61DA07C3-8496-44E8-BB77-4370888526FE}" srcOrd="2" destOrd="0" presId="urn:microsoft.com/office/officeart/2018/2/layout/IconLabelList"/>
    <dgm:cxn modelId="{9B19F7BA-449B-4558-A09E-FA4AA20D7B97}" type="presParOf" srcId="{61DA07C3-8496-44E8-BB77-4370888526FE}" destId="{B6483E6F-081A-4E6F-9700-13057309154F}" srcOrd="0" destOrd="0" presId="urn:microsoft.com/office/officeart/2018/2/layout/IconLabelList"/>
    <dgm:cxn modelId="{5EC494F4-0B9D-401A-BFEA-EE9D7470F387}" type="presParOf" srcId="{61DA07C3-8496-44E8-BB77-4370888526FE}" destId="{8DE05DF9-865E-4CA4-BCC9-650137D90BE0}" srcOrd="1" destOrd="0" presId="urn:microsoft.com/office/officeart/2018/2/layout/IconLabelList"/>
    <dgm:cxn modelId="{7075CEE3-E9AA-4BB8-A888-C9E79351E06C}" type="presParOf" srcId="{61DA07C3-8496-44E8-BB77-4370888526FE}" destId="{429315A4-414B-4A44-8E73-DB053EF438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6B9CBF-27D9-417E-87C0-2E8C97B6CF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9DBB52-C1D0-43EC-8C48-F861AB4068F8}">
      <dgm:prSet/>
      <dgm:spPr/>
      <dgm:t>
        <a:bodyPr/>
        <a:lstStyle/>
        <a:p>
          <a:r>
            <a:rPr lang="en-US" b="1"/>
            <a:t>What is the end goal?</a:t>
          </a:r>
        </a:p>
      </dgm:t>
    </dgm:pt>
    <dgm:pt modelId="{2926297D-D682-43E4-9605-AC0F690A49FF}" type="parTrans" cxnId="{1A1DE83D-3938-4D80-8B18-F6C7BA50EF9C}">
      <dgm:prSet/>
      <dgm:spPr/>
      <dgm:t>
        <a:bodyPr/>
        <a:lstStyle/>
        <a:p>
          <a:endParaRPr lang="en-US"/>
        </a:p>
      </dgm:t>
    </dgm:pt>
    <dgm:pt modelId="{639C05CD-780D-4D3D-8435-F8499A66881A}" type="sibTrans" cxnId="{1A1DE83D-3938-4D80-8B18-F6C7BA50EF9C}">
      <dgm:prSet/>
      <dgm:spPr/>
      <dgm:t>
        <a:bodyPr/>
        <a:lstStyle/>
        <a:p>
          <a:endParaRPr lang="en-US"/>
        </a:p>
      </dgm:t>
    </dgm:pt>
    <dgm:pt modelId="{571438EC-6408-4CFE-93F6-E9C68861427B}">
      <dgm:prSet/>
      <dgm:spPr/>
      <dgm:t>
        <a:bodyPr/>
        <a:lstStyle/>
        <a:p>
          <a:r>
            <a:rPr lang="en-US" b="1"/>
            <a:t>How do you know when your project is ready to be presented?</a:t>
          </a:r>
        </a:p>
      </dgm:t>
    </dgm:pt>
    <dgm:pt modelId="{66AD3D95-D453-40DE-99A2-46D2AE8C9A0C}" type="parTrans" cxnId="{5F4C5C6E-6796-4CA3-BA3F-E60CD9D4A3B1}">
      <dgm:prSet/>
      <dgm:spPr/>
      <dgm:t>
        <a:bodyPr/>
        <a:lstStyle/>
        <a:p>
          <a:endParaRPr lang="en-US"/>
        </a:p>
      </dgm:t>
    </dgm:pt>
    <dgm:pt modelId="{FA1269D7-56A0-4B9D-90F3-0E658E600B27}" type="sibTrans" cxnId="{5F4C5C6E-6796-4CA3-BA3F-E60CD9D4A3B1}">
      <dgm:prSet/>
      <dgm:spPr/>
      <dgm:t>
        <a:bodyPr/>
        <a:lstStyle/>
        <a:p>
          <a:endParaRPr lang="en-US"/>
        </a:p>
      </dgm:t>
    </dgm:pt>
    <dgm:pt modelId="{C12DEDCA-9837-4BB5-BBD9-9C937B0ED582}">
      <dgm:prSet/>
      <dgm:spPr/>
      <dgm:t>
        <a:bodyPr/>
        <a:lstStyle/>
        <a:p>
          <a:r>
            <a:rPr lang="en-US" b="1"/>
            <a:t>Make sure you include relevant qualitative and quantitative measures.</a:t>
          </a:r>
        </a:p>
      </dgm:t>
    </dgm:pt>
    <dgm:pt modelId="{4D36BE88-43A4-4909-83BB-762C5F890464}" type="parTrans" cxnId="{FCB4A453-8641-435A-9526-A869557E50FE}">
      <dgm:prSet/>
      <dgm:spPr/>
      <dgm:t>
        <a:bodyPr/>
        <a:lstStyle/>
        <a:p>
          <a:endParaRPr lang="en-US"/>
        </a:p>
      </dgm:t>
    </dgm:pt>
    <dgm:pt modelId="{1455B56B-5F33-4FE7-82D4-1FAEAA9BD910}" type="sibTrans" cxnId="{FCB4A453-8641-435A-9526-A869557E50FE}">
      <dgm:prSet/>
      <dgm:spPr/>
      <dgm:t>
        <a:bodyPr/>
        <a:lstStyle/>
        <a:p>
          <a:endParaRPr lang="en-US"/>
        </a:p>
      </dgm:t>
    </dgm:pt>
    <dgm:pt modelId="{70B1E1B5-4219-4586-B4F0-1C2923893566}" type="pres">
      <dgm:prSet presAssocID="{6E6B9CBF-27D9-417E-87C0-2E8C97B6CFC3}" presName="root" presStyleCnt="0">
        <dgm:presLayoutVars>
          <dgm:dir/>
          <dgm:resizeHandles val="exact"/>
        </dgm:presLayoutVars>
      </dgm:prSet>
      <dgm:spPr/>
    </dgm:pt>
    <dgm:pt modelId="{B4268BC1-037E-47C8-8BB4-4EB126457168}" type="pres">
      <dgm:prSet presAssocID="{549DBB52-C1D0-43EC-8C48-F861AB4068F8}" presName="compNode" presStyleCnt="0"/>
      <dgm:spPr/>
    </dgm:pt>
    <dgm:pt modelId="{DFBAB8B2-01C6-4610-BA37-DF1D2A0C76F4}" type="pres">
      <dgm:prSet presAssocID="{549DBB52-C1D0-43EC-8C48-F861AB4068F8}" presName="bgRect" presStyleLbl="bgShp" presStyleIdx="0" presStyleCnt="3"/>
      <dgm:spPr/>
    </dgm:pt>
    <dgm:pt modelId="{56A34797-992C-4AD7-A605-0015736BF78F}" type="pres">
      <dgm:prSet presAssocID="{549DBB52-C1D0-43EC-8C48-F861AB4068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1AA40AE-7F7B-42F1-A33A-98A2650A8E09}" type="pres">
      <dgm:prSet presAssocID="{549DBB52-C1D0-43EC-8C48-F861AB4068F8}" presName="spaceRect" presStyleCnt="0"/>
      <dgm:spPr/>
    </dgm:pt>
    <dgm:pt modelId="{4542F95C-D1CB-4E62-881C-0FFF804469B3}" type="pres">
      <dgm:prSet presAssocID="{549DBB52-C1D0-43EC-8C48-F861AB4068F8}" presName="parTx" presStyleLbl="revTx" presStyleIdx="0" presStyleCnt="3">
        <dgm:presLayoutVars>
          <dgm:chMax val="0"/>
          <dgm:chPref val="0"/>
        </dgm:presLayoutVars>
      </dgm:prSet>
      <dgm:spPr/>
    </dgm:pt>
    <dgm:pt modelId="{C47E6103-4D6E-4F82-9838-3D1B7692AC55}" type="pres">
      <dgm:prSet presAssocID="{639C05CD-780D-4D3D-8435-F8499A66881A}" presName="sibTrans" presStyleCnt="0"/>
      <dgm:spPr/>
    </dgm:pt>
    <dgm:pt modelId="{39EAB68C-8107-4088-ADA5-02E53E74681A}" type="pres">
      <dgm:prSet presAssocID="{571438EC-6408-4CFE-93F6-E9C68861427B}" presName="compNode" presStyleCnt="0"/>
      <dgm:spPr/>
    </dgm:pt>
    <dgm:pt modelId="{50B8D1E9-38E1-43E5-8A3E-DA2A4F15EE0A}" type="pres">
      <dgm:prSet presAssocID="{571438EC-6408-4CFE-93F6-E9C68861427B}" presName="bgRect" presStyleLbl="bgShp" presStyleIdx="1" presStyleCnt="3"/>
      <dgm:spPr/>
    </dgm:pt>
    <dgm:pt modelId="{32918341-AF90-4DDC-9CEF-88459E994035}" type="pres">
      <dgm:prSet presAssocID="{571438EC-6408-4CFE-93F6-E9C6886142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3636EC3-3811-40D1-8080-101C59944621}" type="pres">
      <dgm:prSet presAssocID="{571438EC-6408-4CFE-93F6-E9C68861427B}" presName="spaceRect" presStyleCnt="0"/>
      <dgm:spPr/>
    </dgm:pt>
    <dgm:pt modelId="{B21BB838-6045-49C8-B589-85C77C30791F}" type="pres">
      <dgm:prSet presAssocID="{571438EC-6408-4CFE-93F6-E9C68861427B}" presName="parTx" presStyleLbl="revTx" presStyleIdx="1" presStyleCnt="3">
        <dgm:presLayoutVars>
          <dgm:chMax val="0"/>
          <dgm:chPref val="0"/>
        </dgm:presLayoutVars>
      </dgm:prSet>
      <dgm:spPr/>
    </dgm:pt>
    <dgm:pt modelId="{56730823-DD89-4873-9568-86D6DAAC6251}" type="pres">
      <dgm:prSet presAssocID="{FA1269D7-56A0-4B9D-90F3-0E658E600B27}" presName="sibTrans" presStyleCnt="0"/>
      <dgm:spPr/>
    </dgm:pt>
    <dgm:pt modelId="{628120EB-91A6-4DA5-A64A-A866D503C2D8}" type="pres">
      <dgm:prSet presAssocID="{C12DEDCA-9837-4BB5-BBD9-9C937B0ED582}" presName="compNode" presStyleCnt="0"/>
      <dgm:spPr/>
    </dgm:pt>
    <dgm:pt modelId="{84F02BA3-397F-49D3-9BA0-3F3D8E5C3988}" type="pres">
      <dgm:prSet presAssocID="{C12DEDCA-9837-4BB5-BBD9-9C937B0ED582}" presName="bgRect" presStyleLbl="bgShp" presStyleIdx="2" presStyleCnt="3"/>
      <dgm:spPr/>
    </dgm:pt>
    <dgm:pt modelId="{1BCD643D-3EFA-4437-986B-643C4180DDF3}" type="pres">
      <dgm:prSet presAssocID="{C12DEDCA-9837-4BB5-BBD9-9C937B0ED5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DEFA616-CB09-43D1-B688-358210EEBBAB}" type="pres">
      <dgm:prSet presAssocID="{C12DEDCA-9837-4BB5-BBD9-9C937B0ED582}" presName="spaceRect" presStyleCnt="0"/>
      <dgm:spPr/>
    </dgm:pt>
    <dgm:pt modelId="{A7D273BE-3EF3-4AA4-8B8A-6C2EE00B893B}" type="pres">
      <dgm:prSet presAssocID="{C12DEDCA-9837-4BB5-BBD9-9C937B0ED5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1DE83D-3938-4D80-8B18-F6C7BA50EF9C}" srcId="{6E6B9CBF-27D9-417E-87C0-2E8C97B6CFC3}" destId="{549DBB52-C1D0-43EC-8C48-F861AB4068F8}" srcOrd="0" destOrd="0" parTransId="{2926297D-D682-43E4-9605-AC0F690A49FF}" sibTransId="{639C05CD-780D-4D3D-8435-F8499A66881A}"/>
    <dgm:cxn modelId="{5F4C5C6E-6796-4CA3-BA3F-E60CD9D4A3B1}" srcId="{6E6B9CBF-27D9-417E-87C0-2E8C97B6CFC3}" destId="{571438EC-6408-4CFE-93F6-E9C68861427B}" srcOrd="1" destOrd="0" parTransId="{66AD3D95-D453-40DE-99A2-46D2AE8C9A0C}" sibTransId="{FA1269D7-56A0-4B9D-90F3-0E658E600B27}"/>
    <dgm:cxn modelId="{FCB4A453-8641-435A-9526-A869557E50FE}" srcId="{6E6B9CBF-27D9-417E-87C0-2E8C97B6CFC3}" destId="{C12DEDCA-9837-4BB5-BBD9-9C937B0ED582}" srcOrd="2" destOrd="0" parTransId="{4D36BE88-43A4-4909-83BB-762C5F890464}" sibTransId="{1455B56B-5F33-4FE7-82D4-1FAEAA9BD910}"/>
    <dgm:cxn modelId="{B8DDFE9F-ADC9-4D4E-B8F8-9CFB1B483E73}" type="presOf" srcId="{549DBB52-C1D0-43EC-8C48-F861AB4068F8}" destId="{4542F95C-D1CB-4E62-881C-0FFF804469B3}" srcOrd="0" destOrd="0" presId="urn:microsoft.com/office/officeart/2018/2/layout/IconVerticalSolidList"/>
    <dgm:cxn modelId="{F6FA70A8-497E-4FC6-98C1-C93A0D6CA4E0}" type="presOf" srcId="{6E6B9CBF-27D9-417E-87C0-2E8C97B6CFC3}" destId="{70B1E1B5-4219-4586-B4F0-1C2923893566}" srcOrd="0" destOrd="0" presId="urn:microsoft.com/office/officeart/2018/2/layout/IconVerticalSolidList"/>
    <dgm:cxn modelId="{4836ECDC-C4F7-44DF-8AB4-2428A170B62F}" type="presOf" srcId="{571438EC-6408-4CFE-93F6-E9C68861427B}" destId="{B21BB838-6045-49C8-B589-85C77C30791F}" srcOrd="0" destOrd="0" presId="urn:microsoft.com/office/officeart/2018/2/layout/IconVerticalSolidList"/>
    <dgm:cxn modelId="{0F6FA0EF-3FAD-45BB-8572-D1D827B53E02}" type="presOf" srcId="{C12DEDCA-9837-4BB5-BBD9-9C937B0ED582}" destId="{A7D273BE-3EF3-4AA4-8B8A-6C2EE00B893B}" srcOrd="0" destOrd="0" presId="urn:microsoft.com/office/officeart/2018/2/layout/IconVerticalSolidList"/>
    <dgm:cxn modelId="{E28D0F40-47F3-40B6-92B1-CE931778EC30}" type="presParOf" srcId="{70B1E1B5-4219-4586-B4F0-1C2923893566}" destId="{B4268BC1-037E-47C8-8BB4-4EB126457168}" srcOrd="0" destOrd="0" presId="urn:microsoft.com/office/officeart/2018/2/layout/IconVerticalSolidList"/>
    <dgm:cxn modelId="{B650A5FB-E9CA-4AC2-B51D-8A32BC9374E4}" type="presParOf" srcId="{B4268BC1-037E-47C8-8BB4-4EB126457168}" destId="{DFBAB8B2-01C6-4610-BA37-DF1D2A0C76F4}" srcOrd="0" destOrd="0" presId="urn:microsoft.com/office/officeart/2018/2/layout/IconVerticalSolidList"/>
    <dgm:cxn modelId="{CB31F118-EBD7-459C-97CF-355F4EFDDF88}" type="presParOf" srcId="{B4268BC1-037E-47C8-8BB4-4EB126457168}" destId="{56A34797-992C-4AD7-A605-0015736BF78F}" srcOrd="1" destOrd="0" presId="urn:microsoft.com/office/officeart/2018/2/layout/IconVerticalSolidList"/>
    <dgm:cxn modelId="{661D4E42-A861-485C-89FC-A74C538DAD36}" type="presParOf" srcId="{B4268BC1-037E-47C8-8BB4-4EB126457168}" destId="{B1AA40AE-7F7B-42F1-A33A-98A2650A8E09}" srcOrd="2" destOrd="0" presId="urn:microsoft.com/office/officeart/2018/2/layout/IconVerticalSolidList"/>
    <dgm:cxn modelId="{78332F8E-DC2B-40E7-8662-E2C813AE1706}" type="presParOf" srcId="{B4268BC1-037E-47C8-8BB4-4EB126457168}" destId="{4542F95C-D1CB-4E62-881C-0FFF804469B3}" srcOrd="3" destOrd="0" presId="urn:microsoft.com/office/officeart/2018/2/layout/IconVerticalSolidList"/>
    <dgm:cxn modelId="{356CA308-2A0E-4D61-A583-61FE241244CF}" type="presParOf" srcId="{70B1E1B5-4219-4586-B4F0-1C2923893566}" destId="{C47E6103-4D6E-4F82-9838-3D1B7692AC55}" srcOrd="1" destOrd="0" presId="urn:microsoft.com/office/officeart/2018/2/layout/IconVerticalSolidList"/>
    <dgm:cxn modelId="{4153ADAB-A0D9-46CB-A979-B1B17CED6991}" type="presParOf" srcId="{70B1E1B5-4219-4586-B4F0-1C2923893566}" destId="{39EAB68C-8107-4088-ADA5-02E53E74681A}" srcOrd="2" destOrd="0" presId="urn:microsoft.com/office/officeart/2018/2/layout/IconVerticalSolidList"/>
    <dgm:cxn modelId="{0A06E31F-2B1A-4856-8979-22C0279ABF87}" type="presParOf" srcId="{39EAB68C-8107-4088-ADA5-02E53E74681A}" destId="{50B8D1E9-38E1-43E5-8A3E-DA2A4F15EE0A}" srcOrd="0" destOrd="0" presId="urn:microsoft.com/office/officeart/2018/2/layout/IconVerticalSolidList"/>
    <dgm:cxn modelId="{28BDA977-173E-4301-A0C9-B8CC8CCFFE77}" type="presParOf" srcId="{39EAB68C-8107-4088-ADA5-02E53E74681A}" destId="{32918341-AF90-4DDC-9CEF-88459E994035}" srcOrd="1" destOrd="0" presId="urn:microsoft.com/office/officeart/2018/2/layout/IconVerticalSolidList"/>
    <dgm:cxn modelId="{96902E10-B005-46C8-AA3D-5512C24A1E39}" type="presParOf" srcId="{39EAB68C-8107-4088-ADA5-02E53E74681A}" destId="{13636EC3-3811-40D1-8080-101C59944621}" srcOrd="2" destOrd="0" presId="urn:microsoft.com/office/officeart/2018/2/layout/IconVerticalSolidList"/>
    <dgm:cxn modelId="{4A1CC471-2E65-42CB-AF01-6A83BD8883F3}" type="presParOf" srcId="{39EAB68C-8107-4088-ADA5-02E53E74681A}" destId="{B21BB838-6045-49C8-B589-85C77C30791F}" srcOrd="3" destOrd="0" presId="urn:microsoft.com/office/officeart/2018/2/layout/IconVerticalSolidList"/>
    <dgm:cxn modelId="{EF1B1D42-F62A-4438-9CBB-7D60AF2FD76D}" type="presParOf" srcId="{70B1E1B5-4219-4586-B4F0-1C2923893566}" destId="{56730823-DD89-4873-9568-86D6DAAC6251}" srcOrd="3" destOrd="0" presId="urn:microsoft.com/office/officeart/2018/2/layout/IconVerticalSolidList"/>
    <dgm:cxn modelId="{0BF0568A-6DF8-4CED-B9DA-9F34B289FF5E}" type="presParOf" srcId="{70B1E1B5-4219-4586-B4F0-1C2923893566}" destId="{628120EB-91A6-4DA5-A64A-A866D503C2D8}" srcOrd="4" destOrd="0" presId="urn:microsoft.com/office/officeart/2018/2/layout/IconVerticalSolidList"/>
    <dgm:cxn modelId="{EF8D111C-0A89-4E27-BB80-E767EEB8338D}" type="presParOf" srcId="{628120EB-91A6-4DA5-A64A-A866D503C2D8}" destId="{84F02BA3-397F-49D3-9BA0-3F3D8E5C3988}" srcOrd="0" destOrd="0" presId="urn:microsoft.com/office/officeart/2018/2/layout/IconVerticalSolidList"/>
    <dgm:cxn modelId="{656A82BF-D9E1-42A1-A3EF-1949256579A6}" type="presParOf" srcId="{628120EB-91A6-4DA5-A64A-A866D503C2D8}" destId="{1BCD643D-3EFA-4437-986B-643C4180DDF3}" srcOrd="1" destOrd="0" presId="urn:microsoft.com/office/officeart/2018/2/layout/IconVerticalSolidList"/>
    <dgm:cxn modelId="{7918AA82-843B-48AE-AE9E-0C63BA97F696}" type="presParOf" srcId="{628120EB-91A6-4DA5-A64A-A866D503C2D8}" destId="{ADEFA616-CB09-43D1-B688-358210EEBBAB}" srcOrd="2" destOrd="0" presId="urn:microsoft.com/office/officeart/2018/2/layout/IconVerticalSolidList"/>
    <dgm:cxn modelId="{D424BE92-C54A-47E2-AA1C-4158A4C67B44}" type="presParOf" srcId="{628120EB-91A6-4DA5-A64A-A866D503C2D8}" destId="{A7D273BE-3EF3-4AA4-8B8A-6C2EE00B89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E5A9B8-C160-4C03-A13D-EEEB72B483F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0A917-A1F0-40FA-AFC9-513889F9A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the scope of the solution space of your project?</a:t>
          </a:r>
        </a:p>
      </dgm:t>
    </dgm:pt>
    <dgm:pt modelId="{8247C01C-8BFC-4724-AD69-E166F14F3D13}" type="parTrans" cxnId="{4EEC795E-94F4-4586-BAE2-AAA24B528011}">
      <dgm:prSet/>
      <dgm:spPr/>
      <dgm:t>
        <a:bodyPr/>
        <a:lstStyle/>
        <a:p>
          <a:endParaRPr lang="en-US"/>
        </a:p>
      </dgm:t>
    </dgm:pt>
    <dgm:pt modelId="{2E315494-245B-4A59-AFC9-E7F400A5BAB0}" type="sibTrans" cxnId="{4EEC795E-94F4-4586-BAE2-AAA24B5280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949FCA-B730-4167-BDB0-68DCAA7C7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population are you going to focus on?</a:t>
          </a:r>
        </a:p>
      </dgm:t>
    </dgm:pt>
    <dgm:pt modelId="{4625B19E-3F6A-419E-87DC-FCEA3449144D}" type="parTrans" cxnId="{45927FC2-F264-4F8C-8444-906DC9F7FE5D}">
      <dgm:prSet/>
      <dgm:spPr/>
      <dgm:t>
        <a:bodyPr/>
        <a:lstStyle/>
        <a:p>
          <a:endParaRPr lang="en-US"/>
        </a:p>
      </dgm:t>
    </dgm:pt>
    <dgm:pt modelId="{1F0B814D-09D4-4461-8939-F7229BF61A6E}" type="sibTrans" cxnId="{45927FC2-F264-4F8C-8444-906DC9F7FE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A0EE90-6F33-4F6C-9751-0EA6FDC359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irrelevant to get your question answered?</a:t>
          </a:r>
        </a:p>
      </dgm:t>
    </dgm:pt>
    <dgm:pt modelId="{0A69B1C2-BF92-4EF8-A62E-681FBCB8B635}" type="parTrans" cxnId="{E4C75D5E-C329-400F-B155-19CEACB10D5D}">
      <dgm:prSet/>
      <dgm:spPr/>
      <dgm:t>
        <a:bodyPr/>
        <a:lstStyle/>
        <a:p>
          <a:endParaRPr lang="en-US"/>
        </a:p>
      </dgm:t>
    </dgm:pt>
    <dgm:pt modelId="{AF786330-85F2-4F5C-8C30-4C6F0398F5FD}" type="sibTrans" cxnId="{E4C75D5E-C329-400F-B155-19CEACB10D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913B78-9414-4D7C-A699-49E8ADB08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fields to use and not use based on looking at the data?</a:t>
          </a:r>
        </a:p>
      </dgm:t>
    </dgm:pt>
    <dgm:pt modelId="{0FF6718E-5D3A-4EB5-BACC-01E728929AEE}" type="parTrans" cxnId="{B218860C-00E8-4EBD-B441-726B6BBECB38}">
      <dgm:prSet/>
      <dgm:spPr/>
      <dgm:t>
        <a:bodyPr/>
        <a:lstStyle/>
        <a:p>
          <a:endParaRPr lang="en-US"/>
        </a:p>
      </dgm:t>
    </dgm:pt>
    <dgm:pt modelId="{567716A2-593A-4799-A8C7-E0497E360072}" type="sibTrans" cxnId="{B218860C-00E8-4EBD-B441-726B6BBECB38}">
      <dgm:prSet/>
      <dgm:spPr/>
      <dgm:t>
        <a:bodyPr/>
        <a:lstStyle/>
        <a:p>
          <a:endParaRPr lang="en-US"/>
        </a:p>
      </dgm:t>
    </dgm:pt>
    <dgm:pt modelId="{D861FD6B-EA42-4601-8E41-6D88AEA1BB0C}" type="pres">
      <dgm:prSet presAssocID="{5BE5A9B8-C160-4C03-A13D-EEEB72B483FB}" presName="root" presStyleCnt="0">
        <dgm:presLayoutVars>
          <dgm:dir/>
          <dgm:resizeHandles val="exact"/>
        </dgm:presLayoutVars>
      </dgm:prSet>
      <dgm:spPr/>
    </dgm:pt>
    <dgm:pt modelId="{1D5F9F48-9D2D-4D9C-A4C6-395E5CBA8E99}" type="pres">
      <dgm:prSet presAssocID="{5BE5A9B8-C160-4C03-A13D-EEEB72B483FB}" presName="container" presStyleCnt="0">
        <dgm:presLayoutVars>
          <dgm:dir/>
          <dgm:resizeHandles val="exact"/>
        </dgm:presLayoutVars>
      </dgm:prSet>
      <dgm:spPr/>
    </dgm:pt>
    <dgm:pt modelId="{E381F715-0C9E-4E2D-A900-8F2E5C7FCA4E}" type="pres">
      <dgm:prSet presAssocID="{CE70A917-A1F0-40FA-AFC9-513889F9A3C1}" presName="compNode" presStyleCnt="0"/>
      <dgm:spPr/>
    </dgm:pt>
    <dgm:pt modelId="{3AA29D55-F454-4DE2-85E0-A2658A85AB8F}" type="pres">
      <dgm:prSet presAssocID="{CE70A917-A1F0-40FA-AFC9-513889F9A3C1}" presName="iconBgRect" presStyleLbl="bgShp" presStyleIdx="0" presStyleCnt="4"/>
      <dgm:spPr/>
    </dgm:pt>
    <dgm:pt modelId="{5F3288DF-9DE8-48D5-B467-69579ECC11BF}" type="pres">
      <dgm:prSet presAssocID="{CE70A917-A1F0-40FA-AFC9-513889F9A3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3A09438F-B937-4F43-A75B-51F22C4A1601}" type="pres">
      <dgm:prSet presAssocID="{CE70A917-A1F0-40FA-AFC9-513889F9A3C1}" presName="spaceRect" presStyleCnt="0"/>
      <dgm:spPr/>
    </dgm:pt>
    <dgm:pt modelId="{CF8BF334-C942-40A5-9C67-A51627AAE565}" type="pres">
      <dgm:prSet presAssocID="{CE70A917-A1F0-40FA-AFC9-513889F9A3C1}" presName="textRect" presStyleLbl="revTx" presStyleIdx="0" presStyleCnt="4">
        <dgm:presLayoutVars>
          <dgm:chMax val="1"/>
          <dgm:chPref val="1"/>
        </dgm:presLayoutVars>
      </dgm:prSet>
      <dgm:spPr/>
    </dgm:pt>
    <dgm:pt modelId="{0B57903C-BE73-4C54-B5D0-98E00D92DADF}" type="pres">
      <dgm:prSet presAssocID="{2E315494-245B-4A59-AFC9-E7F400A5BAB0}" presName="sibTrans" presStyleLbl="sibTrans2D1" presStyleIdx="0" presStyleCnt="0"/>
      <dgm:spPr/>
    </dgm:pt>
    <dgm:pt modelId="{845B793C-7A9C-4CB1-B3DA-E6C7835C81CD}" type="pres">
      <dgm:prSet presAssocID="{2A949FCA-B730-4167-BDB0-68DCAA7C78F0}" presName="compNode" presStyleCnt="0"/>
      <dgm:spPr/>
    </dgm:pt>
    <dgm:pt modelId="{57C5245D-6537-493F-9DE7-053991778CF6}" type="pres">
      <dgm:prSet presAssocID="{2A949FCA-B730-4167-BDB0-68DCAA7C78F0}" presName="iconBgRect" presStyleLbl="bgShp" presStyleIdx="1" presStyleCnt="4"/>
      <dgm:spPr/>
    </dgm:pt>
    <dgm:pt modelId="{6433D958-7F9F-4427-B6EB-AC3B06512F49}" type="pres">
      <dgm:prSet presAssocID="{2A949FCA-B730-4167-BDB0-68DCAA7C78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7077A5-6573-4403-AF34-FD9CA316B357}" type="pres">
      <dgm:prSet presAssocID="{2A949FCA-B730-4167-BDB0-68DCAA7C78F0}" presName="spaceRect" presStyleCnt="0"/>
      <dgm:spPr/>
    </dgm:pt>
    <dgm:pt modelId="{E7A0823A-9CED-4A6B-A91D-3D044E920681}" type="pres">
      <dgm:prSet presAssocID="{2A949FCA-B730-4167-BDB0-68DCAA7C78F0}" presName="textRect" presStyleLbl="revTx" presStyleIdx="1" presStyleCnt="4">
        <dgm:presLayoutVars>
          <dgm:chMax val="1"/>
          <dgm:chPref val="1"/>
        </dgm:presLayoutVars>
      </dgm:prSet>
      <dgm:spPr/>
    </dgm:pt>
    <dgm:pt modelId="{E3BC9191-ACC8-472B-AACD-5E3FC5A8602B}" type="pres">
      <dgm:prSet presAssocID="{1F0B814D-09D4-4461-8939-F7229BF61A6E}" presName="sibTrans" presStyleLbl="sibTrans2D1" presStyleIdx="0" presStyleCnt="0"/>
      <dgm:spPr/>
    </dgm:pt>
    <dgm:pt modelId="{B6020C35-5BEB-4DF3-85DF-2BAE0CFFB432}" type="pres">
      <dgm:prSet presAssocID="{C1A0EE90-6F33-4F6C-9751-0EA6FDC35996}" presName="compNode" presStyleCnt="0"/>
      <dgm:spPr/>
    </dgm:pt>
    <dgm:pt modelId="{A3F0BC79-8F38-4256-989B-DBF890E94562}" type="pres">
      <dgm:prSet presAssocID="{C1A0EE90-6F33-4F6C-9751-0EA6FDC35996}" presName="iconBgRect" presStyleLbl="bgShp" presStyleIdx="2" presStyleCnt="4"/>
      <dgm:spPr/>
    </dgm:pt>
    <dgm:pt modelId="{3C4F4EF9-F69E-4DD1-A0ED-3534B99E6EF0}" type="pres">
      <dgm:prSet presAssocID="{C1A0EE90-6F33-4F6C-9751-0EA6FDC359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543DCAE-74C6-47FD-BA28-C10F4CBA728C}" type="pres">
      <dgm:prSet presAssocID="{C1A0EE90-6F33-4F6C-9751-0EA6FDC35996}" presName="spaceRect" presStyleCnt="0"/>
      <dgm:spPr/>
    </dgm:pt>
    <dgm:pt modelId="{612375A0-16C4-4E9D-B5DC-CAAC157E4C69}" type="pres">
      <dgm:prSet presAssocID="{C1A0EE90-6F33-4F6C-9751-0EA6FDC35996}" presName="textRect" presStyleLbl="revTx" presStyleIdx="2" presStyleCnt="4">
        <dgm:presLayoutVars>
          <dgm:chMax val="1"/>
          <dgm:chPref val="1"/>
        </dgm:presLayoutVars>
      </dgm:prSet>
      <dgm:spPr/>
    </dgm:pt>
    <dgm:pt modelId="{62886C37-7D51-4C69-A17B-0E125E2A255E}" type="pres">
      <dgm:prSet presAssocID="{AF786330-85F2-4F5C-8C30-4C6F0398F5FD}" presName="sibTrans" presStyleLbl="sibTrans2D1" presStyleIdx="0" presStyleCnt="0"/>
      <dgm:spPr/>
    </dgm:pt>
    <dgm:pt modelId="{61220A6C-66C5-49BD-BDA2-4E60106A84C1}" type="pres">
      <dgm:prSet presAssocID="{9F913B78-9414-4D7C-A699-49E8ADB08771}" presName="compNode" presStyleCnt="0"/>
      <dgm:spPr/>
    </dgm:pt>
    <dgm:pt modelId="{175EE526-C39B-4042-AF61-095F827AD565}" type="pres">
      <dgm:prSet presAssocID="{9F913B78-9414-4D7C-A699-49E8ADB08771}" presName="iconBgRect" presStyleLbl="bgShp" presStyleIdx="3" presStyleCnt="4"/>
      <dgm:spPr/>
    </dgm:pt>
    <dgm:pt modelId="{CD50A1B6-C4C6-4BBF-8505-22633AB7AEEB}" type="pres">
      <dgm:prSet presAssocID="{9F913B78-9414-4D7C-A699-49E8ADB087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EB0953C-2203-4BD8-ACE6-EC684A2552C4}" type="pres">
      <dgm:prSet presAssocID="{9F913B78-9414-4D7C-A699-49E8ADB08771}" presName="spaceRect" presStyleCnt="0"/>
      <dgm:spPr/>
    </dgm:pt>
    <dgm:pt modelId="{F28E6741-9A1A-4BA8-AC6B-3121CEC2E678}" type="pres">
      <dgm:prSet presAssocID="{9F913B78-9414-4D7C-A699-49E8ADB0877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18860C-00E8-4EBD-B441-726B6BBECB38}" srcId="{5BE5A9B8-C160-4C03-A13D-EEEB72B483FB}" destId="{9F913B78-9414-4D7C-A699-49E8ADB08771}" srcOrd="3" destOrd="0" parTransId="{0FF6718E-5D3A-4EB5-BACC-01E728929AEE}" sibTransId="{567716A2-593A-4799-A8C7-E0497E360072}"/>
    <dgm:cxn modelId="{B5D9F61F-C0B8-45A0-BF13-65AD03C6DB70}" type="presOf" srcId="{9F913B78-9414-4D7C-A699-49E8ADB08771}" destId="{F28E6741-9A1A-4BA8-AC6B-3121CEC2E678}" srcOrd="0" destOrd="0" presId="urn:microsoft.com/office/officeart/2018/2/layout/IconCircleList"/>
    <dgm:cxn modelId="{4E9CEF22-DB40-4CC8-AF95-117A7A978EC9}" type="presOf" srcId="{2E315494-245B-4A59-AFC9-E7F400A5BAB0}" destId="{0B57903C-BE73-4C54-B5D0-98E00D92DADF}" srcOrd="0" destOrd="0" presId="urn:microsoft.com/office/officeart/2018/2/layout/IconCircleList"/>
    <dgm:cxn modelId="{8A425926-0CD6-4D33-8B1A-0906E1DFD02E}" type="presOf" srcId="{C1A0EE90-6F33-4F6C-9751-0EA6FDC35996}" destId="{612375A0-16C4-4E9D-B5DC-CAAC157E4C69}" srcOrd="0" destOrd="0" presId="urn:microsoft.com/office/officeart/2018/2/layout/IconCircleList"/>
    <dgm:cxn modelId="{E4C75D5E-C329-400F-B155-19CEACB10D5D}" srcId="{5BE5A9B8-C160-4C03-A13D-EEEB72B483FB}" destId="{C1A0EE90-6F33-4F6C-9751-0EA6FDC35996}" srcOrd="2" destOrd="0" parTransId="{0A69B1C2-BF92-4EF8-A62E-681FBCB8B635}" sibTransId="{AF786330-85F2-4F5C-8C30-4C6F0398F5FD}"/>
    <dgm:cxn modelId="{4EEC795E-94F4-4586-BAE2-AAA24B528011}" srcId="{5BE5A9B8-C160-4C03-A13D-EEEB72B483FB}" destId="{CE70A917-A1F0-40FA-AFC9-513889F9A3C1}" srcOrd="0" destOrd="0" parTransId="{8247C01C-8BFC-4724-AD69-E166F14F3D13}" sibTransId="{2E315494-245B-4A59-AFC9-E7F400A5BAB0}"/>
    <dgm:cxn modelId="{63C96346-1CA6-4137-A755-AA5835151090}" type="presOf" srcId="{1F0B814D-09D4-4461-8939-F7229BF61A6E}" destId="{E3BC9191-ACC8-472B-AACD-5E3FC5A8602B}" srcOrd="0" destOrd="0" presId="urn:microsoft.com/office/officeart/2018/2/layout/IconCircleList"/>
    <dgm:cxn modelId="{36BC6A59-32C2-4FAB-AFC1-362FD19F542B}" type="presOf" srcId="{AF786330-85F2-4F5C-8C30-4C6F0398F5FD}" destId="{62886C37-7D51-4C69-A17B-0E125E2A255E}" srcOrd="0" destOrd="0" presId="urn:microsoft.com/office/officeart/2018/2/layout/IconCircleList"/>
    <dgm:cxn modelId="{B64CA6AF-D3EA-40FB-9C14-75C05FC7BC51}" type="presOf" srcId="{2A949FCA-B730-4167-BDB0-68DCAA7C78F0}" destId="{E7A0823A-9CED-4A6B-A91D-3D044E920681}" srcOrd="0" destOrd="0" presId="urn:microsoft.com/office/officeart/2018/2/layout/IconCircleList"/>
    <dgm:cxn modelId="{45927FC2-F264-4F8C-8444-906DC9F7FE5D}" srcId="{5BE5A9B8-C160-4C03-A13D-EEEB72B483FB}" destId="{2A949FCA-B730-4167-BDB0-68DCAA7C78F0}" srcOrd="1" destOrd="0" parTransId="{4625B19E-3F6A-419E-87DC-FCEA3449144D}" sibTransId="{1F0B814D-09D4-4461-8939-F7229BF61A6E}"/>
    <dgm:cxn modelId="{12CD37CC-0070-48F0-AC8D-D8D38F29DCAE}" type="presOf" srcId="{5BE5A9B8-C160-4C03-A13D-EEEB72B483FB}" destId="{D861FD6B-EA42-4601-8E41-6D88AEA1BB0C}" srcOrd="0" destOrd="0" presId="urn:microsoft.com/office/officeart/2018/2/layout/IconCircleList"/>
    <dgm:cxn modelId="{0A00BFEE-B093-475B-90C2-716031F0A916}" type="presOf" srcId="{CE70A917-A1F0-40FA-AFC9-513889F9A3C1}" destId="{CF8BF334-C942-40A5-9C67-A51627AAE565}" srcOrd="0" destOrd="0" presId="urn:microsoft.com/office/officeart/2018/2/layout/IconCircleList"/>
    <dgm:cxn modelId="{7CEA5721-16A2-4C77-AB23-CC0EC556B7FC}" type="presParOf" srcId="{D861FD6B-EA42-4601-8E41-6D88AEA1BB0C}" destId="{1D5F9F48-9D2D-4D9C-A4C6-395E5CBA8E99}" srcOrd="0" destOrd="0" presId="urn:microsoft.com/office/officeart/2018/2/layout/IconCircleList"/>
    <dgm:cxn modelId="{5F2FC331-8D3C-43AF-A0D8-D563A6700A2D}" type="presParOf" srcId="{1D5F9F48-9D2D-4D9C-A4C6-395E5CBA8E99}" destId="{E381F715-0C9E-4E2D-A900-8F2E5C7FCA4E}" srcOrd="0" destOrd="0" presId="urn:microsoft.com/office/officeart/2018/2/layout/IconCircleList"/>
    <dgm:cxn modelId="{4D5D8374-F871-4A2C-8A12-C8C024B2DBCA}" type="presParOf" srcId="{E381F715-0C9E-4E2D-A900-8F2E5C7FCA4E}" destId="{3AA29D55-F454-4DE2-85E0-A2658A85AB8F}" srcOrd="0" destOrd="0" presId="urn:microsoft.com/office/officeart/2018/2/layout/IconCircleList"/>
    <dgm:cxn modelId="{7F7FF321-6E61-413A-B756-B3CD3AA2076A}" type="presParOf" srcId="{E381F715-0C9E-4E2D-A900-8F2E5C7FCA4E}" destId="{5F3288DF-9DE8-48D5-B467-69579ECC11BF}" srcOrd="1" destOrd="0" presId="urn:microsoft.com/office/officeart/2018/2/layout/IconCircleList"/>
    <dgm:cxn modelId="{EFB63630-79F7-4997-920A-19E2DB258DA9}" type="presParOf" srcId="{E381F715-0C9E-4E2D-A900-8F2E5C7FCA4E}" destId="{3A09438F-B937-4F43-A75B-51F22C4A1601}" srcOrd="2" destOrd="0" presId="urn:microsoft.com/office/officeart/2018/2/layout/IconCircleList"/>
    <dgm:cxn modelId="{4F5F0464-AB28-476B-AF63-167A65569141}" type="presParOf" srcId="{E381F715-0C9E-4E2D-A900-8F2E5C7FCA4E}" destId="{CF8BF334-C942-40A5-9C67-A51627AAE565}" srcOrd="3" destOrd="0" presId="urn:microsoft.com/office/officeart/2018/2/layout/IconCircleList"/>
    <dgm:cxn modelId="{338FB8BD-7017-49BE-8D26-3C4E395D7140}" type="presParOf" srcId="{1D5F9F48-9D2D-4D9C-A4C6-395E5CBA8E99}" destId="{0B57903C-BE73-4C54-B5D0-98E00D92DADF}" srcOrd="1" destOrd="0" presId="urn:microsoft.com/office/officeart/2018/2/layout/IconCircleList"/>
    <dgm:cxn modelId="{E17E5EFB-258B-4DDA-8107-EA1F2150E666}" type="presParOf" srcId="{1D5F9F48-9D2D-4D9C-A4C6-395E5CBA8E99}" destId="{845B793C-7A9C-4CB1-B3DA-E6C7835C81CD}" srcOrd="2" destOrd="0" presId="urn:microsoft.com/office/officeart/2018/2/layout/IconCircleList"/>
    <dgm:cxn modelId="{94C22421-CF08-439B-9CE9-65DF58486644}" type="presParOf" srcId="{845B793C-7A9C-4CB1-B3DA-E6C7835C81CD}" destId="{57C5245D-6537-493F-9DE7-053991778CF6}" srcOrd="0" destOrd="0" presId="urn:microsoft.com/office/officeart/2018/2/layout/IconCircleList"/>
    <dgm:cxn modelId="{F4029525-7500-436B-BE0D-90C850A10633}" type="presParOf" srcId="{845B793C-7A9C-4CB1-B3DA-E6C7835C81CD}" destId="{6433D958-7F9F-4427-B6EB-AC3B06512F49}" srcOrd="1" destOrd="0" presId="urn:microsoft.com/office/officeart/2018/2/layout/IconCircleList"/>
    <dgm:cxn modelId="{C952058D-5C32-4E04-9E37-D06285514B1A}" type="presParOf" srcId="{845B793C-7A9C-4CB1-B3DA-E6C7835C81CD}" destId="{BD7077A5-6573-4403-AF34-FD9CA316B357}" srcOrd="2" destOrd="0" presId="urn:microsoft.com/office/officeart/2018/2/layout/IconCircleList"/>
    <dgm:cxn modelId="{8B4C927E-8462-4CDF-9940-D49AD276F513}" type="presParOf" srcId="{845B793C-7A9C-4CB1-B3DA-E6C7835C81CD}" destId="{E7A0823A-9CED-4A6B-A91D-3D044E920681}" srcOrd="3" destOrd="0" presId="urn:microsoft.com/office/officeart/2018/2/layout/IconCircleList"/>
    <dgm:cxn modelId="{20AB60D2-BB05-4E14-A4C6-E19CC5521062}" type="presParOf" srcId="{1D5F9F48-9D2D-4D9C-A4C6-395E5CBA8E99}" destId="{E3BC9191-ACC8-472B-AACD-5E3FC5A8602B}" srcOrd="3" destOrd="0" presId="urn:microsoft.com/office/officeart/2018/2/layout/IconCircleList"/>
    <dgm:cxn modelId="{3644E70D-469C-41F4-BF14-032B522D8E1E}" type="presParOf" srcId="{1D5F9F48-9D2D-4D9C-A4C6-395E5CBA8E99}" destId="{B6020C35-5BEB-4DF3-85DF-2BAE0CFFB432}" srcOrd="4" destOrd="0" presId="urn:microsoft.com/office/officeart/2018/2/layout/IconCircleList"/>
    <dgm:cxn modelId="{2FD1EDF9-D6FC-41B6-A08C-107BC53CBBA8}" type="presParOf" srcId="{B6020C35-5BEB-4DF3-85DF-2BAE0CFFB432}" destId="{A3F0BC79-8F38-4256-989B-DBF890E94562}" srcOrd="0" destOrd="0" presId="urn:microsoft.com/office/officeart/2018/2/layout/IconCircleList"/>
    <dgm:cxn modelId="{2908200B-A28A-4D2D-91E9-044A30F68750}" type="presParOf" srcId="{B6020C35-5BEB-4DF3-85DF-2BAE0CFFB432}" destId="{3C4F4EF9-F69E-4DD1-A0ED-3534B99E6EF0}" srcOrd="1" destOrd="0" presId="urn:microsoft.com/office/officeart/2018/2/layout/IconCircleList"/>
    <dgm:cxn modelId="{F8508675-E96E-4E71-9D9E-40EEA10A8667}" type="presParOf" srcId="{B6020C35-5BEB-4DF3-85DF-2BAE0CFFB432}" destId="{7543DCAE-74C6-47FD-BA28-C10F4CBA728C}" srcOrd="2" destOrd="0" presId="urn:microsoft.com/office/officeart/2018/2/layout/IconCircleList"/>
    <dgm:cxn modelId="{62476451-7325-4A19-9485-3271FC9E59EA}" type="presParOf" srcId="{B6020C35-5BEB-4DF3-85DF-2BAE0CFFB432}" destId="{612375A0-16C4-4E9D-B5DC-CAAC157E4C69}" srcOrd="3" destOrd="0" presId="urn:microsoft.com/office/officeart/2018/2/layout/IconCircleList"/>
    <dgm:cxn modelId="{D71D800E-E494-4F03-BCD9-157A7C2C5435}" type="presParOf" srcId="{1D5F9F48-9D2D-4D9C-A4C6-395E5CBA8E99}" destId="{62886C37-7D51-4C69-A17B-0E125E2A255E}" srcOrd="5" destOrd="0" presId="urn:microsoft.com/office/officeart/2018/2/layout/IconCircleList"/>
    <dgm:cxn modelId="{A5598C1A-16F1-4731-82B3-6BE74F375A04}" type="presParOf" srcId="{1D5F9F48-9D2D-4D9C-A4C6-395E5CBA8E99}" destId="{61220A6C-66C5-49BD-BDA2-4E60106A84C1}" srcOrd="6" destOrd="0" presId="urn:microsoft.com/office/officeart/2018/2/layout/IconCircleList"/>
    <dgm:cxn modelId="{0F46E646-6EEB-495D-AA80-1B5E2DC34F19}" type="presParOf" srcId="{61220A6C-66C5-49BD-BDA2-4E60106A84C1}" destId="{175EE526-C39B-4042-AF61-095F827AD565}" srcOrd="0" destOrd="0" presId="urn:microsoft.com/office/officeart/2018/2/layout/IconCircleList"/>
    <dgm:cxn modelId="{40C80E54-C243-45DA-A1AD-6BB1C1DABF99}" type="presParOf" srcId="{61220A6C-66C5-49BD-BDA2-4E60106A84C1}" destId="{CD50A1B6-C4C6-4BBF-8505-22633AB7AEEB}" srcOrd="1" destOrd="0" presId="urn:microsoft.com/office/officeart/2018/2/layout/IconCircleList"/>
    <dgm:cxn modelId="{3F02505F-B961-406F-A399-D4D193BACEB3}" type="presParOf" srcId="{61220A6C-66C5-49BD-BDA2-4E60106A84C1}" destId="{BEB0953C-2203-4BD8-ACE6-EC684A2552C4}" srcOrd="2" destOrd="0" presId="urn:microsoft.com/office/officeart/2018/2/layout/IconCircleList"/>
    <dgm:cxn modelId="{F993A053-553A-4E15-9B80-A2271FF2344F}" type="presParOf" srcId="{61220A6C-66C5-49BD-BDA2-4E60106A84C1}" destId="{F28E6741-9A1A-4BA8-AC6B-3121CEC2E67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F9ACE7-F28A-47F1-8121-0231C1521A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7C1EB3-B827-4A7F-880A-42C4E5F7324A}">
      <dgm:prSet custT="1"/>
      <dgm:spPr/>
      <dgm:t>
        <a:bodyPr/>
        <a:lstStyle/>
        <a:p>
          <a:r>
            <a:rPr lang="en-US" sz="2400" b="1" dirty="0"/>
            <a:t>What is your final product? </a:t>
          </a:r>
        </a:p>
      </dgm:t>
    </dgm:pt>
    <dgm:pt modelId="{F7843B1F-4206-4CA3-969D-E8DD7E43A893}" type="parTrans" cxnId="{9958A07B-9CC0-448D-8400-20FD94289237}">
      <dgm:prSet/>
      <dgm:spPr/>
      <dgm:t>
        <a:bodyPr/>
        <a:lstStyle/>
        <a:p>
          <a:endParaRPr lang="en-US"/>
        </a:p>
      </dgm:t>
    </dgm:pt>
    <dgm:pt modelId="{79398A54-CF63-4743-BC89-39532F5630D8}" type="sibTrans" cxnId="{9958A07B-9CC0-448D-8400-20FD94289237}">
      <dgm:prSet/>
      <dgm:spPr/>
      <dgm:t>
        <a:bodyPr/>
        <a:lstStyle/>
        <a:p>
          <a:endParaRPr lang="en-US"/>
        </a:p>
      </dgm:t>
    </dgm:pt>
    <dgm:pt modelId="{B910366A-92D4-4D7E-99B5-108075732990}">
      <dgm:prSet/>
      <dgm:spPr/>
      <dgm:t>
        <a:bodyPr/>
        <a:lstStyle/>
        <a:p>
          <a:r>
            <a:rPr lang="en-US" b="1" dirty="0"/>
            <a:t>Dashboard</a:t>
          </a:r>
        </a:p>
      </dgm:t>
    </dgm:pt>
    <dgm:pt modelId="{0A643C1E-F3D7-45AB-86FB-91AD7BDB0094}" type="parTrans" cxnId="{C6394676-1213-44D4-A6C9-7B5CD93DC722}">
      <dgm:prSet/>
      <dgm:spPr/>
      <dgm:t>
        <a:bodyPr/>
        <a:lstStyle/>
        <a:p>
          <a:endParaRPr lang="en-US"/>
        </a:p>
      </dgm:t>
    </dgm:pt>
    <dgm:pt modelId="{A21A67D9-CF01-42EF-9C80-913B471D782A}" type="sibTrans" cxnId="{C6394676-1213-44D4-A6C9-7B5CD93DC722}">
      <dgm:prSet/>
      <dgm:spPr/>
      <dgm:t>
        <a:bodyPr/>
        <a:lstStyle/>
        <a:p>
          <a:endParaRPr lang="en-US"/>
        </a:p>
      </dgm:t>
    </dgm:pt>
    <dgm:pt modelId="{43768F4A-CB26-4DE7-9C19-200823AEA5EC}">
      <dgm:prSet/>
      <dgm:spPr/>
      <dgm:t>
        <a:bodyPr/>
        <a:lstStyle/>
        <a:p>
          <a:r>
            <a:rPr lang="en-US" b="1"/>
            <a:t>PowerPoint presentation</a:t>
          </a:r>
        </a:p>
      </dgm:t>
    </dgm:pt>
    <dgm:pt modelId="{27B76E78-69A9-4B7F-8484-3F0C567A8C15}" type="parTrans" cxnId="{D3D0060E-0ADE-4131-8223-818068FB92E8}">
      <dgm:prSet/>
      <dgm:spPr/>
      <dgm:t>
        <a:bodyPr/>
        <a:lstStyle/>
        <a:p>
          <a:endParaRPr lang="en-US"/>
        </a:p>
      </dgm:t>
    </dgm:pt>
    <dgm:pt modelId="{3BB6EDCA-7552-4394-8065-FA5C98065184}" type="sibTrans" cxnId="{D3D0060E-0ADE-4131-8223-818068FB92E8}">
      <dgm:prSet/>
      <dgm:spPr/>
      <dgm:t>
        <a:bodyPr/>
        <a:lstStyle/>
        <a:p>
          <a:endParaRPr lang="en-US"/>
        </a:p>
      </dgm:t>
    </dgm:pt>
    <dgm:pt modelId="{AE7F7058-DCA5-4939-BFFF-D370A3B7211E}">
      <dgm:prSet/>
      <dgm:spPr/>
      <dgm:t>
        <a:bodyPr/>
        <a:lstStyle/>
        <a:p>
          <a:r>
            <a:rPr lang="en-US" b="1" dirty="0"/>
            <a:t>Data/dump extract</a:t>
          </a:r>
        </a:p>
      </dgm:t>
    </dgm:pt>
    <dgm:pt modelId="{D1F494DF-CD8C-4B38-9D88-8C60975495FF}" type="parTrans" cxnId="{8C4883A2-2188-4DC3-BC2C-71C1858E2ADD}">
      <dgm:prSet/>
      <dgm:spPr/>
      <dgm:t>
        <a:bodyPr/>
        <a:lstStyle/>
        <a:p>
          <a:endParaRPr lang="en-US"/>
        </a:p>
      </dgm:t>
    </dgm:pt>
    <dgm:pt modelId="{D7C33C60-B546-4A7F-AAB2-CFC499C45EAF}" type="sibTrans" cxnId="{8C4883A2-2188-4DC3-BC2C-71C1858E2ADD}">
      <dgm:prSet/>
      <dgm:spPr/>
      <dgm:t>
        <a:bodyPr/>
        <a:lstStyle/>
        <a:p>
          <a:endParaRPr lang="en-US"/>
        </a:p>
      </dgm:t>
    </dgm:pt>
    <dgm:pt modelId="{682EA6FE-22F0-4E64-ADC9-424C14AEF835}">
      <dgm:prSet/>
      <dgm:spPr/>
      <dgm:t>
        <a:bodyPr/>
        <a:lstStyle/>
        <a:p>
          <a:r>
            <a:rPr lang="en-US" b="1" dirty="0"/>
            <a:t>Report </a:t>
          </a:r>
        </a:p>
      </dgm:t>
    </dgm:pt>
    <dgm:pt modelId="{D659156A-93E6-4299-A005-671548BE903E}" type="parTrans" cxnId="{FAE86A5A-ABF5-48BE-AC2D-3B0B06966731}">
      <dgm:prSet/>
      <dgm:spPr/>
      <dgm:t>
        <a:bodyPr/>
        <a:lstStyle/>
        <a:p>
          <a:endParaRPr lang="en-US"/>
        </a:p>
      </dgm:t>
    </dgm:pt>
    <dgm:pt modelId="{7C5F56AB-8EE0-4586-A60F-1859C5D31607}" type="sibTrans" cxnId="{FAE86A5A-ABF5-48BE-AC2D-3B0B06966731}">
      <dgm:prSet/>
      <dgm:spPr/>
      <dgm:t>
        <a:bodyPr/>
        <a:lstStyle/>
        <a:p>
          <a:endParaRPr lang="en-US"/>
        </a:p>
      </dgm:t>
    </dgm:pt>
    <dgm:pt modelId="{52F06333-A55C-4C84-BF5F-09BA761A8E5C}" type="pres">
      <dgm:prSet presAssocID="{E1F9ACE7-F28A-47F1-8121-0231C1521AFF}" presName="root" presStyleCnt="0">
        <dgm:presLayoutVars>
          <dgm:dir/>
          <dgm:resizeHandles val="exact"/>
        </dgm:presLayoutVars>
      </dgm:prSet>
      <dgm:spPr/>
    </dgm:pt>
    <dgm:pt modelId="{AF6FBDCD-45CA-4A4E-9887-5F825FE60146}" type="pres">
      <dgm:prSet presAssocID="{577C1EB3-B827-4A7F-880A-42C4E5F7324A}" presName="compNode" presStyleCnt="0"/>
      <dgm:spPr/>
    </dgm:pt>
    <dgm:pt modelId="{BB81663C-22A2-457A-8040-00283B25860F}" type="pres">
      <dgm:prSet presAssocID="{577C1EB3-B827-4A7F-880A-42C4E5F7324A}" presName="bgRect" presStyleLbl="bgShp" presStyleIdx="0" presStyleCnt="5"/>
      <dgm:spPr/>
    </dgm:pt>
    <dgm:pt modelId="{80663CB1-B29B-4A2F-B79C-A673C6776D9A}" type="pres">
      <dgm:prSet presAssocID="{577C1EB3-B827-4A7F-880A-42C4E5F732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A5C00B-3E0F-40E2-990F-1F0D6CD502F3}" type="pres">
      <dgm:prSet presAssocID="{577C1EB3-B827-4A7F-880A-42C4E5F7324A}" presName="spaceRect" presStyleCnt="0"/>
      <dgm:spPr/>
    </dgm:pt>
    <dgm:pt modelId="{258273A4-A60B-497A-8F94-F3D726B374E5}" type="pres">
      <dgm:prSet presAssocID="{577C1EB3-B827-4A7F-880A-42C4E5F7324A}" presName="parTx" presStyleLbl="revTx" presStyleIdx="0" presStyleCnt="5">
        <dgm:presLayoutVars>
          <dgm:chMax val="0"/>
          <dgm:chPref val="0"/>
        </dgm:presLayoutVars>
      </dgm:prSet>
      <dgm:spPr/>
    </dgm:pt>
    <dgm:pt modelId="{D5B3762C-2E61-484C-A99D-8423E4E0DBE0}" type="pres">
      <dgm:prSet presAssocID="{79398A54-CF63-4743-BC89-39532F5630D8}" presName="sibTrans" presStyleCnt="0"/>
      <dgm:spPr/>
    </dgm:pt>
    <dgm:pt modelId="{1EC5ED0D-2AE7-44A3-942D-306621BCAB57}" type="pres">
      <dgm:prSet presAssocID="{B910366A-92D4-4D7E-99B5-108075732990}" presName="compNode" presStyleCnt="0"/>
      <dgm:spPr/>
    </dgm:pt>
    <dgm:pt modelId="{25B0EAB7-4D2C-4715-839F-82F07BBF8D02}" type="pres">
      <dgm:prSet presAssocID="{B910366A-92D4-4D7E-99B5-108075732990}" presName="bgRect" presStyleLbl="bgShp" presStyleIdx="1" presStyleCnt="5"/>
      <dgm:spPr/>
    </dgm:pt>
    <dgm:pt modelId="{025CEE2C-6BF8-462C-9F19-3C270FF8421D}" type="pres">
      <dgm:prSet presAssocID="{B910366A-92D4-4D7E-99B5-1080757329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D3F4BAD-EAA5-4FD1-8217-D8C252202281}" type="pres">
      <dgm:prSet presAssocID="{B910366A-92D4-4D7E-99B5-108075732990}" presName="spaceRect" presStyleCnt="0"/>
      <dgm:spPr/>
    </dgm:pt>
    <dgm:pt modelId="{55B25059-26A2-4B32-8089-FC9E7E893952}" type="pres">
      <dgm:prSet presAssocID="{B910366A-92D4-4D7E-99B5-108075732990}" presName="parTx" presStyleLbl="revTx" presStyleIdx="1" presStyleCnt="5">
        <dgm:presLayoutVars>
          <dgm:chMax val="0"/>
          <dgm:chPref val="0"/>
        </dgm:presLayoutVars>
      </dgm:prSet>
      <dgm:spPr/>
    </dgm:pt>
    <dgm:pt modelId="{542CEB94-FE9C-48DC-8865-5CD1F3260E1A}" type="pres">
      <dgm:prSet presAssocID="{A21A67D9-CF01-42EF-9C80-913B471D782A}" presName="sibTrans" presStyleCnt="0"/>
      <dgm:spPr/>
    </dgm:pt>
    <dgm:pt modelId="{DD78FEA1-5CC6-4D8D-BCE1-3876E25E72D8}" type="pres">
      <dgm:prSet presAssocID="{43768F4A-CB26-4DE7-9C19-200823AEA5EC}" presName="compNode" presStyleCnt="0"/>
      <dgm:spPr/>
    </dgm:pt>
    <dgm:pt modelId="{A3D9D7BD-A09B-4AA2-9AE4-336780825536}" type="pres">
      <dgm:prSet presAssocID="{43768F4A-CB26-4DE7-9C19-200823AEA5EC}" presName="bgRect" presStyleLbl="bgShp" presStyleIdx="2" presStyleCnt="5"/>
      <dgm:spPr/>
    </dgm:pt>
    <dgm:pt modelId="{F6698596-66AE-4B7F-813E-5C131A791AD9}" type="pres">
      <dgm:prSet presAssocID="{43768F4A-CB26-4DE7-9C19-200823AEA5E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4315AFF-C1E5-424B-B013-E7C43E32633C}" type="pres">
      <dgm:prSet presAssocID="{43768F4A-CB26-4DE7-9C19-200823AEA5EC}" presName="spaceRect" presStyleCnt="0"/>
      <dgm:spPr/>
    </dgm:pt>
    <dgm:pt modelId="{C6DA0239-6A53-4519-83B7-ED582A682D02}" type="pres">
      <dgm:prSet presAssocID="{43768F4A-CB26-4DE7-9C19-200823AEA5EC}" presName="parTx" presStyleLbl="revTx" presStyleIdx="2" presStyleCnt="5">
        <dgm:presLayoutVars>
          <dgm:chMax val="0"/>
          <dgm:chPref val="0"/>
        </dgm:presLayoutVars>
      </dgm:prSet>
      <dgm:spPr/>
    </dgm:pt>
    <dgm:pt modelId="{154C935F-DBF8-4423-953F-076966C42BEC}" type="pres">
      <dgm:prSet presAssocID="{3BB6EDCA-7552-4394-8065-FA5C98065184}" presName="sibTrans" presStyleCnt="0"/>
      <dgm:spPr/>
    </dgm:pt>
    <dgm:pt modelId="{35B4635E-55F6-40AB-BF83-55EC58F5BADD}" type="pres">
      <dgm:prSet presAssocID="{AE7F7058-DCA5-4939-BFFF-D370A3B7211E}" presName="compNode" presStyleCnt="0"/>
      <dgm:spPr/>
    </dgm:pt>
    <dgm:pt modelId="{24ADB2AF-82FB-4E77-A7E1-031B1FE53FA9}" type="pres">
      <dgm:prSet presAssocID="{AE7F7058-DCA5-4939-BFFF-D370A3B7211E}" presName="bgRect" presStyleLbl="bgShp" presStyleIdx="3" presStyleCnt="5"/>
      <dgm:spPr/>
    </dgm:pt>
    <dgm:pt modelId="{B42610D8-6F29-4201-B18A-94B1602BCB58}" type="pres">
      <dgm:prSet presAssocID="{AE7F7058-DCA5-4939-BFFF-D370A3B721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22D54019-ED43-4D7B-B592-3FA3FC31CDC6}" type="pres">
      <dgm:prSet presAssocID="{AE7F7058-DCA5-4939-BFFF-D370A3B7211E}" presName="spaceRect" presStyleCnt="0"/>
      <dgm:spPr/>
    </dgm:pt>
    <dgm:pt modelId="{6B7E4185-C08A-480D-875D-91C509E60DC7}" type="pres">
      <dgm:prSet presAssocID="{AE7F7058-DCA5-4939-BFFF-D370A3B7211E}" presName="parTx" presStyleLbl="revTx" presStyleIdx="3" presStyleCnt="5">
        <dgm:presLayoutVars>
          <dgm:chMax val="0"/>
          <dgm:chPref val="0"/>
        </dgm:presLayoutVars>
      </dgm:prSet>
      <dgm:spPr/>
    </dgm:pt>
    <dgm:pt modelId="{369E9536-09FD-490C-B87E-BC522046F2B6}" type="pres">
      <dgm:prSet presAssocID="{D7C33C60-B546-4A7F-AAB2-CFC499C45EAF}" presName="sibTrans" presStyleCnt="0"/>
      <dgm:spPr/>
    </dgm:pt>
    <dgm:pt modelId="{F6C44120-0CEC-453D-A0E7-42AFCED1DCCD}" type="pres">
      <dgm:prSet presAssocID="{682EA6FE-22F0-4E64-ADC9-424C14AEF835}" presName="compNode" presStyleCnt="0"/>
      <dgm:spPr/>
    </dgm:pt>
    <dgm:pt modelId="{DAB2E15F-BE3B-48BF-B5BA-3CD1D3D1F68D}" type="pres">
      <dgm:prSet presAssocID="{682EA6FE-22F0-4E64-ADC9-424C14AEF835}" presName="bgRect" presStyleLbl="bgShp" presStyleIdx="4" presStyleCnt="5"/>
      <dgm:spPr/>
    </dgm:pt>
    <dgm:pt modelId="{90BEDC8E-4867-489F-AAA2-E5D3C88A990C}" type="pres">
      <dgm:prSet presAssocID="{682EA6FE-22F0-4E64-ADC9-424C14AEF8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C74418F-25FF-4D0E-816A-21C667E57122}" type="pres">
      <dgm:prSet presAssocID="{682EA6FE-22F0-4E64-ADC9-424C14AEF835}" presName="spaceRect" presStyleCnt="0"/>
      <dgm:spPr/>
    </dgm:pt>
    <dgm:pt modelId="{C9A92F7C-F855-486F-A31D-3E43A46E4A4C}" type="pres">
      <dgm:prSet presAssocID="{682EA6FE-22F0-4E64-ADC9-424C14AEF83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E2C20B-E36F-41B9-B10F-D1098030D1A5}" type="presOf" srcId="{AE7F7058-DCA5-4939-BFFF-D370A3B7211E}" destId="{6B7E4185-C08A-480D-875D-91C509E60DC7}" srcOrd="0" destOrd="0" presId="urn:microsoft.com/office/officeart/2018/2/layout/IconVerticalSolidList"/>
    <dgm:cxn modelId="{D3D0060E-0ADE-4131-8223-818068FB92E8}" srcId="{E1F9ACE7-F28A-47F1-8121-0231C1521AFF}" destId="{43768F4A-CB26-4DE7-9C19-200823AEA5EC}" srcOrd="2" destOrd="0" parTransId="{27B76E78-69A9-4B7F-8484-3F0C567A8C15}" sibTransId="{3BB6EDCA-7552-4394-8065-FA5C98065184}"/>
    <dgm:cxn modelId="{C6394676-1213-44D4-A6C9-7B5CD93DC722}" srcId="{E1F9ACE7-F28A-47F1-8121-0231C1521AFF}" destId="{B910366A-92D4-4D7E-99B5-108075732990}" srcOrd="1" destOrd="0" parTransId="{0A643C1E-F3D7-45AB-86FB-91AD7BDB0094}" sibTransId="{A21A67D9-CF01-42EF-9C80-913B471D782A}"/>
    <dgm:cxn modelId="{1E6ABE57-C69D-4CC5-98D8-F5DFC1B6E21A}" type="presOf" srcId="{E1F9ACE7-F28A-47F1-8121-0231C1521AFF}" destId="{52F06333-A55C-4C84-BF5F-09BA761A8E5C}" srcOrd="0" destOrd="0" presId="urn:microsoft.com/office/officeart/2018/2/layout/IconVerticalSolidList"/>
    <dgm:cxn modelId="{FAE86A5A-ABF5-48BE-AC2D-3B0B06966731}" srcId="{E1F9ACE7-F28A-47F1-8121-0231C1521AFF}" destId="{682EA6FE-22F0-4E64-ADC9-424C14AEF835}" srcOrd="4" destOrd="0" parTransId="{D659156A-93E6-4299-A005-671548BE903E}" sibTransId="{7C5F56AB-8EE0-4586-A60F-1859C5D31607}"/>
    <dgm:cxn modelId="{B33BDB5A-9971-4BBB-ADC9-84C72B36BC3E}" type="presOf" srcId="{682EA6FE-22F0-4E64-ADC9-424C14AEF835}" destId="{C9A92F7C-F855-486F-A31D-3E43A46E4A4C}" srcOrd="0" destOrd="0" presId="urn:microsoft.com/office/officeart/2018/2/layout/IconVerticalSolidList"/>
    <dgm:cxn modelId="{9958A07B-9CC0-448D-8400-20FD94289237}" srcId="{E1F9ACE7-F28A-47F1-8121-0231C1521AFF}" destId="{577C1EB3-B827-4A7F-880A-42C4E5F7324A}" srcOrd="0" destOrd="0" parTransId="{F7843B1F-4206-4CA3-969D-E8DD7E43A893}" sibTransId="{79398A54-CF63-4743-BC89-39532F5630D8}"/>
    <dgm:cxn modelId="{28C5F498-99F5-44A1-ABC7-62BF60699A5B}" type="presOf" srcId="{577C1EB3-B827-4A7F-880A-42C4E5F7324A}" destId="{258273A4-A60B-497A-8F94-F3D726B374E5}" srcOrd="0" destOrd="0" presId="urn:microsoft.com/office/officeart/2018/2/layout/IconVerticalSolidList"/>
    <dgm:cxn modelId="{8C4883A2-2188-4DC3-BC2C-71C1858E2ADD}" srcId="{E1F9ACE7-F28A-47F1-8121-0231C1521AFF}" destId="{AE7F7058-DCA5-4939-BFFF-D370A3B7211E}" srcOrd="3" destOrd="0" parTransId="{D1F494DF-CD8C-4B38-9D88-8C60975495FF}" sibTransId="{D7C33C60-B546-4A7F-AAB2-CFC499C45EAF}"/>
    <dgm:cxn modelId="{ECEDBAA3-AAD8-41EE-A28D-4DDDFCE2E748}" type="presOf" srcId="{B910366A-92D4-4D7E-99B5-108075732990}" destId="{55B25059-26A2-4B32-8089-FC9E7E893952}" srcOrd="0" destOrd="0" presId="urn:microsoft.com/office/officeart/2018/2/layout/IconVerticalSolidList"/>
    <dgm:cxn modelId="{AE48D5F8-F7D6-4523-8996-2D1EC35AAB72}" type="presOf" srcId="{43768F4A-CB26-4DE7-9C19-200823AEA5EC}" destId="{C6DA0239-6A53-4519-83B7-ED582A682D02}" srcOrd="0" destOrd="0" presId="urn:microsoft.com/office/officeart/2018/2/layout/IconVerticalSolidList"/>
    <dgm:cxn modelId="{22FB3271-D1C7-4B57-8953-5060DD17A0C5}" type="presParOf" srcId="{52F06333-A55C-4C84-BF5F-09BA761A8E5C}" destId="{AF6FBDCD-45CA-4A4E-9887-5F825FE60146}" srcOrd="0" destOrd="0" presId="urn:microsoft.com/office/officeart/2018/2/layout/IconVerticalSolidList"/>
    <dgm:cxn modelId="{79166485-4CDC-4613-AADD-BCA007A0CA96}" type="presParOf" srcId="{AF6FBDCD-45CA-4A4E-9887-5F825FE60146}" destId="{BB81663C-22A2-457A-8040-00283B25860F}" srcOrd="0" destOrd="0" presId="urn:microsoft.com/office/officeart/2018/2/layout/IconVerticalSolidList"/>
    <dgm:cxn modelId="{ED456372-40D3-4E69-96CA-74D6CF64A84B}" type="presParOf" srcId="{AF6FBDCD-45CA-4A4E-9887-5F825FE60146}" destId="{80663CB1-B29B-4A2F-B79C-A673C6776D9A}" srcOrd="1" destOrd="0" presId="urn:microsoft.com/office/officeart/2018/2/layout/IconVerticalSolidList"/>
    <dgm:cxn modelId="{74C2DBE0-FBF1-4705-B235-A8FA5FEB43EE}" type="presParOf" srcId="{AF6FBDCD-45CA-4A4E-9887-5F825FE60146}" destId="{0AA5C00B-3E0F-40E2-990F-1F0D6CD502F3}" srcOrd="2" destOrd="0" presId="urn:microsoft.com/office/officeart/2018/2/layout/IconVerticalSolidList"/>
    <dgm:cxn modelId="{D196AA5D-7BF5-4224-8252-821D5D0DB15A}" type="presParOf" srcId="{AF6FBDCD-45CA-4A4E-9887-5F825FE60146}" destId="{258273A4-A60B-497A-8F94-F3D726B374E5}" srcOrd="3" destOrd="0" presId="urn:microsoft.com/office/officeart/2018/2/layout/IconVerticalSolidList"/>
    <dgm:cxn modelId="{D026FB2E-1116-4E40-946E-900970B15149}" type="presParOf" srcId="{52F06333-A55C-4C84-BF5F-09BA761A8E5C}" destId="{D5B3762C-2E61-484C-A99D-8423E4E0DBE0}" srcOrd="1" destOrd="0" presId="urn:microsoft.com/office/officeart/2018/2/layout/IconVerticalSolidList"/>
    <dgm:cxn modelId="{C50F5A96-F76B-4462-89FE-CE9AD453A356}" type="presParOf" srcId="{52F06333-A55C-4C84-BF5F-09BA761A8E5C}" destId="{1EC5ED0D-2AE7-44A3-942D-306621BCAB57}" srcOrd="2" destOrd="0" presId="urn:microsoft.com/office/officeart/2018/2/layout/IconVerticalSolidList"/>
    <dgm:cxn modelId="{C422E4D2-FE07-41BB-97E2-6BB66B2AA5D2}" type="presParOf" srcId="{1EC5ED0D-2AE7-44A3-942D-306621BCAB57}" destId="{25B0EAB7-4D2C-4715-839F-82F07BBF8D02}" srcOrd="0" destOrd="0" presId="urn:microsoft.com/office/officeart/2018/2/layout/IconVerticalSolidList"/>
    <dgm:cxn modelId="{C7B8BBFF-B4B6-499A-AA4C-84CA1801BD03}" type="presParOf" srcId="{1EC5ED0D-2AE7-44A3-942D-306621BCAB57}" destId="{025CEE2C-6BF8-462C-9F19-3C270FF8421D}" srcOrd="1" destOrd="0" presId="urn:microsoft.com/office/officeart/2018/2/layout/IconVerticalSolidList"/>
    <dgm:cxn modelId="{21596736-15B3-448B-9050-2D8EAE0CCDAB}" type="presParOf" srcId="{1EC5ED0D-2AE7-44A3-942D-306621BCAB57}" destId="{DD3F4BAD-EAA5-4FD1-8217-D8C252202281}" srcOrd="2" destOrd="0" presId="urn:microsoft.com/office/officeart/2018/2/layout/IconVerticalSolidList"/>
    <dgm:cxn modelId="{40907F92-A009-40F2-BD9D-545AD7A4F5AC}" type="presParOf" srcId="{1EC5ED0D-2AE7-44A3-942D-306621BCAB57}" destId="{55B25059-26A2-4B32-8089-FC9E7E893952}" srcOrd="3" destOrd="0" presId="urn:microsoft.com/office/officeart/2018/2/layout/IconVerticalSolidList"/>
    <dgm:cxn modelId="{39C9E4A9-DA46-42E0-87FA-A6CBF14A8C65}" type="presParOf" srcId="{52F06333-A55C-4C84-BF5F-09BA761A8E5C}" destId="{542CEB94-FE9C-48DC-8865-5CD1F3260E1A}" srcOrd="3" destOrd="0" presId="urn:microsoft.com/office/officeart/2018/2/layout/IconVerticalSolidList"/>
    <dgm:cxn modelId="{A889B97B-C2D4-4055-8025-1C0845429A1D}" type="presParOf" srcId="{52F06333-A55C-4C84-BF5F-09BA761A8E5C}" destId="{DD78FEA1-5CC6-4D8D-BCE1-3876E25E72D8}" srcOrd="4" destOrd="0" presId="urn:microsoft.com/office/officeart/2018/2/layout/IconVerticalSolidList"/>
    <dgm:cxn modelId="{45B1854D-3BB3-411C-8C2C-735D6E244981}" type="presParOf" srcId="{DD78FEA1-5CC6-4D8D-BCE1-3876E25E72D8}" destId="{A3D9D7BD-A09B-4AA2-9AE4-336780825536}" srcOrd="0" destOrd="0" presId="urn:microsoft.com/office/officeart/2018/2/layout/IconVerticalSolidList"/>
    <dgm:cxn modelId="{AAB5714D-D2DD-4F0D-9B78-E42DE888E761}" type="presParOf" srcId="{DD78FEA1-5CC6-4D8D-BCE1-3876E25E72D8}" destId="{F6698596-66AE-4B7F-813E-5C131A791AD9}" srcOrd="1" destOrd="0" presId="urn:microsoft.com/office/officeart/2018/2/layout/IconVerticalSolidList"/>
    <dgm:cxn modelId="{6F3BE898-E979-46CE-B103-04D8B102A363}" type="presParOf" srcId="{DD78FEA1-5CC6-4D8D-BCE1-3876E25E72D8}" destId="{14315AFF-C1E5-424B-B013-E7C43E32633C}" srcOrd="2" destOrd="0" presId="urn:microsoft.com/office/officeart/2018/2/layout/IconVerticalSolidList"/>
    <dgm:cxn modelId="{A7316141-F688-48BA-9F32-F8F600114670}" type="presParOf" srcId="{DD78FEA1-5CC6-4D8D-BCE1-3876E25E72D8}" destId="{C6DA0239-6A53-4519-83B7-ED582A682D02}" srcOrd="3" destOrd="0" presId="urn:microsoft.com/office/officeart/2018/2/layout/IconVerticalSolidList"/>
    <dgm:cxn modelId="{BFC74C5B-6E3C-440F-AEB3-B864C8E92440}" type="presParOf" srcId="{52F06333-A55C-4C84-BF5F-09BA761A8E5C}" destId="{154C935F-DBF8-4423-953F-076966C42BEC}" srcOrd="5" destOrd="0" presId="urn:microsoft.com/office/officeart/2018/2/layout/IconVerticalSolidList"/>
    <dgm:cxn modelId="{715D52DD-1371-444C-8CD4-007DF35C6F51}" type="presParOf" srcId="{52F06333-A55C-4C84-BF5F-09BA761A8E5C}" destId="{35B4635E-55F6-40AB-BF83-55EC58F5BADD}" srcOrd="6" destOrd="0" presId="urn:microsoft.com/office/officeart/2018/2/layout/IconVerticalSolidList"/>
    <dgm:cxn modelId="{BABD02A4-F435-458A-825D-B38A4D4126FB}" type="presParOf" srcId="{35B4635E-55F6-40AB-BF83-55EC58F5BADD}" destId="{24ADB2AF-82FB-4E77-A7E1-031B1FE53FA9}" srcOrd="0" destOrd="0" presId="urn:microsoft.com/office/officeart/2018/2/layout/IconVerticalSolidList"/>
    <dgm:cxn modelId="{8FEBEBE2-7999-4369-96C8-B10746A6F89A}" type="presParOf" srcId="{35B4635E-55F6-40AB-BF83-55EC58F5BADD}" destId="{B42610D8-6F29-4201-B18A-94B1602BCB58}" srcOrd="1" destOrd="0" presId="urn:microsoft.com/office/officeart/2018/2/layout/IconVerticalSolidList"/>
    <dgm:cxn modelId="{D8D689A5-0E82-4369-A88A-DF507AA54B87}" type="presParOf" srcId="{35B4635E-55F6-40AB-BF83-55EC58F5BADD}" destId="{22D54019-ED43-4D7B-B592-3FA3FC31CDC6}" srcOrd="2" destOrd="0" presId="urn:microsoft.com/office/officeart/2018/2/layout/IconVerticalSolidList"/>
    <dgm:cxn modelId="{FF4C2BB7-3854-4ACE-8932-3BFC29C79267}" type="presParOf" srcId="{35B4635E-55F6-40AB-BF83-55EC58F5BADD}" destId="{6B7E4185-C08A-480D-875D-91C509E60DC7}" srcOrd="3" destOrd="0" presId="urn:microsoft.com/office/officeart/2018/2/layout/IconVerticalSolidList"/>
    <dgm:cxn modelId="{F44055C7-3245-428D-BEE9-8ED4E7F1C271}" type="presParOf" srcId="{52F06333-A55C-4C84-BF5F-09BA761A8E5C}" destId="{369E9536-09FD-490C-B87E-BC522046F2B6}" srcOrd="7" destOrd="0" presId="urn:microsoft.com/office/officeart/2018/2/layout/IconVerticalSolidList"/>
    <dgm:cxn modelId="{61724D0A-D83D-4D74-97F5-9933FDD69D4A}" type="presParOf" srcId="{52F06333-A55C-4C84-BF5F-09BA761A8E5C}" destId="{F6C44120-0CEC-453D-A0E7-42AFCED1DCCD}" srcOrd="8" destOrd="0" presId="urn:microsoft.com/office/officeart/2018/2/layout/IconVerticalSolidList"/>
    <dgm:cxn modelId="{0D7B2000-C983-49E5-8942-A06A0C768E53}" type="presParOf" srcId="{F6C44120-0CEC-453D-A0E7-42AFCED1DCCD}" destId="{DAB2E15F-BE3B-48BF-B5BA-3CD1D3D1F68D}" srcOrd="0" destOrd="0" presId="urn:microsoft.com/office/officeart/2018/2/layout/IconVerticalSolidList"/>
    <dgm:cxn modelId="{B1F40AA1-9EF7-47F3-80F9-C6039297F73A}" type="presParOf" srcId="{F6C44120-0CEC-453D-A0E7-42AFCED1DCCD}" destId="{90BEDC8E-4867-489F-AAA2-E5D3C88A990C}" srcOrd="1" destOrd="0" presId="urn:microsoft.com/office/officeart/2018/2/layout/IconVerticalSolidList"/>
    <dgm:cxn modelId="{AFDB520C-9E86-4C6C-8F29-3CAE54648704}" type="presParOf" srcId="{F6C44120-0CEC-453D-A0E7-42AFCED1DCCD}" destId="{DC74418F-25FF-4D0E-816A-21C667E57122}" srcOrd="2" destOrd="0" presId="urn:microsoft.com/office/officeart/2018/2/layout/IconVerticalSolidList"/>
    <dgm:cxn modelId="{D0A07347-9B25-49DB-8C76-03B85D90D11C}" type="presParOf" srcId="{F6C44120-0CEC-453D-A0E7-42AFCED1DCCD}" destId="{C9A92F7C-F855-486F-A31D-3E43A46E4A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6794F-E216-4EE2-AE68-32D0899B6315}">
      <dsp:nvSpPr>
        <dsp:cNvPr id="0" name=""/>
        <dsp:cNvSpPr/>
      </dsp:nvSpPr>
      <dsp:spPr>
        <a:xfrm>
          <a:off x="0" y="4935545"/>
          <a:ext cx="2490536" cy="462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127" tIns="128016" rIns="1771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8</a:t>
          </a:r>
        </a:p>
      </dsp:txBody>
      <dsp:txXfrm>
        <a:off x="0" y="4935545"/>
        <a:ext cx="2490536" cy="462768"/>
      </dsp:txXfrm>
    </dsp:sp>
    <dsp:sp modelId="{80C29623-DA8D-4122-8778-FC6535CBBE20}">
      <dsp:nvSpPr>
        <dsp:cNvPr id="0" name=""/>
        <dsp:cNvSpPr/>
      </dsp:nvSpPr>
      <dsp:spPr>
        <a:xfrm>
          <a:off x="2490536" y="4935545"/>
          <a:ext cx="7471608" cy="4627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0" tIns="228600" rIns="15156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How do you plan to present your project  </a:t>
          </a:r>
          <a:endParaRPr lang="en-US" sz="1100" kern="1200" dirty="0"/>
        </a:p>
      </dsp:txBody>
      <dsp:txXfrm>
        <a:off x="2490536" y="4935545"/>
        <a:ext cx="7471608" cy="462768"/>
      </dsp:txXfrm>
    </dsp:sp>
    <dsp:sp modelId="{150B0D4E-8DE5-4479-AB5D-B95C52D06E38}">
      <dsp:nvSpPr>
        <dsp:cNvPr id="0" name=""/>
        <dsp:cNvSpPr/>
      </dsp:nvSpPr>
      <dsp:spPr>
        <a:xfrm rot="10800000">
          <a:off x="0" y="4230748"/>
          <a:ext cx="2490536" cy="7117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127" tIns="128016" rIns="1771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7</a:t>
          </a:r>
        </a:p>
      </dsp:txBody>
      <dsp:txXfrm rot="-10800000">
        <a:off x="0" y="4230748"/>
        <a:ext cx="2490536" cy="462629"/>
      </dsp:txXfrm>
    </dsp:sp>
    <dsp:sp modelId="{41C3F50B-24E3-4849-BE2F-66FE82F9989B}">
      <dsp:nvSpPr>
        <dsp:cNvPr id="0" name=""/>
        <dsp:cNvSpPr/>
      </dsp:nvSpPr>
      <dsp:spPr>
        <a:xfrm>
          <a:off x="2490536" y="4230748"/>
          <a:ext cx="7471608" cy="4626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0" tIns="228600" rIns="15156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Define the limitation of project </a:t>
          </a:r>
        </a:p>
      </dsp:txBody>
      <dsp:txXfrm>
        <a:off x="2490536" y="4230748"/>
        <a:ext cx="7471608" cy="462629"/>
      </dsp:txXfrm>
    </dsp:sp>
    <dsp:sp modelId="{531A3893-DDD4-4AC8-AB19-78F01692C1E9}">
      <dsp:nvSpPr>
        <dsp:cNvPr id="0" name=""/>
        <dsp:cNvSpPr/>
      </dsp:nvSpPr>
      <dsp:spPr>
        <a:xfrm rot="10800000">
          <a:off x="0" y="3525952"/>
          <a:ext cx="2490536" cy="7117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127" tIns="128016" rIns="1771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6</a:t>
          </a:r>
        </a:p>
      </dsp:txBody>
      <dsp:txXfrm rot="-10800000">
        <a:off x="0" y="3525952"/>
        <a:ext cx="2490536" cy="462629"/>
      </dsp:txXfrm>
    </dsp:sp>
    <dsp:sp modelId="{5BFD5DC5-7E1C-44AE-93BD-74E588E71F62}">
      <dsp:nvSpPr>
        <dsp:cNvPr id="0" name=""/>
        <dsp:cNvSpPr/>
      </dsp:nvSpPr>
      <dsp:spPr>
        <a:xfrm>
          <a:off x="2490536" y="3525952"/>
          <a:ext cx="7471608" cy="4626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0" tIns="228600" rIns="15156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Indicate what will and will not be included in the project </a:t>
          </a:r>
        </a:p>
      </dsp:txBody>
      <dsp:txXfrm>
        <a:off x="2490536" y="3525952"/>
        <a:ext cx="7471608" cy="462629"/>
      </dsp:txXfrm>
    </dsp:sp>
    <dsp:sp modelId="{04A15CA2-8D8F-420C-808D-BE2EFA03E90C}">
      <dsp:nvSpPr>
        <dsp:cNvPr id="0" name=""/>
        <dsp:cNvSpPr/>
      </dsp:nvSpPr>
      <dsp:spPr>
        <a:xfrm rot="10800000">
          <a:off x="0" y="2821155"/>
          <a:ext cx="2490536" cy="7117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127" tIns="128016" rIns="1771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5</a:t>
          </a:r>
        </a:p>
      </dsp:txBody>
      <dsp:txXfrm rot="-10800000">
        <a:off x="0" y="2821155"/>
        <a:ext cx="2490536" cy="462629"/>
      </dsp:txXfrm>
    </dsp:sp>
    <dsp:sp modelId="{223F29C2-6D8A-4EAF-A33E-544EE25C2365}">
      <dsp:nvSpPr>
        <dsp:cNvPr id="0" name=""/>
        <dsp:cNvSpPr/>
      </dsp:nvSpPr>
      <dsp:spPr>
        <a:xfrm>
          <a:off x="2490536" y="2821155"/>
          <a:ext cx="7471608" cy="4626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0" tIns="228600" rIns="15156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Define what success is for the project </a:t>
          </a:r>
        </a:p>
      </dsp:txBody>
      <dsp:txXfrm>
        <a:off x="2490536" y="2821155"/>
        <a:ext cx="7471608" cy="462629"/>
      </dsp:txXfrm>
    </dsp:sp>
    <dsp:sp modelId="{4479D850-D9FA-4DC0-BBBB-5C0C4925855B}">
      <dsp:nvSpPr>
        <dsp:cNvPr id="0" name=""/>
        <dsp:cNvSpPr/>
      </dsp:nvSpPr>
      <dsp:spPr>
        <a:xfrm rot="10800000">
          <a:off x="0" y="2116359"/>
          <a:ext cx="2490536" cy="7117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127" tIns="128016" rIns="1771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4</a:t>
          </a:r>
        </a:p>
      </dsp:txBody>
      <dsp:txXfrm rot="-10800000">
        <a:off x="0" y="2116359"/>
        <a:ext cx="2490536" cy="462629"/>
      </dsp:txXfrm>
    </dsp:sp>
    <dsp:sp modelId="{511CA7BE-24FC-48DA-B20D-1598F08B6F2A}">
      <dsp:nvSpPr>
        <dsp:cNvPr id="0" name=""/>
        <dsp:cNvSpPr/>
      </dsp:nvSpPr>
      <dsp:spPr>
        <a:xfrm>
          <a:off x="2490536" y="2116359"/>
          <a:ext cx="7471608" cy="46262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0" tIns="228600" rIns="15156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Set out the situation and complications  </a:t>
          </a:r>
        </a:p>
      </dsp:txBody>
      <dsp:txXfrm>
        <a:off x="2490536" y="2116359"/>
        <a:ext cx="7471608" cy="462629"/>
      </dsp:txXfrm>
    </dsp:sp>
    <dsp:sp modelId="{1CDEF28E-0F33-41A1-B15D-8C6A8BA833A0}">
      <dsp:nvSpPr>
        <dsp:cNvPr id="0" name=""/>
        <dsp:cNvSpPr/>
      </dsp:nvSpPr>
      <dsp:spPr>
        <a:xfrm rot="10800000">
          <a:off x="0" y="1411563"/>
          <a:ext cx="2490536" cy="7117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127" tIns="128016" rIns="1771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3</a:t>
          </a:r>
        </a:p>
      </dsp:txBody>
      <dsp:txXfrm rot="-10800000">
        <a:off x="0" y="1411563"/>
        <a:ext cx="2490536" cy="462629"/>
      </dsp:txXfrm>
    </dsp:sp>
    <dsp:sp modelId="{AFC53546-BF81-4496-9753-DD0C894653B1}">
      <dsp:nvSpPr>
        <dsp:cNvPr id="0" name=""/>
        <dsp:cNvSpPr/>
      </dsp:nvSpPr>
      <dsp:spPr>
        <a:xfrm>
          <a:off x="2490536" y="1411563"/>
          <a:ext cx="7471608" cy="4626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0" tIns="228600" rIns="15156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Define what must be resolved </a:t>
          </a:r>
        </a:p>
      </dsp:txBody>
      <dsp:txXfrm>
        <a:off x="2490536" y="1411563"/>
        <a:ext cx="7471608" cy="462629"/>
      </dsp:txXfrm>
    </dsp:sp>
    <dsp:sp modelId="{E0FD9497-E0EC-484A-94A2-3F0732365AF9}">
      <dsp:nvSpPr>
        <dsp:cNvPr id="0" name=""/>
        <dsp:cNvSpPr/>
      </dsp:nvSpPr>
      <dsp:spPr>
        <a:xfrm rot="10800000">
          <a:off x="0" y="706766"/>
          <a:ext cx="2490536" cy="7117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127" tIns="128016" rIns="1771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</a:t>
          </a:r>
        </a:p>
      </dsp:txBody>
      <dsp:txXfrm rot="-10800000">
        <a:off x="0" y="706766"/>
        <a:ext cx="2490536" cy="462629"/>
      </dsp:txXfrm>
    </dsp:sp>
    <dsp:sp modelId="{794BF8B2-6B6D-44F8-B87C-A7D8F241ADCC}">
      <dsp:nvSpPr>
        <dsp:cNvPr id="0" name=""/>
        <dsp:cNvSpPr/>
      </dsp:nvSpPr>
      <dsp:spPr>
        <a:xfrm>
          <a:off x="2490536" y="706766"/>
          <a:ext cx="7471608" cy="4626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0" tIns="228600" rIns="15156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Identify the purpose </a:t>
          </a:r>
        </a:p>
      </dsp:txBody>
      <dsp:txXfrm>
        <a:off x="2490536" y="706766"/>
        <a:ext cx="7471608" cy="462629"/>
      </dsp:txXfrm>
    </dsp:sp>
    <dsp:sp modelId="{EA83D1DD-239A-46F2-B530-8E4F42A0CAD1}">
      <dsp:nvSpPr>
        <dsp:cNvPr id="0" name=""/>
        <dsp:cNvSpPr/>
      </dsp:nvSpPr>
      <dsp:spPr>
        <a:xfrm rot="10800000">
          <a:off x="0" y="1970"/>
          <a:ext cx="2490536" cy="7117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127" tIns="128016" rIns="177127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</a:t>
          </a:r>
        </a:p>
      </dsp:txBody>
      <dsp:txXfrm rot="-10800000">
        <a:off x="0" y="1970"/>
        <a:ext cx="2490536" cy="462629"/>
      </dsp:txXfrm>
    </dsp:sp>
    <dsp:sp modelId="{0CF8FB79-DF1C-459A-8AE1-59C859C16831}">
      <dsp:nvSpPr>
        <dsp:cNvPr id="0" name=""/>
        <dsp:cNvSpPr/>
      </dsp:nvSpPr>
      <dsp:spPr>
        <a:xfrm>
          <a:off x="2490536" y="1970"/>
          <a:ext cx="7471608" cy="46262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60" tIns="228600" rIns="15156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Know the data</a:t>
          </a:r>
        </a:p>
      </dsp:txBody>
      <dsp:txXfrm>
        <a:off x="2490536" y="1970"/>
        <a:ext cx="7471608" cy="462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62AF0-C713-41DF-888A-E5B08B6E95F8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A8424-5707-4F2F-9C20-38F9378F7E55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4C0E5-425D-4698-91EB-B81F3EA16BE2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familiar with the data you are working with</a:t>
          </a:r>
        </a:p>
      </dsp:txBody>
      <dsp:txXfrm>
        <a:off x="1336039" y="2282"/>
        <a:ext cx="4835908" cy="1156744"/>
      </dsp:txXfrm>
    </dsp:sp>
    <dsp:sp modelId="{A2964738-2A32-4D66-8282-321F0A5EF2B8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099C6-D676-491B-A71A-67B7B094C730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9547A-D65D-432D-A9A3-275E5D2F6C63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dictionary </a:t>
          </a:r>
        </a:p>
      </dsp:txBody>
      <dsp:txXfrm>
        <a:off x="1336039" y="1448212"/>
        <a:ext cx="4835908" cy="1156744"/>
      </dsp:txXfrm>
    </dsp:sp>
    <dsp:sp modelId="{F93740D3-EA9F-477D-B634-A4FF9B37C477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418E9-5D5D-4D69-A0C8-3B9E64B2B1C1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98986-2A9A-4F86-A6E3-7F3AF31FDF34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types </a:t>
          </a:r>
        </a:p>
      </dsp:txBody>
      <dsp:txXfrm>
        <a:off x="1336039" y="2894143"/>
        <a:ext cx="4835908" cy="1156744"/>
      </dsp:txXfrm>
    </dsp:sp>
    <dsp:sp modelId="{81C6575C-8B8B-48DB-AC2A-E8E5C494C205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33F88-7744-43AA-98FA-B289331C6F6C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5007C-C405-446E-9BED-6CD3D3864A54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Know how to account for null/missing values </a:t>
          </a:r>
        </a:p>
      </dsp:txBody>
      <dsp:txXfrm>
        <a:off x="1336039" y="4340073"/>
        <a:ext cx="4835908" cy="1156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71819-3458-4270-A4AC-644F0950328E}">
      <dsp:nvSpPr>
        <dsp:cNvPr id="0" name=""/>
        <dsp:cNvSpPr/>
      </dsp:nvSpPr>
      <dsp:spPr>
        <a:xfrm>
          <a:off x="2132905" y="1848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1C6A0-8FC2-4EDC-A8DE-B8339B49CAFF}">
      <dsp:nvSpPr>
        <dsp:cNvPr id="0" name=""/>
        <dsp:cNvSpPr/>
      </dsp:nvSpPr>
      <dsp:spPr>
        <a:xfrm>
          <a:off x="2600905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9640B-E34C-4259-B2BF-5559FD979619}">
      <dsp:nvSpPr>
        <dsp:cNvPr id="0" name=""/>
        <dsp:cNvSpPr/>
      </dsp:nvSpPr>
      <dsp:spPr>
        <a:xfrm>
          <a:off x="143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Why are you doing this analysis?</a:t>
          </a:r>
        </a:p>
      </dsp:txBody>
      <dsp:txXfrm>
        <a:off x="1430905" y="2898481"/>
        <a:ext cx="3600000" cy="720000"/>
      </dsp:txXfrm>
    </dsp:sp>
    <dsp:sp modelId="{7FC5B8F7-5838-4FF6-8309-EC26A2DE49DE}">
      <dsp:nvSpPr>
        <dsp:cNvPr id="0" name=""/>
        <dsp:cNvSpPr/>
      </dsp:nvSpPr>
      <dsp:spPr>
        <a:xfrm>
          <a:off x="6362905" y="1848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156CC-B14C-4684-903E-61C61FFDFB0A}">
      <dsp:nvSpPr>
        <dsp:cNvPr id="0" name=""/>
        <dsp:cNvSpPr/>
      </dsp:nvSpPr>
      <dsp:spPr>
        <a:xfrm>
          <a:off x="6830906" y="4864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E3240-5AF1-460C-A0E4-BEE5E0440BD8}">
      <dsp:nvSpPr>
        <dsp:cNvPr id="0" name=""/>
        <dsp:cNvSpPr/>
      </dsp:nvSpPr>
      <dsp:spPr>
        <a:xfrm>
          <a:off x="5660905" y="28984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What questions can you produce by looking at the data?</a:t>
          </a:r>
        </a:p>
      </dsp:txBody>
      <dsp:txXfrm>
        <a:off x="5660905" y="2898481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937D4-F3B5-4D4C-B196-C29B05D35B4C}">
      <dsp:nvSpPr>
        <dsp:cNvPr id="0" name=""/>
        <dsp:cNvSpPr/>
      </dsp:nvSpPr>
      <dsp:spPr>
        <a:xfrm>
          <a:off x="1835632" y="5225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0D1F4-A51C-485F-A78A-98B89F222A08}">
      <dsp:nvSpPr>
        <dsp:cNvPr id="0" name=""/>
        <dsp:cNvSpPr/>
      </dsp:nvSpPr>
      <dsp:spPr>
        <a:xfrm>
          <a:off x="647632" y="2526330"/>
          <a:ext cx="432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context can you share to help the audience understand what you are trying to do?</a:t>
          </a:r>
        </a:p>
      </dsp:txBody>
      <dsp:txXfrm>
        <a:off x="647632" y="2526330"/>
        <a:ext cx="4320000" cy="1057500"/>
      </dsp:txXfrm>
    </dsp:sp>
    <dsp:sp modelId="{B6483E6F-081A-4E6F-9700-13057309154F}">
      <dsp:nvSpPr>
        <dsp:cNvPr id="0" name=""/>
        <dsp:cNvSpPr/>
      </dsp:nvSpPr>
      <dsp:spPr>
        <a:xfrm>
          <a:off x="6911632" y="5225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315A4-414B-4A44-8E73-DB053EF438E3}">
      <dsp:nvSpPr>
        <dsp:cNvPr id="0" name=""/>
        <dsp:cNvSpPr/>
      </dsp:nvSpPr>
      <dsp:spPr>
        <a:xfrm>
          <a:off x="5723632" y="2526330"/>
          <a:ext cx="432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is going on based on looking at the data?</a:t>
          </a:r>
        </a:p>
      </dsp:txBody>
      <dsp:txXfrm>
        <a:off x="5723632" y="2526330"/>
        <a:ext cx="4320000" cy="105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AB8B2-01C6-4610-BA37-DF1D2A0C76F4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34797-992C-4AD7-A605-0015736BF78F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2F95C-D1CB-4E62-881C-0FFF804469B3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What is the end goal?</a:t>
          </a:r>
        </a:p>
      </dsp:txBody>
      <dsp:txXfrm>
        <a:off x="1814259" y="671"/>
        <a:ext cx="4357688" cy="1570787"/>
      </dsp:txXfrm>
    </dsp:sp>
    <dsp:sp modelId="{50B8D1E9-38E1-43E5-8A3E-DA2A4F15EE0A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18341-AF90-4DDC-9CEF-88459E994035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BB838-6045-49C8-B589-85C77C30791F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How do you know when your project is ready to be presented?</a:t>
          </a:r>
        </a:p>
      </dsp:txBody>
      <dsp:txXfrm>
        <a:off x="1814259" y="1964156"/>
        <a:ext cx="4357688" cy="1570787"/>
      </dsp:txXfrm>
    </dsp:sp>
    <dsp:sp modelId="{84F02BA3-397F-49D3-9BA0-3F3D8E5C3988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D643D-3EFA-4437-986B-643C4180DDF3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273BE-3EF3-4AA4-8B8A-6C2EE00B893B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Make sure you include relevant qualitative and quantitative measures.</a:t>
          </a:r>
        </a:p>
      </dsp:txBody>
      <dsp:txXfrm>
        <a:off x="1814259" y="3927640"/>
        <a:ext cx="4357688" cy="15707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29D55-F454-4DE2-85E0-A2658A85AB8F}">
      <dsp:nvSpPr>
        <dsp:cNvPr id="0" name=""/>
        <dsp:cNvSpPr/>
      </dsp:nvSpPr>
      <dsp:spPr>
        <a:xfrm>
          <a:off x="242116" y="157690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288DF-9DE8-48D5-B467-69579ECC11BF}">
      <dsp:nvSpPr>
        <dsp:cNvPr id="0" name=""/>
        <dsp:cNvSpPr/>
      </dsp:nvSpPr>
      <dsp:spPr>
        <a:xfrm>
          <a:off x="525886" y="441460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BF334-C942-40A5-9C67-A51627AAE565}">
      <dsp:nvSpPr>
        <dsp:cNvPr id="0" name=""/>
        <dsp:cNvSpPr/>
      </dsp:nvSpPr>
      <dsp:spPr>
        <a:xfrm>
          <a:off x="1882962" y="157690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is the scope of the solution space of your project?</a:t>
          </a:r>
        </a:p>
      </dsp:txBody>
      <dsp:txXfrm>
        <a:off x="1882962" y="157690"/>
        <a:ext cx="3185173" cy="1351285"/>
      </dsp:txXfrm>
    </dsp:sp>
    <dsp:sp modelId="{57C5245D-6537-493F-9DE7-053991778CF6}">
      <dsp:nvSpPr>
        <dsp:cNvPr id="0" name=""/>
        <dsp:cNvSpPr/>
      </dsp:nvSpPr>
      <dsp:spPr>
        <a:xfrm>
          <a:off x="5623128" y="157690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3D958-7F9F-4427-B6EB-AC3B06512F49}">
      <dsp:nvSpPr>
        <dsp:cNvPr id="0" name=""/>
        <dsp:cNvSpPr/>
      </dsp:nvSpPr>
      <dsp:spPr>
        <a:xfrm>
          <a:off x="5906898" y="441460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0823A-9CED-4A6B-A91D-3D044E920681}">
      <dsp:nvSpPr>
        <dsp:cNvPr id="0" name=""/>
        <dsp:cNvSpPr/>
      </dsp:nvSpPr>
      <dsp:spPr>
        <a:xfrm>
          <a:off x="7263975" y="157690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population are you going to focus on?</a:t>
          </a:r>
        </a:p>
      </dsp:txBody>
      <dsp:txXfrm>
        <a:off x="7263975" y="157690"/>
        <a:ext cx="3185173" cy="1351285"/>
      </dsp:txXfrm>
    </dsp:sp>
    <dsp:sp modelId="{A3F0BC79-8F38-4256-989B-DBF890E94562}">
      <dsp:nvSpPr>
        <dsp:cNvPr id="0" name=""/>
        <dsp:cNvSpPr/>
      </dsp:nvSpPr>
      <dsp:spPr>
        <a:xfrm>
          <a:off x="242116" y="212711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F4EF9-F69E-4DD1-A0ED-3534B99E6EF0}">
      <dsp:nvSpPr>
        <dsp:cNvPr id="0" name=""/>
        <dsp:cNvSpPr/>
      </dsp:nvSpPr>
      <dsp:spPr>
        <a:xfrm>
          <a:off x="525886" y="2410881"/>
          <a:ext cx="783745" cy="78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375A0-16C4-4E9D-B5DC-CAAC157E4C69}">
      <dsp:nvSpPr>
        <dsp:cNvPr id="0" name=""/>
        <dsp:cNvSpPr/>
      </dsp:nvSpPr>
      <dsp:spPr>
        <a:xfrm>
          <a:off x="1882962" y="212711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is irrelevant to get your question answered?</a:t>
          </a:r>
        </a:p>
      </dsp:txBody>
      <dsp:txXfrm>
        <a:off x="1882962" y="2127111"/>
        <a:ext cx="3185173" cy="1351285"/>
      </dsp:txXfrm>
    </dsp:sp>
    <dsp:sp modelId="{175EE526-C39B-4042-AF61-095F827AD565}">
      <dsp:nvSpPr>
        <dsp:cNvPr id="0" name=""/>
        <dsp:cNvSpPr/>
      </dsp:nvSpPr>
      <dsp:spPr>
        <a:xfrm>
          <a:off x="5623128" y="212711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0A1B6-C4C6-4BBF-8505-22633AB7AEEB}">
      <dsp:nvSpPr>
        <dsp:cNvPr id="0" name=""/>
        <dsp:cNvSpPr/>
      </dsp:nvSpPr>
      <dsp:spPr>
        <a:xfrm>
          <a:off x="5906898" y="2410881"/>
          <a:ext cx="783745" cy="78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E6741-9A1A-4BA8-AC6B-3121CEC2E678}">
      <dsp:nvSpPr>
        <dsp:cNvPr id="0" name=""/>
        <dsp:cNvSpPr/>
      </dsp:nvSpPr>
      <dsp:spPr>
        <a:xfrm>
          <a:off x="7263975" y="212711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fields to use and not use based on looking at the data?</a:t>
          </a:r>
        </a:p>
      </dsp:txBody>
      <dsp:txXfrm>
        <a:off x="7263975" y="2127111"/>
        <a:ext cx="3185173" cy="13512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1663C-22A2-457A-8040-00283B25860F}">
      <dsp:nvSpPr>
        <dsp:cNvPr id="0" name=""/>
        <dsp:cNvSpPr/>
      </dsp:nvSpPr>
      <dsp:spPr>
        <a:xfrm>
          <a:off x="0" y="4296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63CB1-B29B-4A2F-B79C-A673C6776D9A}">
      <dsp:nvSpPr>
        <dsp:cNvPr id="0" name=""/>
        <dsp:cNvSpPr/>
      </dsp:nvSpPr>
      <dsp:spPr>
        <a:xfrm>
          <a:off x="276813" y="210190"/>
          <a:ext cx="503296" cy="503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273A4-A60B-497A-8F94-F3D726B374E5}">
      <dsp:nvSpPr>
        <dsp:cNvPr id="0" name=""/>
        <dsp:cNvSpPr/>
      </dsp:nvSpPr>
      <dsp:spPr>
        <a:xfrm>
          <a:off x="1056922" y="4296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What is your final product? </a:t>
          </a:r>
        </a:p>
      </dsp:txBody>
      <dsp:txXfrm>
        <a:off x="1056922" y="4296"/>
        <a:ext cx="5115025" cy="915084"/>
      </dsp:txXfrm>
    </dsp:sp>
    <dsp:sp modelId="{25B0EAB7-4D2C-4715-839F-82F07BBF8D02}">
      <dsp:nvSpPr>
        <dsp:cNvPr id="0" name=""/>
        <dsp:cNvSpPr/>
      </dsp:nvSpPr>
      <dsp:spPr>
        <a:xfrm>
          <a:off x="0" y="1148151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CEE2C-6BF8-462C-9F19-3C270FF8421D}">
      <dsp:nvSpPr>
        <dsp:cNvPr id="0" name=""/>
        <dsp:cNvSpPr/>
      </dsp:nvSpPr>
      <dsp:spPr>
        <a:xfrm>
          <a:off x="276813" y="1354045"/>
          <a:ext cx="503296" cy="503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25059-26A2-4B32-8089-FC9E7E893952}">
      <dsp:nvSpPr>
        <dsp:cNvPr id="0" name=""/>
        <dsp:cNvSpPr/>
      </dsp:nvSpPr>
      <dsp:spPr>
        <a:xfrm>
          <a:off x="1056922" y="1148151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Dashboard</a:t>
          </a:r>
        </a:p>
      </dsp:txBody>
      <dsp:txXfrm>
        <a:off x="1056922" y="1148151"/>
        <a:ext cx="5115025" cy="915084"/>
      </dsp:txXfrm>
    </dsp:sp>
    <dsp:sp modelId="{A3D9D7BD-A09B-4AA2-9AE4-336780825536}">
      <dsp:nvSpPr>
        <dsp:cNvPr id="0" name=""/>
        <dsp:cNvSpPr/>
      </dsp:nvSpPr>
      <dsp:spPr>
        <a:xfrm>
          <a:off x="0" y="2292007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8596-66AE-4B7F-813E-5C131A791AD9}">
      <dsp:nvSpPr>
        <dsp:cNvPr id="0" name=""/>
        <dsp:cNvSpPr/>
      </dsp:nvSpPr>
      <dsp:spPr>
        <a:xfrm>
          <a:off x="276813" y="2497901"/>
          <a:ext cx="503296" cy="503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A0239-6A53-4519-83B7-ED582A682D02}">
      <dsp:nvSpPr>
        <dsp:cNvPr id="0" name=""/>
        <dsp:cNvSpPr/>
      </dsp:nvSpPr>
      <dsp:spPr>
        <a:xfrm>
          <a:off x="1056922" y="2292007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PowerPoint presentation</a:t>
          </a:r>
        </a:p>
      </dsp:txBody>
      <dsp:txXfrm>
        <a:off x="1056922" y="2292007"/>
        <a:ext cx="5115025" cy="915084"/>
      </dsp:txXfrm>
    </dsp:sp>
    <dsp:sp modelId="{24ADB2AF-82FB-4E77-A7E1-031B1FE53FA9}">
      <dsp:nvSpPr>
        <dsp:cNvPr id="0" name=""/>
        <dsp:cNvSpPr/>
      </dsp:nvSpPr>
      <dsp:spPr>
        <a:xfrm>
          <a:off x="0" y="3435863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610D8-6F29-4201-B18A-94B1602BCB58}">
      <dsp:nvSpPr>
        <dsp:cNvPr id="0" name=""/>
        <dsp:cNvSpPr/>
      </dsp:nvSpPr>
      <dsp:spPr>
        <a:xfrm>
          <a:off x="276813" y="3641757"/>
          <a:ext cx="503296" cy="503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E4185-C08A-480D-875D-91C509E60DC7}">
      <dsp:nvSpPr>
        <dsp:cNvPr id="0" name=""/>
        <dsp:cNvSpPr/>
      </dsp:nvSpPr>
      <dsp:spPr>
        <a:xfrm>
          <a:off x="1056922" y="3435863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Data/dump extract</a:t>
          </a:r>
        </a:p>
      </dsp:txBody>
      <dsp:txXfrm>
        <a:off x="1056922" y="3435863"/>
        <a:ext cx="5115025" cy="915084"/>
      </dsp:txXfrm>
    </dsp:sp>
    <dsp:sp modelId="{DAB2E15F-BE3B-48BF-B5BA-3CD1D3D1F68D}">
      <dsp:nvSpPr>
        <dsp:cNvPr id="0" name=""/>
        <dsp:cNvSpPr/>
      </dsp:nvSpPr>
      <dsp:spPr>
        <a:xfrm>
          <a:off x="0" y="4579719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EDC8E-4867-489F-AAA2-E5D3C88A990C}">
      <dsp:nvSpPr>
        <dsp:cNvPr id="0" name=""/>
        <dsp:cNvSpPr/>
      </dsp:nvSpPr>
      <dsp:spPr>
        <a:xfrm>
          <a:off x="276813" y="4785613"/>
          <a:ext cx="503296" cy="503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92F7C-F855-486F-A31D-3E43A46E4A4C}">
      <dsp:nvSpPr>
        <dsp:cNvPr id="0" name=""/>
        <dsp:cNvSpPr/>
      </dsp:nvSpPr>
      <dsp:spPr>
        <a:xfrm>
          <a:off x="1056922" y="4579719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Report </a:t>
          </a:r>
        </a:p>
      </dsp:txBody>
      <dsp:txXfrm>
        <a:off x="1056922" y="4579719"/>
        <a:ext cx="5115025" cy="915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2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8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5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7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42AC9-37FB-4161-AB0B-30A4BD94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Project Construction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BEC57-FA24-4968-B94D-EC6BD38EE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December 16, 2021</a:t>
            </a:r>
          </a:p>
          <a:p>
            <a:r>
              <a:rPr lang="en-US" dirty="0"/>
              <a:t>Media Elmas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E27999A3-F491-44C6-96BB-F2C039C2D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6" r="-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B887-DD68-4369-B5A2-23CEFA2F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5" y="918326"/>
            <a:ext cx="4342189" cy="3977269"/>
          </a:xfrm>
        </p:spPr>
        <p:txBody>
          <a:bodyPr>
            <a:normAutofit/>
          </a:bodyPr>
          <a:lstStyle/>
          <a:p>
            <a:r>
              <a:rPr lang="en-US" b="1" dirty="0"/>
              <a:t>How do you plan to present your project  </a:t>
            </a:r>
            <a:br>
              <a:rPr lang="en-US" dirty="0"/>
            </a:b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BD2FD52-31BC-4C62-9624-A425E2AB3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5428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92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3CE2-D823-4234-8EDF-922337C6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4" y="429127"/>
            <a:ext cx="2174875" cy="4488878"/>
          </a:xfrm>
        </p:spPr>
        <p:txBody>
          <a:bodyPr>
            <a:normAutofit/>
          </a:bodyPr>
          <a:lstStyle/>
          <a:p>
            <a:r>
              <a:rPr lang="en-US" sz="2400" b="1" dirty="0"/>
              <a:t>Steps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23DFCF-3B37-4389-873D-3308EBD44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DD5828F-7019-4762-A6E9-5E21DD5AA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191363"/>
              </p:ext>
            </p:extLst>
          </p:nvPr>
        </p:nvGraphicFramePr>
        <p:xfrm>
          <a:off x="1985211" y="723900"/>
          <a:ext cx="9962145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40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F53C5-A01A-4E65-9E10-ADAB2E9C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Know the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68B307-4701-4EB5-8CBC-2B03B1075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29036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20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4D67-60C2-48D2-BC5E-14305C12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Identify the purpose </a:t>
            </a:r>
            <a:br>
              <a:rPr lang="en-US" sz="3700" b="1"/>
            </a:br>
            <a:endParaRPr lang="en-US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A66FE-6CA6-4BE0-8325-D4D5B4430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33168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53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9D13-0028-4182-BCA5-1FD2BD5B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Define what must be resolved </a:t>
            </a:r>
            <a:br>
              <a:rPr lang="en-US" sz="4000" b="1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3030-4FC8-4C7A-8CC6-4D1E20F6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16768"/>
            <a:ext cx="10691265" cy="4112446"/>
          </a:xfrm>
        </p:spPr>
        <p:txBody>
          <a:bodyPr>
            <a:normAutofit/>
          </a:bodyPr>
          <a:lstStyle/>
          <a:p>
            <a:r>
              <a:rPr lang="en-US" dirty="0"/>
              <a:t>What is the basic question to be resolved?</a:t>
            </a:r>
          </a:p>
          <a:p>
            <a:r>
              <a:rPr lang="en-US" dirty="0"/>
              <a:t>Define what must be resolved to deliver impact/change?</a:t>
            </a:r>
          </a:p>
          <a:p>
            <a:r>
              <a:rPr lang="en-US" dirty="0"/>
              <a:t>Question should be </a:t>
            </a:r>
            <a:r>
              <a:rPr lang="en-US" b="1" dirty="0"/>
              <a:t>SMART </a:t>
            </a:r>
          </a:p>
          <a:p>
            <a:pPr marL="0" indent="0">
              <a:buNone/>
            </a:pPr>
            <a:r>
              <a:rPr lang="en-US" dirty="0"/>
              <a:t>	S – Specific: single action / set of actions based on you analyses</a:t>
            </a:r>
          </a:p>
          <a:p>
            <a:pPr marL="0" indent="0">
              <a:buNone/>
            </a:pPr>
            <a:r>
              <a:rPr lang="en-US" dirty="0"/>
              <a:t>	M – Measurable: metrics to track progress and success</a:t>
            </a:r>
          </a:p>
          <a:p>
            <a:pPr marL="0" indent="0">
              <a:buNone/>
            </a:pPr>
            <a:r>
              <a:rPr lang="en-US" dirty="0"/>
              <a:t>	A – Action-oriented: clear road map and next steps </a:t>
            </a:r>
          </a:p>
          <a:p>
            <a:pPr marL="0" indent="0">
              <a:buNone/>
            </a:pPr>
            <a:r>
              <a:rPr lang="en-US" dirty="0"/>
              <a:t>	R – Relevant: solves all or a key part of the problem (key question)</a:t>
            </a:r>
          </a:p>
          <a:p>
            <a:pPr marL="0" indent="0">
              <a:buNone/>
            </a:pPr>
            <a:r>
              <a:rPr lang="en-US" dirty="0"/>
              <a:t>	T – Time-bounded: dates of when actions must be done, and measure taken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5EFD-12BD-419B-9ADE-C34B513C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Set out the situation and complications  </a:t>
            </a:r>
            <a:br>
              <a:rPr lang="en-US" sz="4000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F20C4-CB29-46F3-8F6A-A3CF5645F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51039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59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97D74-5B67-474E-BE2A-B5101A7F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b="1"/>
              <a:t>Define what success is for the project </a:t>
            </a:r>
            <a:br>
              <a:rPr lang="en-US" b="1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D1139E-E265-4E7B-A9D1-46AA70312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172132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28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B231-6122-4364-9BBE-2A7F0AB6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Indicate what will and will not be included in the project </a:t>
            </a:r>
            <a:br>
              <a:rPr lang="en-US" sz="4000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FE163A-DA6B-4BD1-A761-9F6874431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66454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2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4685-C9F8-48D4-A17E-1409FC27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Define the limitation of project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A1B2-2A72-4AD4-94A5-A937805C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blockers/barriers/limitations in this project?</a:t>
            </a:r>
          </a:p>
          <a:p>
            <a:r>
              <a:rPr lang="en-US" dirty="0"/>
              <a:t>Is there something else you need to answer your question that is not provided in the data?</a:t>
            </a:r>
          </a:p>
          <a:p>
            <a:r>
              <a:rPr lang="en-US" dirty="0"/>
              <a:t>List these things early in the presentation to let your audience know the limitations.</a:t>
            </a:r>
          </a:p>
        </p:txBody>
      </p:sp>
    </p:spTree>
    <p:extLst>
      <p:ext uri="{BB962C8B-B14F-4D97-AF65-F5344CB8AC3E}">
        <p14:creationId xmlns:p14="http://schemas.microsoft.com/office/powerpoint/2010/main" val="254178111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Project Construction </vt:lpstr>
      <vt:lpstr>Steps </vt:lpstr>
      <vt:lpstr>Know the data</vt:lpstr>
      <vt:lpstr>Identify the purpose  </vt:lpstr>
      <vt:lpstr>Define what must be resolved  </vt:lpstr>
      <vt:lpstr>Set out the situation and complications   </vt:lpstr>
      <vt:lpstr>Define what success is for the project  </vt:lpstr>
      <vt:lpstr>Indicate what will and will not be included in the project  </vt:lpstr>
      <vt:lpstr>Define the limitation of project </vt:lpstr>
      <vt:lpstr>How do you plan to present your project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Construction </dc:title>
  <dc:creator>Media Elmas</dc:creator>
  <cp:lastModifiedBy>Media Elmas</cp:lastModifiedBy>
  <cp:revision>4</cp:revision>
  <dcterms:created xsi:type="dcterms:W3CDTF">2021-12-16T22:57:28Z</dcterms:created>
  <dcterms:modified xsi:type="dcterms:W3CDTF">2021-12-17T00:57:33Z</dcterms:modified>
</cp:coreProperties>
</file>