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470BB3-3342-4E18-94B6-13CF706F6932}">
  <a:tblStyle styleId="{B9470BB3-3342-4E18-94B6-13CF706F6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c12b50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c12b50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c12b50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c12b50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b2d66c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b2d66c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c12b50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c12b50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c12b50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c12b50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b2d66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b2d66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1408b1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1408b1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b2d66c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b2d66c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33248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33248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233248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233248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233248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233248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1408b1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1408b1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c12b50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c12b50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233248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233248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233248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233248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Mustafa Elmas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Basic Data Types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data type specifies a particular type of data, such as string (Ashley), integer (63), floating-point (5.34), Boolean (True or False)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data type also specifies the possible values for that type, the operations that can be performed on that type.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the data types in Oracle database are the following: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CHAR, NUMBER, FLOAT, DATE and TIMESTAMP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60275"/>
            <a:ext cx="85206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Keywords and Clauses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Server uses reserved words for database operations. Keywords in red color are called SQL clauses.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906650"/>
            <a:ext cx="39999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TOP,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ROWNUM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DISTINCT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832400" y="1906650"/>
            <a:ext cx="39999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IS NULL, IS NOT NULL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UNION, UNION ALL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all columns and rows from a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Selecting specific columns from a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Aggregating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unique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Filtering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Selecting or Excluding null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Doing Arithmetic Operations (Math)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Joining data from multiple tables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SQL Statements (Query)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42475" y="1152475"/>
            <a:ext cx="88764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the following simple rules and guidelines to construct valid sql queries that are both easy to read and edit: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statements are usually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case sensitive. If you are working with MySQL, then you need to type table names as they exist in the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statements can be entered on one or many lines.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Keywords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 split across lines or abbreviated.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Keywords are typically typed in uppercase; all others, such as table names and columns, are typed in lowercase.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Clauses are usually placed on separate lines for readability and ease of editing.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Tabs and indents can be used to enhance readability.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interfaces require each statement to end with a semicolon.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Times New Roman"/>
                <a:ea typeface="Times New Roman"/>
                <a:cs typeface="Times New Roman"/>
                <a:sym typeface="Times New Roman"/>
              </a:rPr>
              <a:t>A sample SQL query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03325"/>
            <a:ext cx="6858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SELECT </a:t>
            </a:r>
            <a:r>
              <a:rPr lang="en"/>
              <a:t>statement is used to select data from a table.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Selecting All Columns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country_id, country_name, region_id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countries;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SELECT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Selecting All Columns, All Rows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countries;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Selecting Specific Columns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country_id, country_name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countries;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DISTINCT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SELECT </a:t>
            </a:r>
            <a:r>
              <a:rPr b="1" lang="en"/>
              <a:t>DISTINCT</a:t>
            </a:r>
            <a:r>
              <a:rPr lang="en"/>
              <a:t> </a:t>
            </a:r>
            <a:r>
              <a:rPr lang="en"/>
              <a:t>statement </a:t>
            </a:r>
            <a:r>
              <a:rPr lang="en"/>
              <a:t>is used to return only distinct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 all distinct job ids.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DISTINCT job_id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job_history;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354100" y="357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21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Product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" name="Google Shape;66;p15"/>
          <p:cNvGraphicFramePr/>
          <p:nvPr/>
        </p:nvGraphicFramePr>
        <p:xfrm>
          <a:off x="354100" y="2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21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Supplier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deliveryId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deliveryDate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Google Shape;67;p15"/>
          <p:cNvGraphicFramePr/>
          <p:nvPr/>
        </p:nvGraphicFramePr>
        <p:xfrm>
          <a:off x="35100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21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Delivery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deliveryId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deliveryDate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2085225" y="197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577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OrderDetail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orderDetailId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productQuantity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3855525" y="42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984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Branch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6943800" y="38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988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HeadQuarters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HeadQuartersId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branchId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5006050" y="20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675175"/>
              </a:tblGrid>
              <a:tr h="37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HeadQuartersId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6943800" y="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{B9470BB3-3342-4E18-94B6-13CF706F6932}</a:tableStyleId>
              </a:tblPr>
              <a:tblGrid>
                <a:gridCol w="19885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OrderDetailDelivery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deliveryId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orderId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rderDetailId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00" y="152400"/>
            <a:ext cx="6753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SQL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Joins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Subqueries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Common Table Expressions (CTEs)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Window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Reporting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Introduction to SQL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Database Management Systems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Relational Database Management Systems (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RDBMS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is a database management system (DBMS) that is based on the relational model. There are various types of database systems such as MySQL, MS Access, Oracle, Sybase, Informix, Postgres and SQL Server.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database is a collection of tables.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are two-dimensional with rows (observations) and columns (variables).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Spreadsheets such as in csv or excel format can be thought as Tables.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Tables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0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latin typeface="Times New Roman"/>
                <a:ea typeface="Times New Roman"/>
                <a:cs typeface="Times New Roman"/>
                <a:sym typeface="Times New Roman"/>
              </a:rPr>
              <a:t>What is a Record or Row?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It is each individual entry (</a:t>
            </a:r>
            <a:r>
              <a:rPr b="1" lang="en" sz="1829">
                <a:latin typeface="Times New Roman"/>
                <a:ea typeface="Times New Roman"/>
                <a:cs typeface="Times New Roman"/>
                <a:sym typeface="Times New Roman"/>
              </a:rPr>
              <a:t>horizontal entity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) that exists in a table.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latin typeface="Times New Roman"/>
                <a:ea typeface="Times New Roman"/>
                <a:cs typeface="Times New Roman"/>
                <a:sym typeface="Times New Roman"/>
              </a:rPr>
              <a:t>What is a field or  attribute? </a:t>
            </a:r>
            <a:endParaRPr b="1"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It is a column (vertical entity) in a table that is designed to maintain specific information about every record in the table. 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727675" y="1282325"/>
            <a:ext cx="6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00" y="1834925"/>
            <a:ext cx="4479300" cy="236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the standard language for the RDBMS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designed for storing, manipulating and retrieving data in a relational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stands for Structured Query Language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pronounced as “ess-que-ell" or "sequel"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