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2c12b50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2c12b50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60a3c21f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60a3c21f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60a3c21f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60a3c21f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60a3c21f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60a3c21f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60a3c21f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60a3c21f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60a3c21f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60a3c21f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60a3c21f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60a3c21f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4d888ad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4d888ad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60a3c21f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60a3c21f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60a3c21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60a3c21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60a3c21f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60a3c21f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60a3c21f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60a3c21f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60a3c21f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60a3c21f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60a3c21f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60a3c21f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60a3c21f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60a3c21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sqltutorial.org/sql-aggregate-function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Recap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SUBQUERIES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Aggregate </a:t>
            </a: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Window Functions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SUM()</a:t>
            </a:r>
            <a:endParaRPr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COUNT()</a:t>
            </a:r>
            <a:endParaRPr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MAX()</a:t>
            </a:r>
            <a:endParaRPr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MIN()</a:t>
            </a:r>
            <a:endParaRPr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AVG() </a:t>
            </a:r>
            <a:endParaRPr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MEDIAN()</a:t>
            </a:r>
            <a:endParaRPr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STDEV(): standard deviation</a:t>
            </a:r>
            <a:endParaRPr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VARIANCE()</a:t>
            </a:r>
            <a:endParaRPr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495400"/>
            <a:ext cx="8520600" cy="44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Write a SQL query which returns employees first names, manager id, department id and minimum, maximum, total and average salary, and  employee headcount for each department.</a:t>
            </a:r>
            <a:endParaRPr sz="1600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90500" marR="1905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first_name, manager_id, department_id, salary</a:t>
            </a:r>
            <a:endParaRPr sz="1600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90500" marR="1905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MIN(salary) OVER( PARTITION BY department_id) AS min_salary</a:t>
            </a:r>
            <a:endParaRPr sz="1600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90500" marR="1905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MAX(salary) OVER( PARTITION BY department_id) AS max_salary</a:t>
            </a:r>
            <a:endParaRPr sz="1600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90500" marR="1905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SUM(salary) OVER( PARTITION BY department_id ) AS sum_Salary</a:t>
            </a:r>
            <a:endParaRPr sz="1600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90500" marR="1905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COUNT(*) OVER( PARTITION BY department_id) AS count_emp</a:t>
            </a:r>
            <a:endParaRPr sz="1600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90500" marR="1905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AVG(salary) OVER( PARTITION BY department_id ) AS avg_salary</a:t>
            </a:r>
            <a:endParaRPr sz="1600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90500" marR="1905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employees;</a:t>
            </a:r>
            <a:endParaRPr sz="1600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90500" marR="1905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Rank </a:t>
            </a: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Window Functions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RANK()</a:t>
            </a:r>
            <a:r>
              <a:rPr lang="en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 It assigns rank to each row within every partition. For the next rank after two same rank values, one rank value will be skipped.</a:t>
            </a:r>
            <a:endParaRPr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DENSE_RANK()</a:t>
            </a:r>
            <a:r>
              <a:rPr lang="en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It assigns rank to each row within every partition. For the next rank after two same rank values, consecutive integer is used, no rank will be skipped</a:t>
            </a:r>
            <a:endParaRPr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ROW_NUMBER()</a:t>
            </a:r>
            <a:r>
              <a:rPr lang="en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It assigns consecutive integers to each row within every partition. Within a partition, no two rows can have same row number.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311700" y="407975"/>
            <a:ext cx="8520600" cy="4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Calculate row number, rank, dense rank of employees in the employees table according to salary within each department.</a:t>
            </a:r>
            <a:endParaRPr b="1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first_name, department_id, salary</a:t>
            </a:r>
            <a:endParaRPr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ROW_NUMBER() OVER(PARTITION BY department_id ORDER BY salary DESC) AS emp_row_no</a:t>
            </a:r>
            <a:endParaRPr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RANK() OVER(PARTITION BY department_id ORDER BY salary DESC) AS emp_rank</a:t>
            </a:r>
            <a:endParaRPr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DENSE_RANK() OVER(PARTITION BY department_id ORDER BY salary DESC) AS emp_dense_rank</a:t>
            </a:r>
            <a:endParaRPr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employees;</a:t>
            </a:r>
            <a:endParaRPr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Value </a:t>
            </a: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Window Functions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FIRST_VALUE()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assigns the first value to each row within every partition.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LAST_VALUE()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assigns the last value to each row within every partition.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LEAD()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>
                <a:solidFill>
                  <a:srgbClr val="2D2D2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returns an offset (incrementally increased) value of an argument column. The offset amount can be defined in the query; its default amount is 1. The syntax is LEAD(column_name, offset, default value (optional) ). It retrieves the following rows.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LAG()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It is the opposite of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LEAD()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It retrieves the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preceding (previous) rows.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407975"/>
            <a:ext cx="8520600" cy="4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Find first value</a:t>
            </a: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last value, the following and the previous of salary for the employees in the employees table according to salary within each department.</a:t>
            </a:r>
            <a:endParaRPr b="1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first_name, manager_id, department_id, salary</a:t>
            </a:r>
            <a:endParaRPr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FIRST_VALUE(salary) OVER( PARTITION BY department_id ) AS first_salary</a:t>
            </a:r>
            <a:endParaRPr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LAST_VALUE(salary) OVER( PARTITION BY department_id ) AS last_salary</a:t>
            </a:r>
            <a:endParaRPr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LEAD(salary) OVER( PARTITION BY department_id) AS lead_salary</a:t>
            </a:r>
            <a:endParaRPr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LAG(salary) OVER( PARTITION BY department_id ) AS lag_salary</a:t>
            </a:r>
            <a:endParaRPr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employees;</a:t>
            </a:r>
            <a:endParaRPr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/>
              <a:t>WINDOW FUNCTIONS</a:t>
            </a:r>
            <a:endParaRPr b="1" sz="5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aggregate functions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perform calculations across a set of rows and return a single output row.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following query uses the MAX() aggregate function to calculate the maximum salary of all employees in the company: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MAX(salary) AS max_salary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employees;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Motivation continued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Remember that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GROUP BY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collapses the individual records into group. You cannot refer to any individual field after using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GROUP BY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because it is collapsed.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 will you create a report with employee names, salaries, and the maximum salary of all employees? You cannot do it with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GROUP BY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To generate this kind of report, you need to use Window Functions.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Motivation continued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main difference between aggregate functions and window functions is illustrated in the following picture: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00" y="1876413"/>
            <a:ext cx="8715375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Motivation continued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following query uses the MAX() as a window function. It returns the maximum salary of all employees along with the salary of each individual employee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first_name, last_name, salary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MAX(salary) OVER() AS max_salary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employees;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Window Function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following query uses the MAX() as a window function and it returns </a:t>
            </a:r>
            <a:r>
              <a:rPr b="1" lang="en">
                <a:solidFill>
                  <a:srgbClr val="2D2D2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list of employee names, salaries, and the maximum salary in their departments.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first_name, last_name, department_id, salary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MAX(salary) OVER(Partition BY department_id) AS max_salary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employees;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Syntax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62750"/>
            <a:ext cx="8520600" cy="3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 syntax is as follows: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coulmn_name1</a:t>
            </a:r>
            <a:endParaRPr sz="1600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window_function(cloumn_name2),OVER([PARTITION BY column_name1] [ORDER BY column_name3]) </a:t>
            </a:r>
            <a:endParaRPr sz="1600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table_name;</a:t>
            </a:r>
            <a:endParaRPr sz="1600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window_function=</a:t>
            </a:r>
            <a:r>
              <a:rPr lang="en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any aggregate, ranking or value functions    </a:t>
            </a:r>
            <a:endParaRPr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column_name1</a:t>
            </a:r>
            <a:r>
              <a:rPr lang="en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column to be selected</a:t>
            </a:r>
            <a:endParaRPr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en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olumn_name2 =</a:t>
            </a:r>
            <a:r>
              <a:rPr lang="en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column on which window function is to be applied</a:t>
            </a:r>
            <a:endParaRPr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column_name3</a:t>
            </a:r>
            <a:r>
              <a:rPr lang="en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column on whose basis partition of rows is to be done</a:t>
            </a:r>
            <a:endParaRPr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1905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Syntax continued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Window functions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are a powerful feature of SQL. They allow us to apply functions like COUNT(), AVG(), COUNT(), MAX(), and MIN() on a group of records while still leaving the individual records accessible.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Window functions applies aggregate and ranking functions over a particular window (set of rows). </a:t>
            </a:r>
            <a:endParaRPr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OVER </a:t>
            </a:r>
            <a:r>
              <a:rPr lang="en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clause is used with window functions to define that window. </a:t>
            </a:r>
            <a:endParaRPr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 BY</a:t>
            </a:r>
            <a:r>
              <a:rPr lang="en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rgbClr val="4D596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used to split the result set into partitions on which window function is applied.</a:t>
            </a:r>
            <a:endParaRPr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ORDER BY</a:t>
            </a:r>
            <a:r>
              <a:rPr lang="en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orders rows within those partitions into a particular order.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