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c12b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c12b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422a53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422a53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d888ad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d888ad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d888ad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d888ad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422a5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422a5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422a53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422a53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422a53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422a53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d888ad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d888ad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422a53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422a53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d888ad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d888ad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d888ad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d888ad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422a53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422a53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GROUPING DATA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HAVING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STATEMENT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Aggregating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also use a CASE statement in combination with one of aggregate functions (such as MIN(), MAX(), SUM(), COUNT() and AVG()).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Let’s say we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would like to know how many employees get commission and how many do not get any commission per job id in the employees table based on the reported commision_pct field.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(Aggregating)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job_id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COUNT(CASE WHEN commission_pct IS NULL THEN 'no_commission' END) AS no_commision_count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COUNT(CASE WHEN commission_pct IS NOT NULL THEN 'get_commission'  END) AS get_commision_count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job_id;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(Aggregating)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Let’s consider $5,000 is minimum wage for the HR database. Write a sql query that returns department id and how many employees earn more than and how many employees earn less than equal to the minimum wage for each department.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department_id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COUNT(CASE WHEN salary &gt; 5000 THEN 'more_than_mw' END) AS more_than_mw_count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COUNT(CASE WHEN salary &lt;= 5000 THEN 'less_than_mw'  END) AS less_than_mw_count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 department_id;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CASE STATEMENT</a:t>
            </a:r>
            <a:endParaRPr b="1"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statement allows you to evaluate a list of conditions and returns one of the possible results.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other words, it goes through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returns a value when the first condition is met. If no conditions is met, then it will return the value (default value) in 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CASE statement is used for categorizing and aggregating.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WHEN expression_1 THEN result_1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expression_2 THEN result_2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expression_3 THEN result_3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ELSE edefault_result (optional)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Categorizing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would like to categorize the employees in the employees table to different tenure level based on their salaries. Let’s follow the logic below while categorizing the employees.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Salary &lt; 2000 : Junior Level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Salary &gt;= 2000 and Salary &lt; 5000 : Middle Level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Salary &gt;= 5000 and Salary &lt; 10000) : Senior Level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Salary &gt;= 10000 : Manager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other salaries including NULL : Unknown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(Categorizing)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first_name, salary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CASE WHEN Salary &lt; 2000 THEN 'Junior Level'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WHEN (Salary &gt;= 2000 AND Salary &lt; 5000) THEN 'Middle Level'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WHEN (Salary &gt;= 5000 AND Salary &lt; 10000) THEN 'Senior Level'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Salary &gt;= 10000 THEN 'Manager Level'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ELSE ‘Unknown’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END AS employee_level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expression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e1 THEN  result_1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e2 THEN result_2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e3 THEN result_3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ELSE default_result (optional)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follows: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 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e1 THEN  result_1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 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e2 THEN result_2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WHEN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 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e3 THEN result_3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ELSE default_result (optional)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CASE statement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(Categorizing)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first_name, last_name, hire_date, EXTRACT(YEAR FROM hire_date)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CASE (2010 - EXTRACT(YEAR FROM hire_date))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WHEN 1 THEN '1 year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2 THEN '2 years'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WHEN 3 THEN '3 years'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WHEN 4 THEN '4 years'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WHEN 5 THEN '5 years'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ELSE '5+ years'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END aniversary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