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0F47E3-F73F-4786-B6AA-A605D9D2F47C}">
  <a:tblStyle styleId="{1D0F47E3-F73F-4786-B6AA-A605D9D2F4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2c12b50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2c12b50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1b2d66c2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1b2d66c2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* 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countries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 5;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1b2d66c2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1b2d66c2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281514e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281514e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1b2d66c2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1b2d66c2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281514ea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281514ea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281514ea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281514ea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281514ea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281514ea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281514ea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281514ea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281514ea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281514ea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281514ea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281514ea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1b2d66c2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1b2d66c2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281514ea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281514ea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281514ea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281514ea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1b2d66c2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1b2d66c2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281514ea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281514ea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281514ea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281514ea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1b2d66c2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1b2d66c2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281514ea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281514ea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281514ea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281514ea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281514ea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281514ea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1b2d66c2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1b2d66c2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21408b12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21408b12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281514ea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281514ea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1b2d66c2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1b2d66c2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281514ea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281514ea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1b2d66c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1b2d66c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281514ea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0281514ea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1b2d66c2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01b2d66c2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1b2d66c2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1b2d66c2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1b2d66c2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01b2d66c2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281514ea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281514ea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281514ea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281514ea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1b2d66c2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1b2d66c2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21408b12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21408b12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1b2d66c2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1b2d66c2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21408b12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21408b12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Recap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Relational Database Management Systems (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RDBMS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MySQL, MS Access, </a:t>
            </a: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Oracle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, Sybase, Informix, Postgres and SQL Server.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Tables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Rows: observations or records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Columns: fields or attributes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types: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CHAR, NUMBER, FLOAT, DATE and TIMESTAMP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SQL Keywords and clauses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DISTINCT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AND, OR, NOT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SELECT first n records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ROWNUM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clause is used to specify the number of records to return. This clause is useful on large tables with thousands of records. In other database systems, you should use LIMIT n without WHERE clauses instead of ROWNUM to find top n records.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first five records from countries table.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SELECT *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FROM countries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WHERE ROWNUM &lt; 6;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MIN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MIN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function returns the smallest value of the selected field.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minimum (the lowest) salary from employees table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MIN(salary)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employees;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MAX()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function returns the largest value of the selected field.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maximum (the highest) salary from employees table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MAX(salary)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employees;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COUNT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COUNT()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function returns the number of records that matches a specified criteria.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Find total number of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employees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employees table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COUNT(*)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employees;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COUNT continued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Find total number of employees whose names are Peter in employees table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COUNT(*)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employees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WHERE first_name = ‘Peter’;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COUNT continued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Find total number of unique employee names in employees table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COUNT(DISTINCT first_name)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employees;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AVG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AVG()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function returns the average value of a numeric field (number).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Calculate average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salary from employees table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AVG(salary)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employees;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AVG continued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Calculate average salary of employees whose names are Peter in employees table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AVG(salary)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employees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WHERE first_name = ‘Peter’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SUM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04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SUM()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function returns the total sum of a numeric field (number).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Calculate total salary from employees table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SUM(salary)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employees;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SUM continued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Calculate total salary of employees whose names are Peter in employees table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SUM(salary)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employees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WHERE first_name = ‘Peter’;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WHERE 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WHERE </a:t>
            </a:r>
            <a:r>
              <a:rPr lang="en"/>
              <a:t>clause is used to filter records.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Select all employees whose employee ids are greater than 120.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employees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WHERE employee_id &gt; 120;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COUNT, MAX, MIN and AVG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Calculate number of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employees, minimum, maximum and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average salary from employees table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COUNT(employee_id), MAX(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salary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), MIN(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salary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), AVG(salary)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employees;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ROUND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ROUND()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function </a:t>
            </a:r>
            <a:r>
              <a:rPr lang="en">
                <a:solidFill>
                  <a:srgbClr val="171717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returns a numeric value, rounded to the specified length or precision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Calculate average salary from employees table and round the average to 2 decimal places.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ROUND(AVG(salary), 2)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employees;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ARITHMETIC OPERATIONS (+, -, /, x)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Calculate the sum of maximum and minimum salary in employees table.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MAX(salary)+MIN(salary)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employees;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ARITHMETICS OPERATIONS (+, -, /, x)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Calculate the average salary in employees table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SUM(salary)/COUNT(employee_id)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employees;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ARITHMETICS OPERATIONS (+, -, /, x)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Calculate 10 times average salary of employees in employee table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AVG(salary)*10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employees;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LIKE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operator is used in a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clause to search for a specified pattern/string/number in a field.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There are two wildcards often used in conjunction with the LIKE operator: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The percent sign (%) represents zero, one, or multiple characters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The underscore sign (_) represents one character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LIKE continued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06" name="Google Shape;206;p38"/>
          <p:cNvGraphicFramePr/>
          <p:nvPr/>
        </p:nvGraphicFramePr>
        <p:xfrm>
          <a:off x="583000" y="1230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{1D0F47E3-F73F-4786-B6AA-A605D9D2F47C}</a:tableStyleId>
              </a:tblPr>
              <a:tblGrid>
                <a:gridCol w="2788125"/>
                <a:gridCol w="5093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WHERE first_name LIKE 'a%'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Finds any names that start with "a"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WHERE </a:t>
                      </a:r>
                      <a:r>
                        <a:rPr lang="en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first_name </a:t>
                      </a: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LIKE '%a'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Finds any </a:t>
                      </a:r>
                      <a:r>
                        <a:rPr lang="en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names </a:t>
                      </a: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that end with "a"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WHERE </a:t>
                      </a:r>
                      <a:r>
                        <a:rPr lang="en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first_name </a:t>
                      </a: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LIKE '%ar%'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Finds any </a:t>
                      </a:r>
                      <a:r>
                        <a:rPr lang="en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names </a:t>
                      </a: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that have "ar" in any position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529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WHERE </a:t>
                      </a:r>
                      <a:r>
                        <a:rPr lang="en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first_name </a:t>
                      </a: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LIKE '_a%'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Finds any </a:t>
                      </a:r>
                      <a:r>
                        <a:rPr lang="en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names </a:t>
                      </a: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that have "a" in the second position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529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WHERE </a:t>
                      </a:r>
                      <a:r>
                        <a:rPr lang="en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first_name </a:t>
                      </a: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LIKE 'a_%'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Finds any </a:t>
                      </a:r>
                      <a:r>
                        <a:rPr lang="en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names </a:t>
                      </a: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that start with "a" and are at least 2 characters in length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529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WHERE </a:t>
                      </a:r>
                      <a:r>
                        <a:rPr lang="en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first_name </a:t>
                      </a: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LIKE 'a__%'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Finds any </a:t>
                      </a:r>
                      <a:r>
                        <a:rPr lang="en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names </a:t>
                      </a: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that start with "a" and are at least 3 characters in length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529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WHERE </a:t>
                      </a:r>
                      <a:r>
                        <a:rPr lang="en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first_name </a:t>
                      </a: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LIKE 'a%b'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Finds any </a:t>
                      </a:r>
                      <a:r>
                        <a:rPr lang="en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names </a:t>
                      </a: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that start with "a" and ends with "b"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LIKE continued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all employee records whose first name start with ‘S’.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*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employees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WHERE first_name LIKE 'S%';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LIKE continued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all employee records whose first name contains with ‘er’.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*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employees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WHERE first_name LIKE '%er%';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operator allows you to specify multiple values in a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WHERE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clause. It  is a shorthand for multiple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conditions.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Find all the records where the employees first names are ‘Peter’ or ‘Steven’.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*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employees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WHERE first_name IN ('Peter', 'Steven');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clause can be combined with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operators to filter records with more than one conditions.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operator shows a record if all the conditions separated by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are TRUE.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all the records from employees table where </a:t>
            </a: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id is greater than 120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first name is Peter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*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employees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employee_id &gt; 120 AND first_name = ‘Peter’;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IN continued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Find all the records where the employees first names are not ‘Peter’ and ‘Steven’.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*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employees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WHERE first_name NOT IN ('Peter', 'Steven');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BETWEEN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BETWEEN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operator selects values within a specified range. The values can be numbers, characters, or dates. This operator is inclusive. In other words, begin and end values are included.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Find all the employee records where employees salaries are between 11000 and 13000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*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employees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WHERE salary BETWEEN 11000 AND 13000;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BETWEEN continued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Find all the employee records where employees department_ids are between 80 and 100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*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 employees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WHERE department_id BETWEEN 80 AND 100;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ALIASES</a:t>
            </a:r>
            <a:endParaRPr b="1" sz="3133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SQL aliases are used to give a table, a field in a table.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 alias is optionally created with the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keyword.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They are used to make column names more readable.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 alias only exists for the duration of that query.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106"/>
              <a:buFont typeface="Arial"/>
              <a:buNone/>
            </a:pPr>
            <a:r>
              <a:rPr b="1" lang="en"/>
              <a:t>ALIASES continued</a:t>
            </a:r>
            <a:endParaRPr b="1" sz="31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Use cid as an alias for country id in countries table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SELECT country_id AS cid, country_name, region_id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FROM countries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COMMENTS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Single line comments start with 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Any text or commands  after </a:t>
            </a: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--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will be ignored.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-- put your comment here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Multi-line comments start with /* and end with */. Any text or command between /* and */ will be ignored.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/*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put your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comment here */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CONCATENATION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OPERATOR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operator shows a record if any of the conditions separated by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TRUE.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all the records from employees table where </a:t>
            </a:r>
            <a:r>
              <a:rPr b="1" lang="en">
                <a:solidFill>
                  <a:srgbClr val="DC14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id is greater than 120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1" lang="en">
                <a:solidFill>
                  <a:srgbClr val="DC14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first name is Steven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SELECT 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employees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WHERE employee_id &gt; 120 OR first_name = ‘Steven’;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operator shows a record if the condition(s) is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TRUE.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all the records from employees table where employee id is not greater than 120.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SELECT 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employees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WHERE NOT employee_id &gt; 120;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ORDER BY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BY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clause is used to order the records in ascending or descending order. The default ordering is in ascending order (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ASC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). To order the records in descending order use the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DESC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keyword.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Select all employees whose employee ids are greater than 120 and show the records of employee id in ascending order.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employees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WHERE employee_id &gt; 120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ORDER BY employee_id ASC;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ORDER BY continued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Select all employees whose employee ids are greater than 120 and show the records of employee id in descending order.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SELECT *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FROM employees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WHERE employee_id &gt; 120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ORDER BY employee_id DESC;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 field with a NULL value is a field with no value. To find a field with NULL values, you should use IS NULL in WHERE clause. You can use IS NOT NULL keyword to find records where a field does not have any NULL values.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Find all the location ids where state_province is NULL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SELECT location_id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FROM locations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WHERE state_province IS NULL;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NOT </a:t>
            </a: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Find all the location ids where state_province is NOT NULL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SELECT location_id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FROM locations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WHERE state_province IS NOT NULL;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