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9"/>
  </p:handoutMasterIdLst>
  <p:sldIdLst>
    <p:sldId id="256" r:id="rId3"/>
    <p:sldId id="308" r:id="rId5"/>
    <p:sldId id="281" r:id="rId6"/>
    <p:sldId id="282" r:id="rId7"/>
    <p:sldId id="309" r:id="rId8"/>
    <p:sldId id="261" r:id="rId9"/>
    <p:sldId id="269" r:id="rId10"/>
    <p:sldId id="270" r:id="rId11"/>
    <p:sldId id="310" r:id="rId12"/>
    <p:sldId id="272" r:id="rId13"/>
    <p:sldId id="273" r:id="rId14"/>
    <p:sldId id="319" r:id="rId15"/>
    <p:sldId id="320" r:id="rId16"/>
    <p:sldId id="321" r:id="rId17"/>
    <p:sldId id="279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60" y="10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1CD230-222A-40FF-8BCF-081E040AAD9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F1402D-5B37-439D-9930-BC5E5BB579A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F1402D-5B37-439D-9930-BC5E5BB579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F1402D-5B37-439D-9930-BC5E5BB579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F1402D-5B37-439D-9930-BC5E5BB579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0F24FF-5984-448E-9098-3081D4E4C118}" type="slidenum">
              <a:rPr lang="zh-CN" alt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F1402D-5B37-439D-9930-BC5E5BB579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F1402D-5B37-439D-9930-BC5E5BB579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F1402D-5B37-439D-9930-BC5E5BB579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F1402D-5B37-439D-9930-BC5E5BB579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F1402D-5B37-439D-9930-BC5E5BB579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F1402D-5B37-439D-9930-BC5E5BB579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F1402D-5B37-439D-9930-BC5E5BB579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F1402D-5B37-439D-9930-BC5E5BB579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 bwMode="auto"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548218" y="3032125"/>
            <a:ext cx="10636249" cy="914400"/>
          </a:xfrm>
        </p:spPr>
        <p:txBody>
          <a:bodyPr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noProof="0" dirty="0" smtClean="0">
                <a:sym typeface="Arial" panose="020B0604020202020204" pitchFamily="34" charset="0"/>
              </a:rPr>
              <a:t>编辑标题</a:t>
            </a:r>
            <a:endParaRPr lang="zh-CN" noProof="0" dirty="0" smtClean="0">
              <a:sym typeface="Arial" panose="020B0604020202020204" pitchFamily="34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8218" y="3994151"/>
            <a:ext cx="10636249" cy="517525"/>
          </a:xfrm>
        </p:spPr>
        <p:txBody>
          <a:bodyPr/>
          <a:lstStyle>
            <a:lvl1pPr marL="0" indent="0">
              <a:buFontTx/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noProof="0" smtClean="0">
                <a:sym typeface="Arial" panose="020B0604020202020204" pitchFamily="34" charset="0"/>
              </a:rPr>
              <a:t>单击此处编辑母版副标题样式</a:t>
            </a:r>
            <a:endParaRPr lang="zh-CN" noProof="0" smtClean="0">
              <a:sym typeface="Arial" panose="020B0604020202020204" pitchFamily="34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093A-0132-4EA6-B8B7-7996DCAE37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91D5-4D8D-4982-A5C4-226E8C99C7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093A-0132-4EA6-B8B7-7996DCAE37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91D5-4D8D-4982-A5C4-226E8C99C721}" type="slidenum">
              <a:rPr lang="zh-CN" altLang="en-US" smtClean="0"/>
            </a:fld>
            <a:endParaRPr lang="zh-CN" altLang="en-US"/>
          </a:p>
        </p:txBody>
      </p:sp>
      <p:sp>
        <p:nvSpPr>
          <p:cNvPr id="6" name="内容占位符 6"/>
          <p:cNvSpPr>
            <a:spLocks noGrp="1"/>
          </p:cNvSpPr>
          <p:nvPr>
            <p:ph sz="quarter" idx="13"/>
          </p:nvPr>
        </p:nvSpPr>
        <p:spPr>
          <a:xfrm>
            <a:off x="838200" y="1551214"/>
            <a:ext cx="8958943" cy="4436836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419680" y="1196752"/>
            <a:ext cx="7809201" cy="640800"/>
          </a:xfrm>
        </p:spPr>
        <p:txBody>
          <a:bodyPr anchor="b"/>
          <a:lstStyle>
            <a:lvl1pPr>
              <a:defRPr sz="36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" name="文本占位符 2"/>
          <p:cNvSpPr>
            <a:spLocks noGrp="1"/>
          </p:cNvSpPr>
          <p:nvPr>
            <p:ph type="body" idx="1"/>
          </p:nvPr>
        </p:nvSpPr>
        <p:spPr>
          <a:xfrm>
            <a:off x="3023659" y="2060848"/>
            <a:ext cx="6336000" cy="4172400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2400"/>
            </a:lvl1pPr>
            <a:lvl2pPr marL="800100" indent="-342900">
              <a:buFont typeface="Arial" panose="020B0604020202020204" pitchFamily="34" charset="0"/>
              <a:buChar char="•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800"/>
            </a:lvl3pPr>
            <a:lvl4pPr marL="1657350" indent="-285750">
              <a:buFont typeface="Arial" panose="020B0604020202020204" pitchFamily="34" charset="0"/>
              <a:buChar char="•"/>
              <a:defRPr sz="1800"/>
            </a:lvl4pPr>
            <a:lvl5pPr marL="2114550" indent="-285750">
              <a:buFont typeface="Arial" panose="020B0604020202020204" pitchFamily="34" charset="0"/>
              <a:buChar char="•"/>
              <a:defRPr sz="18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zh-CN" dirty="0" smtClean="0">
                <a:sym typeface="Arial" panose="020B0604020202020204" pitchFamily="34" charset="0"/>
              </a:rPr>
              <a:t>单击此处编辑母版文本样式</a:t>
            </a:r>
            <a:endParaRPr lang="zh-CN" altLang="zh-CN" dirty="0" smtClean="0">
              <a:sym typeface="Arial" panose="020B0604020202020204" pitchFamily="34" charset="0"/>
            </a:endParaRPr>
          </a:p>
          <a:p>
            <a:pPr lvl="1"/>
            <a:r>
              <a:rPr lang="zh-CN" altLang="zh-CN" dirty="0" smtClean="0">
                <a:sym typeface="Arial" panose="020B0604020202020204" pitchFamily="34" charset="0"/>
              </a:rPr>
              <a:t>第二级</a:t>
            </a:r>
            <a:endParaRPr lang="zh-CN" altLang="zh-CN" dirty="0" smtClean="0">
              <a:sym typeface="Arial" panose="020B0604020202020204" pitchFamily="34" charset="0"/>
            </a:endParaRPr>
          </a:p>
          <a:p>
            <a:pPr lvl="2"/>
            <a:r>
              <a:rPr lang="zh-CN" altLang="zh-CN" dirty="0" smtClean="0">
                <a:sym typeface="Arial" panose="020B0604020202020204" pitchFamily="34" charset="0"/>
              </a:rPr>
              <a:t>第三级</a:t>
            </a:r>
            <a:endParaRPr lang="zh-CN" altLang="zh-CN" dirty="0" smtClean="0">
              <a:sym typeface="Arial" panose="020B0604020202020204" pitchFamily="34" charset="0"/>
            </a:endParaRPr>
          </a:p>
          <a:p>
            <a:pPr lvl="3"/>
            <a:r>
              <a:rPr lang="zh-CN" altLang="zh-CN" dirty="0" smtClean="0">
                <a:sym typeface="Arial" panose="020B0604020202020204" pitchFamily="34" charset="0"/>
              </a:rPr>
              <a:t>第四级</a:t>
            </a:r>
            <a:endParaRPr lang="zh-CN" altLang="zh-CN" dirty="0" smtClean="0">
              <a:sym typeface="Arial" panose="020B0604020202020204" pitchFamily="34" charset="0"/>
            </a:endParaRPr>
          </a:p>
          <a:p>
            <a:pPr lvl="4"/>
            <a:r>
              <a:rPr lang="zh-CN" altLang="zh-CN" dirty="0" smtClean="0">
                <a:sym typeface="Arial" panose="020B0604020202020204" pitchFamily="34" charset="0"/>
              </a:rPr>
              <a:t>第五级</a:t>
            </a:r>
            <a:endParaRPr lang="zh-CN" altLang="zh-CN" dirty="0" smtClean="0">
              <a:sym typeface="Arial" panose="020B0604020202020204" pitchFamily="34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093A-0132-4EA6-B8B7-7996DCAE37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91D5-4D8D-4982-A5C4-226E8C99C7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55573" y="2492896"/>
            <a:ext cx="7996800" cy="1720920"/>
          </a:xfrm>
        </p:spPr>
        <p:txBody>
          <a:bodyPr anchor="b"/>
          <a:lstStyle>
            <a:lvl1pPr algn="ctr">
              <a:defRPr sz="36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55573" y="4213817"/>
            <a:ext cx="7996800" cy="1159400"/>
          </a:xfrm>
        </p:spPr>
        <p:txBody>
          <a:bodyPr/>
          <a:lstStyle>
            <a:lvl1pPr marL="0" indent="0" algn="ctr">
              <a:buFontTx/>
              <a:buNone/>
              <a:defRPr sz="2800"/>
            </a:lvl1pPr>
          </a:lstStyle>
          <a:p>
            <a:pPr lvl="0"/>
            <a:r>
              <a:rPr lang="zh-CN" noProof="0" dirty="0" smtClean="0">
                <a:sym typeface="Arial" panose="020B0604020202020204" pitchFamily="34" charset="0"/>
              </a:rPr>
              <a:t>单击此处编辑母版副标题样式</a:t>
            </a:r>
            <a:endParaRPr lang="zh-CN" noProof="0" dirty="0" smtClean="0">
              <a:sym typeface="Arial" panose="020B0604020202020204" pitchFamily="34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093A-0132-4EA6-B8B7-7996DCAE37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91D5-4D8D-4982-A5C4-226E8C99C7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19680" y="1204024"/>
            <a:ext cx="7996800" cy="6408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727989" y="2136920"/>
            <a:ext cx="4272000" cy="417240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32512" y="2136920"/>
            <a:ext cx="4272000" cy="417240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093A-0132-4EA6-B8B7-7996DCAE37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91D5-4D8D-4982-A5C4-226E8C99C7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093A-0132-4EA6-B8B7-7996DCAE37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91D5-4D8D-4982-A5C4-226E8C99C7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585806" y="3387725"/>
            <a:ext cx="11020391" cy="558800"/>
          </a:xfrm>
        </p:spPr>
        <p:txBody>
          <a:bodyPr/>
          <a:lstStyle>
            <a:lvl1pPr algn="ctr"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noProof="0" dirty="0" smtClean="0">
                <a:sym typeface="Arial" panose="020B0604020202020204" pitchFamily="34" charset="0"/>
              </a:rPr>
              <a:t>单击此处编辑标题</a:t>
            </a:r>
            <a:endParaRPr lang="zh-CN" noProof="0" dirty="0" smtClean="0">
              <a:sym typeface="Arial" panose="020B0604020202020204" pitchFamily="34" charset="0"/>
            </a:endParaRP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55490" y="3994151"/>
            <a:ext cx="10081021" cy="442962"/>
          </a:xfrm>
        </p:spPr>
        <p:txBody>
          <a:bodyPr/>
          <a:lstStyle>
            <a:lvl1pPr marL="0" indent="0" algn="ctr">
              <a:buFontTx/>
              <a:buNone/>
              <a:defRPr sz="1800"/>
            </a:lvl1pPr>
          </a:lstStyle>
          <a:p>
            <a:pPr lvl="0"/>
            <a:r>
              <a:rPr lang="zh-CN" noProof="0" smtClean="0">
                <a:sym typeface="Arial" panose="020B0604020202020204" pitchFamily="34" charset="0"/>
              </a:rPr>
              <a:t>单击此处编辑母版副标题样式</a:t>
            </a:r>
            <a:endParaRPr lang="zh-CN" noProof="0" smtClean="0">
              <a:sym typeface="Arial" panose="020B0604020202020204" pitchFamily="34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093A-0132-4EA6-B8B7-7996DCAE37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91D5-4D8D-4982-A5C4-226E8C99C721}" type="slidenum">
              <a:rPr lang="zh-CN" altLang="en-US" smtClean="0"/>
            </a:fld>
            <a:endParaRPr lang="zh-CN" altLang="en-US"/>
          </a:p>
        </p:txBody>
      </p:sp>
      <p:grpSp>
        <p:nvGrpSpPr>
          <p:cNvPr id="11" name="Group 5"/>
          <p:cNvGrpSpPr/>
          <p:nvPr userDrawn="1">
            <p:custDataLst>
              <p:tags r:id="rId2"/>
            </p:custDataLst>
          </p:nvPr>
        </p:nvGrpSpPr>
        <p:grpSpPr bwMode="auto">
          <a:xfrm>
            <a:off x="5292343" y="2074913"/>
            <a:ext cx="1607315" cy="1265186"/>
            <a:chOff x="0" y="0"/>
            <a:chExt cx="1750" cy="1377"/>
          </a:xfrm>
        </p:grpSpPr>
        <p:sp>
          <p:nvSpPr>
            <p:cNvPr id="12" name="AutoShape 3" descr="#wm#_3_24_*Z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0" y="457"/>
              <a:ext cx="1110" cy="920"/>
            </a:xfrm>
            <a:prstGeom prst="hexagon">
              <a:avLst>
                <a:gd name="adj" fmla="val 30163"/>
                <a:gd name="vf" fmla="val 115470"/>
              </a:avLst>
            </a:prstGeom>
            <a:solidFill>
              <a:srgbClr val="EFDB6D">
                <a:alpha val="59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norm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SimHei" panose="02010609060101010101" pitchFamily="49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SimHei" panose="02010609060101010101" pitchFamily="49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SimHei" panose="02010609060101010101" pitchFamily="49" charset="-12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SimHei" panose="02010609060101010101" pitchFamily="49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SimHei" panose="02010609060101010101" pitchFamily="49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SimHei" panose="02010609060101010101" pitchFamily="49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SimHei" panose="02010609060101010101" pitchFamily="49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SimHei" panose="02010609060101010101" pitchFamily="49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SimHei" panose="02010609060101010101" pitchFamily="49" charset="-122"/>
                  <a:sym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>
                <a:solidFill>
                  <a:schemeClr val="tx1"/>
                </a:solidFill>
              </a:endParaRPr>
            </a:p>
          </p:txBody>
        </p:sp>
        <p:sp>
          <p:nvSpPr>
            <p:cNvPr id="13" name="AutoShape 6" descr="#wm#_3_24_*Z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10" y="0"/>
              <a:ext cx="1110" cy="917"/>
            </a:xfrm>
            <a:prstGeom prst="hexagon">
              <a:avLst>
                <a:gd name="adj" fmla="val 30262"/>
                <a:gd name="vf" fmla="val 115470"/>
              </a:avLst>
            </a:prstGeom>
            <a:solidFill>
              <a:srgbClr val="EFDB6D">
                <a:alpha val="59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norm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SimHei" panose="02010609060101010101" pitchFamily="49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SimHei" panose="02010609060101010101" pitchFamily="49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SimHei" panose="02010609060101010101" pitchFamily="49" charset="-12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SimHei" panose="02010609060101010101" pitchFamily="49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SimHei" panose="02010609060101010101" pitchFamily="49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SimHei" panose="02010609060101010101" pitchFamily="49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SimHei" panose="02010609060101010101" pitchFamily="49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SimHei" panose="02010609060101010101" pitchFamily="49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SimHei" panose="02010609060101010101" pitchFamily="49" charset="-122"/>
                  <a:sym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>
                <a:solidFill>
                  <a:schemeClr val="tx1"/>
                </a:solidFill>
              </a:endParaRPr>
            </a:p>
          </p:txBody>
        </p:sp>
        <p:sp>
          <p:nvSpPr>
            <p:cNvPr id="14" name="AutoShape 7" descr="#wm#_3_24_*Z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640" y="450"/>
              <a:ext cx="1110" cy="917"/>
            </a:xfrm>
            <a:prstGeom prst="hexagon">
              <a:avLst>
                <a:gd name="adj" fmla="val 30262"/>
                <a:gd name="vf" fmla="val 115470"/>
              </a:avLst>
            </a:prstGeom>
            <a:solidFill>
              <a:srgbClr val="EFDB6D">
                <a:alpha val="59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norm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SimHei" panose="02010609060101010101" pitchFamily="49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SimHei" panose="02010609060101010101" pitchFamily="49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SimHei" panose="02010609060101010101" pitchFamily="49" charset="-12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SimHei" panose="02010609060101010101" pitchFamily="49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SimHei" panose="02010609060101010101" pitchFamily="49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SimHei" panose="02010609060101010101" pitchFamily="49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SimHei" panose="02010609060101010101" pitchFamily="49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SimHei" panose="02010609060101010101" pitchFamily="49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SimHei" panose="02010609060101010101" pitchFamily="49" charset="-122"/>
                  <a:sym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093A-0132-4EA6-B8B7-7996DCAE37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91D5-4D8D-4982-A5C4-226E8C99C7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6" y="548768"/>
            <a:ext cx="7313084" cy="792000"/>
          </a:xfrm>
        </p:spPr>
        <p:txBody>
          <a:bodyPr anchor="b"/>
          <a:lstStyle>
            <a:lvl1pPr>
              <a:defRPr sz="3600">
                <a:latin typeface="+mj-lt"/>
                <a:ea typeface="+mj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992719" y="1784656"/>
            <a:ext cx="3016800" cy="451335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6" y="1772816"/>
            <a:ext cx="5947942" cy="45252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093A-0132-4EA6-B8B7-7996DCAE37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91D5-4D8D-4982-A5C4-226E8C99C7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1240971"/>
            <a:ext cx="2514600" cy="484233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240971"/>
            <a:ext cx="7797800" cy="4842330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093A-0132-4EA6-B8B7-7996DCAE37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91D5-4D8D-4982-A5C4-226E8C99C7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6.xml"/><Relationship Id="rId12" Type="http://schemas.openxmlformats.org/officeDocument/2006/relationships/tags" Target="../tags/tag5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  <p:custDataLst>
              <p:tags r:id="rId12"/>
            </p:custDataLst>
          </p:nvPr>
        </p:nvSpPr>
        <p:spPr bwMode="auto">
          <a:xfrm>
            <a:off x="838199" y="1143766"/>
            <a:ext cx="7772401" cy="940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lvl="0"/>
            <a:r>
              <a:rPr lang="zh-CN" smtClean="0">
                <a:sym typeface="Arial" panose="020B0604020202020204" pitchFamily="34" charset="0"/>
              </a:rPr>
              <a:t>单击此处编辑母版标题样式</a:t>
            </a:r>
            <a:endParaRPr lang="zh-CN" smtClean="0">
              <a:sym typeface="Arial" panose="020B0604020202020204" pitchFamily="34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838200" y="2220686"/>
            <a:ext cx="9693729" cy="3862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lvl="0"/>
            <a:r>
              <a:rPr lang="zh-CN" dirty="0" smtClean="0">
                <a:sym typeface="Arial" panose="020B0604020202020204" pitchFamily="34" charset="0"/>
              </a:rPr>
              <a:t>单击此处编辑母版文本样式</a:t>
            </a:r>
            <a:endParaRPr lang="zh-CN" dirty="0" smtClean="0">
              <a:sym typeface="Arial" panose="020B0604020202020204" pitchFamily="34" charset="0"/>
            </a:endParaRPr>
          </a:p>
          <a:p>
            <a:pPr lvl="1"/>
            <a:r>
              <a:rPr lang="zh-CN" dirty="0" smtClean="0">
                <a:sym typeface="Arial" panose="020B0604020202020204" pitchFamily="34" charset="0"/>
              </a:rPr>
              <a:t>第二级</a:t>
            </a:r>
            <a:endParaRPr lang="zh-CN" dirty="0" smtClean="0">
              <a:sym typeface="Arial" panose="020B0604020202020204" pitchFamily="34" charset="0"/>
            </a:endParaRPr>
          </a:p>
          <a:p>
            <a:pPr lvl="2"/>
            <a:r>
              <a:rPr lang="zh-CN" dirty="0" smtClean="0">
                <a:sym typeface="Arial" panose="020B0604020202020204" pitchFamily="34" charset="0"/>
              </a:rPr>
              <a:t>第三级</a:t>
            </a:r>
            <a:endParaRPr lang="zh-CN" dirty="0" smtClean="0">
              <a:sym typeface="Arial" panose="020B0604020202020204" pitchFamily="34" charset="0"/>
            </a:endParaRPr>
          </a:p>
          <a:p>
            <a:pPr lvl="3"/>
            <a:r>
              <a:rPr lang="zh-CN" dirty="0" smtClean="0">
                <a:sym typeface="Arial" panose="020B0604020202020204" pitchFamily="34" charset="0"/>
              </a:rPr>
              <a:t>第四级</a:t>
            </a:r>
            <a:endParaRPr lang="zh-CN" dirty="0" smtClean="0">
              <a:sym typeface="Arial" panose="020B0604020202020204" pitchFamily="34" charset="0"/>
            </a:endParaRPr>
          </a:p>
          <a:p>
            <a:pPr lvl="4"/>
            <a:r>
              <a:rPr lang="zh-CN" dirty="0" smtClean="0">
                <a:sym typeface="Arial" panose="020B0604020202020204" pitchFamily="34" charset="0"/>
              </a:rPr>
              <a:t>第五级</a:t>
            </a:r>
            <a:endParaRPr lang="zh-CN" dirty="0" smtClean="0">
              <a:sym typeface="Arial" panose="020B0604020202020204" pitchFamily="34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1093A-0132-4EA6-B8B7-7996DCAE37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691D5-4D8D-4982-A5C4-226E8C99C72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F0DB6E"/>
          </a:solidFill>
          <a:latin typeface="Arial" panose="020B0604020202020204" pitchFamily="34" charset="0"/>
          <a:ea typeface="SimHei" panose="02010609060101010101" pitchFamily="49" charset="-122"/>
          <a:cs typeface="+mj-cs"/>
          <a:sym typeface="Arial" panose="020B0604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F0DB6E"/>
          </a:solidFill>
          <a:latin typeface="Arial" panose="020B0604020202020204" pitchFamily="34" charset="0"/>
          <a:ea typeface="SimHei" panose="02010609060101010101" pitchFamily="49" charset="-122"/>
          <a:sym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F0DB6E"/>
          </a:solidFill>
          <a:latin typeface="Arial" panose="020B0604020202020204" pitchFamily="34" charset="0"/>
          <a:ea typeface="SimHei" panose="02010609060101010101" pitchFamily="49" charset="-122"/>
          <a:sym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F0DB6E"/>
          </a:solidFill>
          <a:latin typeface="Arial" panose="020B0604020202020204" pitchFamily="34" charset="0"/>
          <a:ea typeface="SimHei" panose="02010609060101010101" pitchFamily="49" charset="-122"/>
          <a:sym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F0DB6E"/>
          </a:solidFill>
          <a:latin typeface="Arial" panose="020B0604020202020204" pitchFamily="34" charset="0"/>
          <a:ea typeface="SimHei" panose="02010609060101010101" pitchFamily="49" charset="-122"/>
          <a:sym typeface="Arial" panose="020B060402020202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F0DB6E"/>
          </a:solidFill>
          <a:latin typeface="Arial" panose="020B0604020202020204" pitchFamily="34" charset="0"/>
          <a:ea typeface="SimHei" panose="02010609060101010101" pitchFamily="49" charset="-122"/>
          <a:sym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F0DB6E"/>
          </a:solidFill>
          <a:latin typeface="Arial" panose="020B0604020202020204" pitchFamily="34" charset="0"/>
          <a:ea typeface="SimHei" panose="02010609060101010101" pitchFamily="49" charset="-122"/>
          <a:sym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F0DB6E"/>
          </a:solidFill>
          <a:latin typeface="Arial" panose="020B0604020202020204" pitchFamily="34" charset="0"/>
          <a:ea typeface="SimHei" panose="02010609060101010101" pitchFamily="49" charset="-122"/>
          <a:sym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F0DB6E"/>
          </a:solidFill>
          <a:latin typeface="Arial" panose="020B0604020202020204" pitchFamily="34" charset="0"/>
          <a:ea typeface="SimHei" panose="02010609060101010101" pitchFamily="49" charset="-122"/>
          <a:sym typeface="Arial" panose="020B0604020202020204" pitchFamily="34" charset="0"/>
        </a:defRPr>
      </a:lvl9pPr>
    </p:titleStyle>
    <p:bodyStyle>
      <a:lvl1pPr marL="3175" indent="-3175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SimHei" panose="02010609060101010101" pitchFamily="49" charset="-122"/>
          <a:cs typeface="+mn-cs"/>
          <a:sym typeface="Arial" panose="020B060402020202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SimHei" panose="02010609060101010101" pitchFamily="49" charset="-122"/>
          <a:cs typeface="+mn-cs"/>
          <a:sym typeface="Arial" panose="020B0604020202020204" pitchFamily="34" charset="0"/>
        </a:defRPr>
      </a:lvl2pPr>
      <a:lvl3pPr marL="12001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Arial" panose="020B0604020202020204" pitchFamily="34" charset="0"/>
          <a:ea typeface="SimHei" panose="02010609060101010101" pitchFamily="49" charset="-122"/>
          <a:cs typeface="+mn-cs"/>
          <a:sym typeface="Arial" panose="020B0604020202020204" pitchFamily="34" charset="0"/>
        </a:defRPr>
      </a:lvl3pPr>
      <a:lvl4pPr marL="16573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Arial" panose="020B0604020202020204" pitchFamily="34" charset="0"/>
          <a:ea typeface="SimHei" panose="02010609060101010101" pitchFamily="49" charset="-122"/>
          <a:cs typeface="+mn-cs"/>
          <a:sym typeface="Arial" panose="020B0604020202020204" pitchFamily="34" charset="0"/>
        </a:defRPr>
      </a:lvl4pPr>
      <a:lvl5pPr marL="21145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Arial" panose="020B0604020202020204" pitchFamily="34" charset="0"/>
          <a:ea typeface="SimHei" panose="02010609060101010101" pitchFamily="49" charset="-122"/>
          <a:cs typeface="+mn-cs"/>
          <a:sym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10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80.xml"/><Relationship Id="rId8" Type="http://schemas.openxmlformats.org/officeDocument/2006/relationships/tags" Target="../tags/tag79.xml"/><Relationship Id="rId7" Type="http://schemas.openxmlformats.org/officeDocument/2006/relationships/tags" Target="../tags/tag78.xml"/><Relationship Id="rId6" Type="http://schemas.openxmlformats.org/officeDocument/2006/relationships/tags" Target="../tags/tag77.xml"/><Relationship Id="rId5" Type="http://schemas.openxmlformats.org/officeDocument/2006/relationships/tags" Target="../tags/tag76.xml"/><Relationship Id="rId4" Type="http://schemas.openxmlformats.org/officeDocument/2006/relationships/tags" Target="../tags/tag75.xml"/><Relationship Id="rId3" Type="http://schemas.openxmlformats.org/officeDocument/2006/relationships/tags" Target="../tags/tag74.xml"/><Relationship Id="rId2" Type="http://schemas.openxmlformats.org/officeDocument/2006/relationships/tags" Target="../tags/tag73.xml"/><Relationship Id="rId15" Type="http://schemas.openxmlformats.org/officeDocument/2006/relationships/notesSlide" Target="../notesSlides/notesSlide10.xml"/><Relationship Id="rId14" Type="http://schemas.openxmlformats.org/officeDocument/2006/relationships/slideLayout" Target="../slideLayouts/slideLayout7.xml"/><Relationship Id="rId13" Type="http://schemas.openxmlformats.org/officeDocument/2006/relationships/tags" Target="../tags/tag84.xml"/><Relationship Id="rId12" Type="http://schemas.openxmlformats.org/officeDocument/2006/relationships/tags" Target="../tags/tag83.xml"/><Relationship Id="rId11" Type="http://schemas.openxmlformats.org/officeDocument/2006/relationships/tags" Target="../tags/tag82.xml"/><Relationship Id="rId10" Type="http://schemas.openxmlformats.org/officeDocument/2006/relationships/tags" Target="../tags/tag81.xml"/><Relationship Id="rId1" Type="http://schemas.openxmlformats.org/officeDocument/2006/relationships/tags" Target="../tags/tag72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93.xml"/><Relationship Id="rId8" Type="http://schemas.openxmlformats.org/officeDocument/2006/relationships/tags" Target="../tags/tag92.xml"/><Relationship Id="rId7" Type="http://schemas.openxmlformats.org/officeDocument/2006/relationships/tags" Target="../tags/tag91.xml"/><Relationship Id="rId6" Type="http://schemas.openxmlformats.org/officeDocument/2006/relationships/tags" Target="../tags/tag90.xml"/><Relationship Id="rId5" Type="http://schemas.openxmlformats.org/officeDocument/2006/relationships/tags" Target="../tags/tag89.xml"/><Relationship Id="rId4" Type="http://schemas.openxmlformats.org/officeDocument/2006/relationships/tags" Target="../tags/tag88.xml"/><Relationship Id="rId3" Type="http://schemas.openxmlformats.org/officeDocument/2006/relationships/tags" Target="../tags/tag87.xml"/><Relationship Id="rId2" Type="http://schemas.openxmlformats.org/officeDocument/2006/relationships/tags" Target="../tags/tag86.xml"/><Relationship Id="rId17" Type="http://schemas.openxmlformats.org/officeDocument/2006/relationships/notesSlide" Target="../notesSlides/notesSlide11.xml"/><Relationship Id="rId16" Type="http://schemas.openxmlformats.org/officeDocument/2006/relationships/slideLayout" Target="../slideLayouts/slideLayout7.xml"/><Relationship Id="rId15" Type="http://schemas.openxmlformats.org/officeDocument/2006/relationships/tags" Target="../tags/tag99.xml"/><Relationship Id="rId14" Type="http://schemas.openxmlformats.org/officeDocument/2006/relationships/tags" Target="../tags/tag98.xml"/><Relationship Id="rId13" Type="http://schemas.openxmlformats.org/officeDocument/2006/relationships/tags" Target="../tags/tag97.xml"/><Relationship Id="rId12" Type="http://schemas.openxmlformats.org/officeDocument/2006/relationships/tags" Target="../tags/tag96.xml"/><Relationship Id="rId11" Type="http://schemas.openxmlformats.org/officeDocument/2006/relationships/tags" Target="../tags/tag95.xml"/><Relationship Id="rId10" Type="http://schemas.openxmlformats.org/officeDocument/2006/relationships/tags" Target="../tags/tag94.xml"/><Relationship Id="rId1" Type="http://schemas.openxmlformats.org/officeDocument/2006/relationships/tags" Target="../tags/tag85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jpe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6.xml"/><Relationship Id="rId3" Type="http://schemas.openxmlformats.org/officeDocument/2006/relationships/tags" Target="../tags/tag102.xml"/><Relationship Id="rId2" Type="http://schemas.openxmlformats.org/officeDocument/2006/relationships/tags" Target="../tags/tag101.xml"/><Relationship Id="rId1" Type="http://schemas.openxmlformats.org/officeDocument/2006/relationships/tags" Target="../tags/tag100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3.xml"/><Relationship Id="rId3" Type="http://schemas.openxmlformats.org/officeDocument/2006/relationships/image" Target="../media/image3.jpeg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23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32.xml"/><Relationship Id="rId8" Type="http://schemas.openxmlformats.org/officeDocument/2006/relationships/tags" Target="../tags/tag31.xml"/><Relationship Id="rId7" Type="http://schemas.openxmlformats.org/officeDocument/2006/relationships/tags" Target="../tags/tag30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3" Type="http://schemas.openxmlformats.org/officeDocument/2006/relationships/notesSlide" Target="../notesSlides/notesSlide6.xml"/><Relationship Id="rId22" Type="http://schemas.openxmlformats.org/officeDocument/2006/relationships/slideLayout" Target="../slideLayouts/slideLayout7.xml"/><Relationship Id="rId21" Type="http://schemas.openxmlformats.org/officeDocument/2006/relationships/tags" Target="../tags/tag44.xml"/><Relationship Id="rId20" Type="http://schemas.openxmlformats.org/officeDocument/2006/relationships/tags" Target="../tags/tag43.xml"/><Relationship Id="rId2" Type="http://schemas.openxmlformats.org/officeDocument/2006/relationships/tags" Target="../tags/tag25.xml"/><Relationship Id="rId19" Type="http://schemas.openxmlformats.org/officeDocument/2006/relationships/tags" Target="../tags/tag42.xml"/><Relationship Id="rId18" Type="http://schemas.openxmlformats.org/officeDocument/2006/relationships/tags" Target="../tags/tag41.xml"/><Relationship Id="rId17" Type="http://schemas.openxmlformats.org/officeDocument/2006/relationships/tags" Target="../tags/tag40.xml"/><Relationship Id="rId16" Type="http://schemas.openxmlformats.org/officeDocument/2006/relationships/tags" Target="../tags/tag39.xml"/><Relationship Id="rId15" Type="http://schemas.openxmlformats.org/officeDocument/2006/relationships/tags" Target="../tags/tag38.xml"/><Relationship Id="rId14" Type="http://schemas.openxmlformats.org/officeDocument/2006/relationships/tags" Target="../tags/tag37.xml"/><Relationship Id="rId13" Type="http://schemas.openxmlformats.org/officeDocument/2006/relationships/tags" Target="../tags/tag36.xml"/><Relationship Id="rId12" Type="http://schemas.openxmlformats.org/officeDocument/2006/relationships/tags" Target="../tags/tag35.xml"/><Relationship Id="rId11" Type="http://schemas.openxmlformats.org/officeDocument/2006/relationships/tags" Target="../tags/tag34.xml"/><Relationship Id="rId10" Type="http://schemas.openxmlformats.org/officeDocument/2006/relationships/tags" Target="../tags/tag33.xml"/><Relationship Id="rId1" Type="http://schemas.openxmlformats.org/officeDocument/2006/relationships/tags" Target="../tags/tag24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7.x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51.xml"/><Relationship Id="rId6" Type="http://schemas.openxmlformats.org/officeDocument/2006/relationships/tags" Target="../tags/tag50.xml"/><Relationship Id="rId5" Type="http://schemas.openxmlformats.org/officeDocument/2006/relationships/tags" Target="../tags/tag49.xml"/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tags" Target="../tags/tag45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60.xml"/><Relationship Id="rId8" Type="http://schemas.openxmlformats.org/officeDocument/2006/relationships/tags" Target="../tags/tag59.xml"/><Relationship Id="rId7" Type="http://schemas.openxmlformats.org/officeDocument/2006/relationships/tags" Target="../tags/tag58.xml"/><Relationship Id="rId6" Type="http://schemas.openxmlformats.org/officeDocument/2006/relationships/tags" Target="../tags/tag57.xml"/><Relationship Id="rId5" Type="http://schemas.openxmlformats.org/officeDocument/2006/relationships/tags" Target="../tags/tag56.xml"/><Relationship Id="rId4" Type="http://schemas.openxmlformats.org/officeDocument/2006/relationships/tags" Target="../tags/tag55.xml"/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1" Type="http://schemas.openxmlformats.org/officeDocument/2006/relationships/notesSlide" Target="../notesSlides/notesSlide8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52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69.xml"/><Relationship Id="rId8" Type="http://schemas.openxmlformats.org/officeDocument/2006/relationships/tags" Target="../tags/tag68.xml"/><Relationship Id="rId7" Type="http://schemas.openxmlformats.org/officeDocument/2006/relationships/tags" Target="../tags/tag67.xml"/><Relationship Id="rId6" Type="http://schemas.openxmlformats.org/officeDocument/2006/relationships/tags" Target="../tags/tag66.xml"/><Relationship Id="rId5" Type="http://schemas.openxmlformats.org/officeDocument/2006/relationships/tags" Target="../tags/tag65.xml"/><Relationship Id="rId4" Type="http://schemas.openxmlformats.org/officeDocument/2006/relationships/tags" Target="../tags/tag64.xml"/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3" Type="http://schemas.openxmlformats.org/officeDocument/2006/relationships/notesSlide" Target="../notesSlides/notesSlide9.xml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71.xml"/><Relationship Id="rId10" Type="http://schemas.openxmlformats.org/officeDocument/2006/relationships/tags" Target="../tags/tag70.xml"/><Relationship Id="rId1" Type="http://schemas.openxmlformats.org/officeDocument/2006/relationships/tags" Target="../tags/tag6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en-US" altLang="zh-CN" dirty="0" smtClean="0">
                <a:latin typeface="+mj-lt"/>
                <a:ea typeface="+mj-ea"/>
              </a:rPr>
              <a:t>Real-time data from Classroom</a:t>
            </a:r>
            <a:endParaRPr lang="en-US" altLang="zh-CN" dirty="0" smtClean="0">
              <a:latin typeface="+mj-lt"/>
              <a:ea typeface="+mj-ea"/>
            </a:endParaRP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dirty="0" smtClean="0">
                <a:latin typeface="+mn-lt"/>
                <a:ea typeface="+mn-ea"/>
              </a:rPr>
              <a:t>Challenge 2- Brac Education Program</a:t>
            </a:r>
            <a:endParaRPr lang="en-US" altLang="zh-CN" dirty="0" smtClean="0">
              <a:latin typeface="+mn-lt"/>
              <a:ea typeface="+mn-ea"/>
            </a:endParaRP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48005" y="4578985"/>
            <a:ext cx="5470525" cy="1772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 lnSpcReduction="20000"/>
          </a:bodyPr>
          <a:lstStyle>
            <a:defPPr>
              <a:defRPr lang="zh-CN"/>
            </a:defPPr>
            <a:lvl1pPr eaLnBrk="1" hangingPunct="1">
              <a:buFontTx/>
              <a:buNone/>
              <a:defRPr sz="2800">
                <a:solidFill>
                  <a:schemeClr val="bg2"/>
                </a:solidFill>
                <a:latin typeface="+mn-lt"/>
                <a:ea typeface="+mn-ea"/>
              </a:defRPr>
            </a:lvl1pPr>
            <a:lvl2pPr marL="742950" indent="-285750" algn="ctr">
              <a:spcBef>
                <a:spcPct val="20000"/>
              </a:spcBef>
              <a:defRPr>
                <a:solidFill>
                  <a:schemeClr val="bg1"/>
                </a:solidFill>
              </a:defRPr>
            </a:lvl2pPr>
            <a:lvl3pPr marL="1143000" indent="-228600" algn="ctr">
              <a:spcBef>
                <a:spcPct val="20000"/>
              </a:spcBef>
              <a:defRPr>
                <a:solidFill>
                  <a:schemeClr val="bg1"/>
                </a:solidFill>
              </a:defRPr>
            </a:lvl3pPr>
            <a:lvl4pPr marL="1600200" indent="-228600" algn="ctr">
              <a:spcBef>
                <a:spcPct val="20000"/>
              </a:spcBef>
              <a:defRPr>
                <a:solidFill>
                  <a:schemeClr val="bg1"/>
                </a:solidFill>
              </a:defRPr>
            </a:lvl4pPr>
            <a:lvl5pPr marL="2057400" indent="-228600" algn="ctr">
              <a:spcBef>
                <a:spcPct val="20000"/>
              </a:spcBef>
              <a:defRPr>
                <a:solidFill>
                  <a:schemeClr val="bg1"/>
                </a:solidFill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bg1"/>
                </a:solidFill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bg1"/>
                </a:solidFill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bg1"/>
                </a:solidFill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bg1"/>
                </a:solidFill>
              </a:defRPr>
            </a:lvl9pPr>
          </a:lstStyle>
          <a:p>
            <a:r>
              <a:rPr lang="en-US" altLang="zh-CN" b="1" i="1" dirty="0">
                <a:solidFill>
                  <a:srgbClr val="EFDB6D"/>
                </a:solidFill>
              </a:rPr>
              <a:t>Team- Shongshoptok</a:t>
            </a:r>
            <a:endParaRPr lang="en-US" altLang="zh-CN" b="1" i="1" dirty="0">
              <a:solidFill>
                <a:srgbClr val="EFDB6D"/>
              </a:solidFill>
            </a:endParaRPr>
          </a:p>
          <a:p>
            <a:endParaRPr lang="en-US" altLang="zh-CN" b="1" i="1" dirty="0">
              <a:solidFill>
                <a:srgbClr val="EFDB6D"/>
              </a:solidFill>
            </a:endParaRPr>
          </a:p>
          <a:p>
            <a:endParaRPr lang="en-US" altLang="zh-CN" sz="1800" b="1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altLang="zh-CN" sz="1800" b="1" dirty="0">
                <a:solidFill>
                  <a:schemeClr val="tx2">
                    <a:lumMod val="50000"/>
                  </a:schemeClr>
                </a:solidFill>
              </a:rPr>
              <a:t>Kishwara Sadia </a:t>
            </a:r>
            <a:endParaRPr lang="en-US" altLang="zh-CN" sz="1800" b="1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altLang="zh-CN" sz="1800" b="1" dirty="0">
                <a:solidFill>
                  <a:schemeClr val="tx2">
                    <a:lumMod val="50000"/>
                  </a:schemeClr>
                </a:solidFill>
              </a:rPr>
              <a:t>Albina Alam</a:t>
            </a:r>
            <a:endParaRPr lang="en-US" altLang="zh-CN" sz="1800" b="1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altLang="zh-CN" sz="1800" b="1" dirty="0">
                <a:solidFill>
                  <a:schemeClr val="tx2">
                    <a:lumMod val="50000"/>
                  </a:schemeClr>
                </a:solidFill>
              </a:rPr>
              <a:t>Rehnuma Reza Deepty</a:t>
            </a:r>
            <a:endParaRPr lang="en-US" altLang="zh-CN" b="1" i="1" dirty="0">
              <a:solidFill>
                <a:srgbClr val="EFDB6D"/>
              </a:solidFill>
            </a:endParaRPr>
          </a:p>
          <a:p>
            <a:endParaRPr lang="en-US" altLang="zh-CN" b="1" i="1" dirty="0">
              <a:solidFill>
                <a:srgbClr val="EFDB6D"/>
              </a:solidFill>
            </a:endParaRPr>
          </a:p>
          <a:p>
            <a:endParaRPr lang="en-US" altLang="zh-CN" b="1" i="1" dirty="0">
              <a:solidFill>
                <a:srgbClr val="EFDB6D"/>
              </a:solidFill>
            </a:endParaRPr>
          </a:p>
          <a:p>
            <a:endParaRPr lang="en-US" altLang="zh-CN" b="1" i="1" dirty="0">
              <a:solidFill>
                <a:srgbClr val="EFDB6D"/>
              </a:solidFill>
            </a:endParaRPr>
          </a:p>
          <a:p>
            <a:endParaRPr lang="en-US" altLang="zh-CN" b="1" i="1" dirty="0">
              <a:solidFill>
                <a:srgbClr val="EFDB6D"/>
              </a:solidFill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AutoShap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682876" y="1532611"/>
            <a:ext cx="850710" cy="699569"/>
          </a:xfrm>
          <a:prstGeom prst="hexagon">
            <a:avLst>
              <a:gd name="adj" fmla="val 30401"/>
              <a:gd name="vf" fmla="val 115470"/>
            </a:avLst>
          </a:prstGeom>
          <a:solidFill>
            <a:schemeClr val="tx1"/>
          </a:solidFill>
          <a:ln>
            <a:noFill/>
          </a:ln>
          <a:effectLst/>
        </p:spPr>
        <p:txBody>
          <a:bodyPr wrap="square" anchor="ctr">
            <a:normAutofit fontScale="90000" lnSpcReduction="10000"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zh-CN" sz="2800">
                <a:latin typeface="+mn-lt"/>
                <a:ea typeface="+mn-ea"/>
              </a:rPr>
              <a:t>1</a:t>
            </a:r>
            <a:endParaRPr lang="zh-CN" altLang="zh-CN" sz="2800">
              <a:latin typeface="+mn-lt"/>
              <a:ea typeface="+mn-ea"/>
            </a:endParaRPr>
          </a:p>
        </p:txBody>
      </p:sp>
      <p:sp>
        <p:nvSpPr>
          <p:cNvPr id="19460" name="AutoShap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682876" y="2483525"/>
            <a:ext cx="850710" cy="703887"/>
          </a:xfrm>
          <a:prstGeom prst="hexagon">
            <a:avLst>
              <a:gd name="adj" fmla="val 30215"/>
              <a:gd name="vf" fmla="val 115470"/>
            </a:avLst>
          </a:prstGeom>
          <a:solidFill>
            <a:schemeClr val="tx1"/>
          </a:solidFill>
          <a:ln>
            <a:noFill/>
          </a:ln>
          <a:effectLst/>
        </p:spPr>
        <p:txBody>
          <a:bodyPr wrap="square" anchor="ctr">
            <a:normAutofit fontScale="90000" lnSpcReduction="10000"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zh-CN" sz="2800">
                <a:latin typeface="+mn-lt"/>
                <a:ea typeface="+mn-ea"/>
              </a:rPr>
              <a:t>2</a:t>
            </a:r>
            <a:endParaRPr lang="zh-CN" altLang="zh-CN" sz="2800">
              <a:latin typeface="+mn-lt"/>
              <a:ea typeface="+mn-ea"/>
            </a:endParaRPr>
          </a:p>
        </p:txBody>
      </p:sp>
      <p:sp>
        <p:nvSpPr>
          <p:cNvPr id="19461" name="AutoShap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682876" y="3437610"/>
            <a:ext cx="850711" cy="701729"/>
          </a:xfrm>
          <a:prstGeom prst="hexagon">
            <a:avLst>
              <a:gd name="adj" fmla="val 30308"/>
              <a:gd name="vf" fmla="val 115470"/>
            </a:avLst>
          </a:prstGeom>
          <a:solidFill>
            <a:schemeClr val="tx1"/>
          </a:solidFill>
          <a:ln>
            <a:noFill/>
          </a:ln>
          <a:effectLst/>
        </p:spPr>
        <p:txBody>
          <a:bodyPr wrap="square" anchor="ctr">
            <a:normAutofit fontScale="90000" lnSpcReduction="10000"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zh-CN" sz="2800">
                <a:latin typeface="+mn-lt"/>
                <a:ea typeface="+mn-ea"/>
              </a:rPr>
              <a:t>3</a:t>
            </a:r>
            <a:endParaRPr lang="zh-CN" altLang="zh-CN" sz="2800">
              <a:latin typeface="+mn-lt"/>
              <a:ea typeface="+mn-ea"/>
            </a:endParaRPr>
          </a:p>
        </p:txBody>
      </p:sp>
      <p:sp>
        <p:nvSpPr>
          <p:cNvPr id="19465" name="AutoShape 9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667001" y="4390110"/>
            <a:ext cx="850711" cy="701729"/>
          </a:xfrm>
          <a:prstGeom prst="hexagon">
            <a:avLst>
              <a:gd name="adj" fmla="val 30308"/>
              <a:gd name="vf" fmla="val 115470"/>
            </a:avLst>
          </a:prstGeom>
          <a:solidFill>
            <a:schemeClr val="tx1"/>
          </a:solidFill>
          <a:ln>
            <a:noFill/>
          </a:ln>
          <a:effectLst/>
        </p:spPr>
        <p:txBody>
          <a:bodyPr wrap="square" anchor="ctr">
            <a:normAutofit fontScale="90000" lnSpcReduction="10000"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zh-CN" sz="2800">
                <a:latin typeface="+mn-lt"/>
                <a:ea typeface="+mn-ea"/>
              </a:rPr>
              <a:t>4</a:t>
            </a:r>
            <a:endParaRPr lang="zh-CN" altLang="zh-CN" sz="2800">
              <a:latin typeface="+mn-lt"/>
              <a:ea typeface="+mn-ea"/>
            </a:endParaRPr>
          </a:p>
        </p:txBody>
      </p:sp>
      <p:sp>
        <p:nvSpPr>
          <p:cNvPr id="19467" name="AutoShape 11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649537" y="5342611"/>
            <a:ext cx="852869" cy="701729"/>
          </a:xfrm>
          <a:prstGeom prst="hexagon">
            <a:avLst>
              <a:gd name="adj" fmla="val 30385"/>
              <a:gd name="vf" fmla="val 115470"/>
            </a:avLst>
          </a:prstGeom>
          <a:solidFill>
            <a:schemeClr val="tx1"/>
          </a:solidFill>
          <a:ln>
            <a:noFill/>
          </a:ln>
          <a:effectLst/>
        </p:spPr>
        <p:txBody>
          <a:bodyPr wrap="square" anchor="ctr">
            <a:normAutofit fontScale="90000" lnSpcReduction="10000"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zh-CN" sz="2800">
                <a:latin typeface="+mn-lt"/>
                <a:ea typeface="+mn-ea"/>
              </a:rPr>
              <a:t>5</a:t>
            </a:r>
            <a:endParaRPr lang="zh-CN" altLang="zh-CN" sz="2800">
              <a:latin typeface="+mn-lt"/>
              <a:ea typeface="+mn-ea"/>
            </a:endParaRPr>
          </a:p>
        </p:txBody>
      </p:sp>
      <p:sp>
        <p:nvSpPr>
          <p:cNvPr id="3" name="文本框 2"/>
          <p:cNvSpPr txBox="1"/>
          <p:nvPr>
            <p:custDataLst>
              <p:tags r:id="rId6"/>
            </p:custDataLst>
          </p:nvPr>
        </p:nvSpPr>
        <p:spPr>
          <a:xfrm>
            <a:off x="4137378" y="1485899"/>
            <a:ext cx="5496479" cy="96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3175" indent="-3175" eaLnBrk="1" hangingPunct="1">
              <a:lnSpc>
                <a:spcPct val="130000"/>
              </a:lnSpc>
              <a:spcBef>
                <a:spcPct val="20000"/>
              </a:spcBef>
              <a:buFontTx/>
              <a:buNone/>
              <a:defRPr>
                <a:solidFill>
                  <a:schemeClr val="bg1"/>
                </a:solidFill>
                <a:latin typeface="+mn-lt"/>
                <a:ea typeface="+mn-ea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  <a:sym typeface="Arial" panose="020B0604020202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r>
              <a:rPr lang="en-US" altLang="zh-CN" b="1">
                <a:solidFill>
                  <a:schemeClr val="tx1"/>
                </a:solidFill>
                <a:sym typeface="+mn-ea"/>
              </a:rPr>
              <a:t>Management reponsing to emergency situation immediately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>
            <p:custDataLst>
              <p:tags r:id="rId7"/>
            </p:custDataLst>
          </p:nvPr>
        </p:nvSpPr>
        <p:spPr>
          <a:xfrm>
            <a:off x="4137378" y="2483643"/>
            <a:ext cx="5496479" cy="96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170" tIns="46990" rIns="90170" bIns="46990" numCol="1" anchor="t" anchorCtr="0" compatLnSpc="1">
            <a:normAutofit/>
          </a:bodyPr>
          <a:lstStyle>
            <a:lvl1pPr marL="25400" indent="-25400" eaLnBrk="1" hangingPunct="1">
              <a:lnSpc>
                <a:spcPct val="130000"/>
              </a:lnSpc>
              <a:spcBef>
                <a:spcPct val="20000"/>
              </a:spcBef>
              <a:buFontTx/>
              <a:buNone/>
              <a:defRPr>
                <a:solidFill>
                  <a:schemeClr val="bg1"/>
                </a:solidFill>
                <a:latin typeface="+mn-lt"/>
                <a:ea typeface="+mn-ea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  <a:sym typeface="Arial" panose="020B0604020202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r>
              <a:rPr lang="en-US" altLang="zh-CN" b="1">
                <a:solidFill>
                  <a:schemeClr val="tx1"/>
                </a:solidFill>
                <a:sym typeface="+mn-ea"/>
              </a:rPr>
              <a:t>Evaluation Analysis based particular study plan and  education materials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>
            <p:custDataLst>
              <p:tags r:id="rId8"/>
            </p:custDataLst>
          </p:nvPr>
        </p:nvSpPr>
        <p:spPr>
          <a:xfrm>
            <a:off x="4133150" y="4364830"/>
            <a:ext cx="5500707" cy="96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170" tIns="46990" rIns="90170" bIns="46990">
            <a:normAutofit/>
          </a:bodyPr>
          <a:lstStyle>
            <a:defPPr>
              <a:defRPr lang="zh-CN"/>
            </a:defPPr>
            <a:lvl1pPr marL="3175" indent="-3175" eaLnBrk="1" hangingPunct="1">
              <a:lnSpc>
                <a:spcPct val="130000"/>
              </a:lnSpc>
              <a:spcBef>
                <a:spcPct val="20000"/>
              </a:spcBef>
              <a:buFontTx/>
              <a:buNone/>
              <a:defRPr>
                <a:solidFill>
                  <a:schemeClr val="bg1"/>
                </a:solidFill>
                <a:latin typeface="+mn-lt"/>
                <a:ea typeface="+mn-ea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9pPr>
          </a:lstStyle>
          <a:p>
            <a:r>
              <a:rPr lang="en-US" altLang="zh-CN" b="1">
                <a:solidFill>
                  <a:schemeClr val="tx1"/>
                </a:solidFill>
                <a:sym typeface="+mn-ea"/>
              </a:rPr>
              <a:t>Low cost Technology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>
            <p:custDataLst>
              <p:tags r:id="rId9"/>
            </p:custDataLst>
          </p:nvPr>
        </p:nvSpPr>
        <p:spPr>
          <a:xfrm>
            <a:off x="4133150" y="5332729"/>
            <a:ext cx="5496479" cy="96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170" tIns="46990" rIns="90170" bIns="46990">
            <a:normAutofit/>
          </a:bodyPr>
          <a:lstStyle>
            <a:defPPr>
              <a:defRPr lang="zh-CN"/>
            </a:defPPr>
            <a:lvl1pPr marL="3175" indent="-3175" eaLnBrk="1" hangingPunct="1">
              <a:lnSpc>
                <a:spcPct val="130000"/>
              </a:lnSpc>
              <a:spcBef>
                <a:spcPct val="20000"/>
              </a:spcBef>
              <a:buFontTx/>
              <a:buNone/>
              <a:defRPr>
                <a:solidFill>
                  <a:schemeClr val="bg1"/>
                </a:solidFill>
                <a:latin typeface="+mn-lt"/>
                <a:ea typeface="+mn-ea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9pPr>
          </a:lstStyle>
          <a:p>
            <a:r>
              <a:rPr lang="en-US" altLang="zh-CN" b="1">
                <a:solidFill>
                  <a:schemeClr val="tx1"/>
                </a:solidFill>
                <a:sym typeface="+mn-ea"/>
              </a:rPr>
              <a:t>User-Friendly and Sustainable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>
            <p:custDataLst>
              <p:tags r:id="rId10"/>
            </p:custDataLst>
          </p:nvPr>
        </p:nvSpPr>
        <p:spPr>
          <a:xfrm>
            <a:off x="4137378" y="3405187"/>
            <a:ext cx="5496479" cy="96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170" tIns="46990" rIns="90170" bIns="46990" numCol="1" anchor="t" anchorCtr="0" compatLnSpc="1">
            <a:normAutofit/>
          </a:bodyPr>
          <a:lstStyle>
            <a:lvl1pPr marL="3175" indent="-3175" eaLnBrk="1" hangingPunct="1">
              <a:lnSpc>
                <a:spcPct val="130000"/>
              </a:lnSpc>
              <a:spcBef>
                <a:spcPct val="20000"/>
              </a:spcBef>
              <a:buFontTx/>
              <a:buNone/>
              <a:defRPr>
                <a:solidFill>
                  <a:schemeClr val="bg1"/>
                </a:solidFill>
                <a:latin typeface="+mn-lt"/>
                <a:ea typeface="+mn-ea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  <a:sym typeface="Arial" panose="020B0604020202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r>
              <a:rPr lang="en-US" altLang="zh-CN" b="1">
                <a:solidFill>
                  <a:schemeClr val="tx1"/>
                </a:solidFill>
                <a:sym typeface="+mn-ea"/>
              </a:rPr>
              <a:t>information of dropout students and take actions for it</a:t>
            </a:r>
            <a:endParaRPr lang="zh-CN" altLang="en-US" b="1">
              <a:solidFill>
                <a:schemeClr val="tx1"/>
              </a:solidFill>
            </a:endParaRPr>
          </a:p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圆角矩形 1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2901646" y="356394"/>
            <a:ext cx="6388708" cy="768350"/>
          </a:xfrm>
          <a:prstGeom prst="roundRect">
            <a:avLst>
              <a:gd name="adj" fmla="val 50000"/>
            </a:avLst>
          </a:prstGeom>
          <a:solidFill>
            <a:srgbClr val="F0DB6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>
            <a:normAutofit fontScale="92500" lnSpcReduction="20000"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3600" dirty="0">
              <a:solidFill>
                <a:srgbClr val="333333"/>
              </a:solidFill>
            </a:endParaRPr>
          </a:p>
        </p:txBody>
      </p:sp>
      <p:sp>
        <p:nvSpPr>
          <p:cNvPr id="15" name="文本框 14"/>
          <p:cNvSpPr txBox="1"/>
          <p:nvPr>
            <p:custDataLst>
              <p:tags r:id="rId12"/>
            </p:custDataLst>
          </p:nvPr>
        </p:nvSpPr>
        <p:spPr>
          <a:xfrm>
            <a:off x="2901844" y="355879"/>
            <a:ext cx="6388312" cy="7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 fontScale="70000"/>
          </a:bodyPr>
          <a:lstStyle>
            <a:lvl1pPr algn="ctr"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defRPr>
            </a:lvl1pPr>
            <a:lvl2pPr>
              <a:defRPr sz="3600">
                <a:solidFill>
                  <a:srgbClr val="F0DB6E"/>
                </a:solidFill>
                <a:sym typeface="Arial" panose="020B0604020202020204" pitchFamily="34" charset="0"/>
              </a:defRPr>
            </a:lvl2pPr>
            <a:lvl3pPr>
              <a:defRPr sz="3600">
                <a:solidFill>
                  <a:srgbClr val="F0DB6E"/>
                </a:solidFill>
                <a:sym typeface="Arial" panose="020B0604020202020204" pitchFamily="34" charset="0"/>
              </a:defRPr>
            </a:lvl3pPr>
            <a:lvl4pPr>
              <a:defRPr sz="3600">
                <a:solidFill>
                  <a:srgbClr val="F0DB6E"/>
                </a:solidFill>
                <a:sym typeface="Arial" panose="020B0604020202020204" pitchFamily="34" charset="0"/>
              </a:defRPr>
            </a:lvl4pPr>
            <a:lvl5pPr>
              <a:defRPr sz="3600">
                <a:solidFill>
                  <a:srgbClr val="F0DB6E"/>
                </a:solidFill>
                <a:sym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0DB6E"/>
                </a:solidFill>
                <a:sym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0DB6E"/>
                </a:solidFill>
                <a:sym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0DB6E"/>
                </a:solidFill>
                <a:sym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0DB6E"/>
                </a:solidFill>
                <a:sym typeface="Arial" panose="020B0604020202020204" pitchFamily="34" charset="0"/>
              </a:defRPr>
            </a:lvl9pPr>
          </a:lstStyle>
          <a:p>
            <a:r>
              <a:rPr lang="en-US" altLang="zh-CN" b="1" dirty="0">
                <a:sym typeface="+mn-ea"/>
              </a:rPr>
              <a:t>How our system will make a differenence</a:t>
            </a:r>
            <a:endParaRPr lang="zh-CN" altLang="en-US" dirty="0"/>
          </a:p>
        </p:txBody>
      </p:sp>
    </p:spTree>
    <p:custDataLst>
      <p:tags r:id="rId13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AutoShap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647574" y="1481139"/>
            <a:ext cx="928296" cy="765726"/>
          </a:xfrm>
          <a:prstGeom prst="hexagon">
            <a:avLst>
              <a:gd name="adj" fmla="val 30308"/>
              <a:gd name="vf" fmla="val 115470"/>
            </a:avLst>
          </a:prstGeom>
          <a:solidFill>
            <a:schemeClr val="tx1"/>
          </a:solidFill>
          <a:ln>
            <a:noFill/>
          </a:ln>
          <a:effectLst/>
        </p:spPr>
        <p:txBody>
          <a:bodyPr wrap="square" anchor="ctr">
            <a:normAutofit fontScale="97500"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zh-CN" sz="2800">
                <a:latin typeface="+mn-lt"/>
                <a:ea typeface="+mn-ea"/>
              </a:rPr>
              <a:t>1</a:t>
            </a:r>
            <a:endParaRPr lang="zh-CN" altLang="zh-CN" sz="2800">
              <a:latin typeface="+mn-lt"/>
              <a:ea typeface="+mn-ea"/>
            </a:endParaRPr>
          </a:p>
        </p:txBody>
      </p:sp>
      <p:sp>
        <p:nvSpPr>
          <p:cNvPr id="20484" name="AutoShap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647574" y="2339976"/>
            <a:ext cx="928297" cy="768083"/>
          </a:xfrm>
          <a:prstGeom prst="hexagon">
            <a:avLst>
              <a:gd name="adj" fmla="val 30215"/>
              <a:gd name="vf" fmla="val 115470"/>
            </a:avLst>
          </a:prstGeom>
          <a:solidFill>
            <a:schemeClr val="tx1"/>
          </a:solidFill>
          <a:ln>
            <a:noFill/>
          </a:ln>
          <a:effectLst/>
        </p:spPr>
        <p:txBody>
          <a:bodyPr wrap="square" anchor="ctr">
            <a:normAutofit fontScale="97500"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zh-CN" sz="2800" dirty="0">
                <a:latin typeface="+mn-lt"/>
                <a:ea typeface="+mn-ea"/>
              </a:rPr>
              <a:t>2</a:t>
            </a:r>
            <a:endParaRPr lang="zh-CN" altLang="zh-CN" sz="2800" dirty="0">
              <a:latin typeface="+mn-lt"/>
              <a:ea typeface="+mn-ea"/>
            </a:endParaRPr>
          </a:p>
        </p:txBody>
      </p:sp>
      <p:sp>
        <p:nvSpPr>
          <p:cNvPr id="20485" name="AutoShap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647574" y="3200400"/>
            <a:ext cx="928297" cy="765728"/>
          </a:xfrm>
          <a:prstGeom prst="hexagon">
            <a:avLst>
              <a:gd name="adj" fmla="val 30308"/>
              <a:gd name="vf" fmla="val 115470"/>
            </a:avLst>
          </a:prstGeom>
          <a:solidFill>
            <a:schemeClr val="tx1"/>
          </a:solidFill>
          <a:ln>
            <a:noFill/>
          </a:ln>
          <a:effectLst/>
        </p:spPr>
        <p:txBody>
          <a:bodyPr wrap="square" anchor="ctr">
            <a:normAutofit fontScale="97500"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zh-CN" sz="2800">
                <a:latin typeface="+mn-lt"/>
                <a:ea typeface="+mn-ea"/>
              </a:rPr>
              <a:t>3</a:t>
            </a:r>
            <a:endParaRPr lang="zh-CN" altLang="zh-CN" sz="2800">
              <a:latin typeface="+mn-lt"/>
              <a:ea typeface="+mn-ea"/>
            </a:endParaRPr>
          </a:p>
        </p:txBody>
      </p:sp>
      <p:sp>
        <p:nvSpPr>
          <p:cNvPr id="20489" name="AutoShape 9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647574" y="4059239"/>
            <a:ext cx="928296" cy="765726"/>
          </a:xfrm>
          <a:prstGeom prst="hexagon">
            <a:avLst>
              <a:gd name="adj" fmla="val 30308"/>
              <a:gd name="vf" fmla="val 115470"/>
            </a:avLst>
          </a:prstGeom>
          <a:solidFill>
            <a:schemeClr val="tx1"/>
          </a:solidFill>
          <a:ln>
            <a:noFill/>
          </a:ln>
          <a:effectLst/>
        </p:spPr>
        <p:txBody>
          <a:bodyPr wrap="square" anchor="ctr">
            <a:normAutofit fontScale="97500"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zh-CN" sz="2800">
                <a:latin typeface="+mn-lt"/>
                <a:ea typeface="+mn-ea"/>
              </a:rPr>
              <a:t>4</a:t>
            </a:r>
            <a:endParaRPr lang="zh-CN" altLang="zh-CN" sz="2800">
              <a:latin typeface="+mn-lt"/>
              <a:ea typeface="+mn-ea"/>
            </a:endParaRPr>
          </a:p>
        </p:txBody>
      </p:sp>
      <p:sp>
        <p:nvSpPr>
          <p:cNvPr id="20491" name="AutoShape 11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647574" y="4918075"/>
            <a:ext cx="930654" cy="765728"/>
          </a:xfrm>
          <a:prstGeom prst="hexagon">
            <a:avLst>
              <a:gd name="adj" fmla="val 30385"/>
              <a:gd name="vf" fmla="val 115470"/>
            </a:avLst>
          </a:prstGeom>
          <a:solidFill>
            <a:schemeClr val="tx1"/>
          </a:solidFill>
          <a:ln>
            <a:noFill/>
          </a:ln>
          <a:effectLst/>
        </p:spPr>
        <p:txBody>
          <a:bodyPr wrap="square" anchor="ctr">
            <a:normAutofit fontScale="97500"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zh-CN" sz="2800">
                <a:latin typeface="+mn-lt"/>
                <a:ea typeface="+mn-ea"/>
              </a:rPr>
              <a:t>5</a:t>
            </a:r>
            <a:endParaRPr lang="zh-CN" altLang="zh-CN" sz="2800">
              <a:latin typeface="+mn-lt"/>
              <a:ea typeface="+mn-ea"/>
            </a:endParaRPr>
          </a:p>
        </p:txBody>
      </p:sp>
      <p:sp>
        <p:nvSpPr>
          <p:cNvPr id="20493" name="AutoShape 13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647572" y="5776912"/>
            <a:ext cx="933009" cy="763371"/>
          </a:xfrm>
          <a:prstGeom prst="hexagon">
            <a:avLst>
              <a:gd name="adj" fmla="val 30556"/>
              <a:gd name="vf" fmla="val 115470"/>
            </a:avLst>
          </a:prstGeom>
          <a:solidFill>
            <a:schemeClr val="tx1"/>
          </a:solidFill>
          <a:ln>
            <a:noFill/>
          </a:ln>
          <a:effectLst/>
        </p:spPr>
        <p:txBody>
          <a:bodyPr wrap="square" anchor="ctr">
            <a:normAutofit fontScale="97500"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zh-CN" sz="2800">
                <a:latin typeface="+mn-lt"/>
                <a:ea typeface="+mn-ea"/>
              </a:rPr>
              <a:t>6</a:t>
            </a:r>
            <a:endParaRPr lang="zh-CN" altLang="zh-CN" sz="2800">
              <a:latin typeface="+mn-lt"/>
              <a:ea typeface="+mn-ea"/>
            </a:endParaRPr>
          </a:p>
        </p:txBody>
      </p:sp>
      <p:sp>
        <p:nvSpPr>
          <p:cNvPr id="3" name="文本框 2"/>
          <p:cNvSpPr txBox="1"/>
          <p:nvPr>
            <p:custDataLst>
              <p:tags r:id="rId7"/>
            </p:custDataLst>
          </p:nvPr>
        </p:nvSpPr>
        <p:spPr>
          <a:xfrm>
            <a:off x="4096139" y="1340766"/>
            <a:ext cx="5194017" cy="874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marL="3175" indent="-3175" eaLnBrk="1" hangingPunct="1">
              <a:lnSpc>
                <a:spcPct val="130000"/>
              </a:lnSpc>
              <a:spcBef>
                <a:spcPct val="20000"/>
              </a:spcBef>
              <a:buFontTx/>
              <a:buNone/>
              <a:defRPr>
                <a:solidFill>
                  <a:schemeClr val="bg1"/>
                </a:solidFill>
                <a:latin typeface="+mn-lt"/>
                <a:ea typeface="+mn-ea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  <a:sym typeface="Arial" panose="020B0604020202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r>
              <a:rPr lang="en-US" altLang="zh-CN" b="1">
                <a:solidFill>
                  <a:schemeClr val="tx1"/>
                </a:solidFill>
                <a:sym typeface="+mn-ea"/>
              </a:rPr>
              <a:t>Management reponsing to emergency situation immediately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>
            <p:custDataLst>
              <p:tags r:id="rId8"/>
            </p:custDataLst>
          </p:nvPr>
        </p:nvSpPr>
        <p:spPr>
          <a:xfrm>
            <a:off x="4085344" y="2196245"/>
            <a:ext cx="5194017" cy="874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170" tIns="46990" rIns="90170" bIns="46990" numCol="1" anchor="ctr" anchorCtr="0" compatLnSpc="1">
            <a:normAutofit/>
          </a:bodyPr>
          <a:lstStyle>
            <a:lvl1pPr marL="25400" indent="-25400" eaLnBrk="1" hangingPunct="1">
              <a:lnSpc>
                <a:spcPct val="130000"/>
              </a:lnSpc>
              <a:spcBef>
                <a:spcPct val="20000"/>
              </a:spcBef>
              <a:buFontTx/>
              <a:buNone/>
              <a:defRPr>
                <a:solidFill>
                  <a:schemeClr val="bg1"/>
                </a:solidFill>
                <a:latin typeface="+mn-lt"/>
                <a:ea typeface="+mn-ea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  <a:sym typeface="Arial" panose="020B0604020202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r>
              <a:rPr lang="en-US" altLang="zh-CN" b="1">
                <a:solidFill>
                  <a:schemeClr val="tx1"/>
                </a:solidFill>
                <a:sym typeface="+mn-ea"/>
              </a:rPr>
              <a:t>Evaluation Analysis based particular study plan and  education materials 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>
            <p:custDataLst>
              <p:tags r:id="rId9"/>
            </p:custDataLst>
          </p:nvPr>
        </p:nvSpPr>
        <p:spPr>
          <a:xfrm>
            <a:off x="4096139" y="3070774"/>
            <a:ext cx="5194017" cy="874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170" tIns="46990" rIns="90170" bIns="46990" numCol="1" anchor="ctr" anchorCtr="0" compatLnSpc="1">
            <a:normAutofit/>
          </a:bodyPr>
          <a:lstStyle>
            <a:lvl1pPr marL="3175" indent="-3175" eaLnBrk="1" hangingPunct="1">
              <a:lnSpc>
                <a:spcPct val="130000"/>
              </a:lnSpc>
              <a:spcBef>
                <a:spcPct val="20000"/>
              </a:spcBef>
              <a:buFontTx/>
              <a:buNone/>
              <a:defRPr>
                <a:solidFill>
                  <a:schemeClr val="bg1"/>
                </a:solidFill>
                <a:latin typeface="+mn-lt"/>
                <a:ea typeface="+mn-ea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  <a:sym typeface="Arial" panose="020B0604020202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r>
              <a:rPr lang="en-US" altLang="zh-CN" b="1">
                <a:solidFill>
                  <a:schemeClr val="tx1"/>
                </a:solidFill>
                <a:sym typeface="+mn-ea"/>
              </a:rPr>
              <a:t>information of dropout students and take actions for it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>
            <p:custDataLst>
              <p:tags r:id="rId10"/>
            </p:custDataLst>
          </p:nvPr>
        </p:nvSpPr>
        <p:spPr>
          <a:xfrm>
            <a:off x="4085900" y="3935143"/>
            <a:ext cx="5194017" cy="874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170" tIns="46990" rIns="90170" bIns="46990" anchor="ctr">
            <a:normAutofit/>
          </a:bodyPr>
          <a:lstStyle>
            <a:defPPr>
              <a:defRPr lang="zh-CN"/>
            </a:defPPr>
            <a:lvl1pPr marL="3175" indent="-3175" eaLnBrk="1" hangingPunct="1">
              <a:lnSpc>
                <a:spcPct val="130000"/>
              </a:lnSpc>
              <a:spcBef>
                <a:spcPct val="20000"/>
              </a:spcBef>
              <a:buFontTx/>
              <a:buNone/>
              <a:defRPr>
                <a:solidFill>
                  <a:schemeClr val="bg1"/>
                </a:solidFill>
                <a:latin typeface="+mn-lt"/>
                <a:ea typeface="+mn-ea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9pPr>
          </a:lstStyle>
          <a:p>
            <a:r>
              <a:rPr lang="en-US" altLang="zh-CN" b="1">
                <a:solidFill>
                  <a:schemeClr val="tx1"/>
                </a:solidFill>
              </a:rPr>
              <a:t>lessening number of PO visits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>
            <p:custDataLst>
              <p:tags r:id="rId11"/>
            </p:custDataLst>
          </p:nvPr>
        </p:nvSpPr>
        <p:spPr>
          <a:xfrm>
            <a:off x="4085900" y="4809672"/>
            <a:ext cx="5194017" cy="874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170" tIns="46990" rIns="90170" bIns="46990" anchor="ctr">
            <a:normAutofit/>
          </a:bodyPr>
          <a:lstStyle>
            <a:defPPr>
              <a:defRPr lang="zh-CN"/>
            </a:defPPr>
            <a:lvl1pPr marL="3175" indent="-3175" eaLnBrk="1" hangingPunct="1">
              <a:lnSpc>
                <a:spcPct val="130000"/>
              </a:lnSpc>
              <a:spcBef>
                <a:spcPct val="20000"/>
              </a:spcBef>
              <a:buFontTx/>
              <a:buNone/>
              <a:defRPr>
                <a:solidFill>
                  <a:schemeClr val="bg1"/>
                </a:solidFill>
                <a:latin typeface="+mn-lt"/>
                <a:ea typeface="+mn-ea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9pPr>
          </a:lstStyle>
          <a:p>
            <a:r>
              <a:rPr lang="en-US" altLang="zh-CN" b="1">
                <a:solidFill>
                  <a:schemeClr val="tx1"/>
                </a:solidFill>
              </a:rPr>
              <a:t>Low cost Technology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>
            <p:custDataLst>
              <p:tags r:id="rId12"/>
            </p:custDataLst>
          </p:nvPr>
        </p:nvSpPr>
        <p:spPr>
          <a:xfrm>
            <a:off x="4085900" y="5665785"/>
            <a:ext cx="5194017" cy="874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170" tIns="46990" rIns="90170" bIns="46990" anchor="ctr">
            <a:normAutofit/>
          </a:bodyPr>
          <a:lstStyle>
            <a:defPPr>
              <a:defRPr lang="zh-CN"/>
            </a:defPPr>
            <a:lvl1pPr marL="3175" indent="-3175" eaLnBrk="1" hangingPunct="1">
              <a:lnSpc>
                <a:spcPct val="130000"/>
              </a:lnSpc>
              <a:spcBef>
                <a:spcPct val="20000"/>
              </a:spcBef>
              <a:buFontTx/>
              <a:buNone/>
              <a:defRPr>
                <a:solidFill>
                  <a:schemeClr val="bg1"/>
                </a:solidFill>
                <a:latin typeface="+mn-lt"/>
                <a:ea typeface="+mn-ea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9pPr>
          </a:lstStyle>
          <a:p>
            <a:r>
              <a:rPr lang="en-US" altLang="zh-CN" b="1">
                <a:solidFill>
                  <a:schemeClr val="tx1"/>
                </a:solidFill>
              </a:rPr>
              <a:t>User-Friendly and Sustainable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16" name="圆角矩形 1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2901646" y="356394"/>
            <a:ext cx="6388708" cy="768350"/>
          </a:xfrm>
          <a:prstGeom prst="roundRect">
            <a:avLst>
              <a:gd name="adj" fmla="val 50000"/>
            </a:avLst>
          </a:prstGeom>
          <a:solidFill>
            <a:srgbClr val="F0DB6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>
            <a:normAutofit fontScale="92500" lnSpcReduction="20000"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3600" dirty="0">
              <a:solidFill>
                <a:srgbClr val="333333"/>
              </a:solidFill>
            </a:endParaRPr>
          </a:p>
        </p:txBody>
      </p:sp>
      <p:sp>
        <p:nvSpPr>
          <p:cNvPr id="17" name="文本框 16"/>
          <p:cNvSpPr txBox="1"/>
          <p:nvPr>
            <p:custDataLst>
              <p:tags r:id="rId14"/>
            </p:custDataLst>
          </p:nvPr>
        </p:nvSpPr>
        <p:spPr>
          <a:xfrm>
            <a:off x="2901844" y="355879"/>
            <a:ext cx="6388312" cy="7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 fontScale="70000"/>
          </a:bodyPr>
          <a:lstStyle>
            <a:lvl1pPr algn="ctr"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defRPr>
            </a:lvl1pPr>
            <a:lvl2pPr>
              <a:defRPr sz="3600">
                <a:solidFill>
                  <a:srgbClr val="F0DB6E"/>
                </a:solidFill>
                <a:sym typeface="Arial" panose="020B0604020202020204" pitchFamily="34" charset="0"/>
              </a:defRPr>
            </a:lvl2pPr>
            <a:lvl3pPr>
              <a:defRPr sz="3600">
                <a:solidFill>
                  <a:srgbClr val="F0DB6E"/>
                </a:solidFill>
                <a:sym typeface="Arial" panose="020B0604020202020204" pitchFamily="34" charset="0"/>
              </a:defRPr>
            </a:lvl3pPr>
            <a:lvl4pPr>
              <a:defRPr sz="3600">
                <a:solidFill>
                  <a:srgbClr val="F0DB6E"/>
                </a:solidFill>
                <a:sym typeface="Arial" panose="020B0604020202020204" pitchFamily="34" charset="0"/>
              </a:defRPr>
            </a:lvl4pPr>
            <a:lvl5pPr>
              <a:defRPr sz="3600">
                <a:solidFill>
                  <a:srgbClr val="F0DB6E"/>
                </a:solidFill>
                <a:sym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0DB6E"/>
                </a:solidFill>
                <a:sym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0DB6E"/>
                </a:solidFill>
                <a:sym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0DB6E"/>
                </a:solidFill>
                <a:sym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0DB6E"/>
                </a:solidFill>
                <a:sym typeface="Arial" panose="020B0604020202020204" pitchFamily="34" charset="0"/>
              </a:defRPr>
            </a:lvl9pPr>
          </a:lstStyle>
          <a:p>
            <a:r>
              <a:rPr lang="en-US" altLang="zh-CN" b="1" dirty="0">
                <a:sym typeface="+mn-ea"/>
              </a:rPr>
              <a:t>How our system will make a differenence</a:t>
            </a:r>
            <a:endParaRPr lang="zh-CN" altLang="en-US" dirty="0"/>
          </a:p>
        </p:txBody>
      </p:sp>
    </p:spTree>
    <p:custDataLst>
      <p:tags r:id="rId15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Screenshot_2019-07-20-18-26-11-542_com.hackathon.be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8870" y="744855"/>
            <a:ext cx="2601595" cy="4900295"/>
          </a:xfrm>
          <a:prstGeom prst="rect">
            <a:avLst/>
          </a:prstGeom>
        </p:spPr>
      </p:pic>
      <p:pic>
        <p:nvPicPr>
          <p:cNvPr id="6" name="Picture 5" descr="Screenshot_2019-07-20-18-26-17-531_com.hackathon.be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5605" y="744855"/>
            <a:ext cx="2845435" cy="4899660"/>
          </a:xfrm>
          <a:prstGeom prst="rect">
            <a:avLst/>
          </a:prstGeom>
        </p:spPr>
      </p:pic>
      <p:pic>
        <p:nvPicPr>
          <p:cNvPr id="7" name="Picture 6" descr="Screenshot_2019-07-20-18-26-23-988_com.hackathon.be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2715" y="744855"/>
            <a:ext cx="3116580" cy="49002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Screenshot_2019-07-20-18-26-35-330_com.hackathon.be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4380" y="678815"/>
            <a:ext cx="2855595" cy="5086350"/>
          </a:xfrm>
          <a:prstGeom prst="rect">
            <a:avLst/>
          </a:prstGeom>
        </p:spPr>
      </p:pic>
      <p:pic>
        <p:nvPicPr>
          <p:cNvPr id="3" name="Picture 2" descr="Screenshot_2019-07-20-18-26-44-243_com.hackathon.be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5470" y="678815"/>
            <a:ext cx="3022600" cy="5085715"/>
          </a:xfrm>
          <a:prstGeom prst="rect">
            <a:avLst/>
          </a:prstGeom>
        </p:spPr>
      </p:pic>
      <p:pic>
        <p:nvPicPr>
          <p:cNvPr id="4" name="Picture 3" descr="Screenshot_2019-07-20-18-26-50-535_com.hackathon.be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8330" y="679450"/>
            <a:ext cx="3359150" cy="508571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1600" y="704850"/>
            <a:ext cx="9392285" cy="55689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586105" y="3387725"/>
            <a:ext cx="11295380" cy="1245870"/>
          </a:xfrm>
        </p:spPr>
        <p:txBody>
          <a:bodyPr>
            <a:noAutofit/>
          </a:bodyPr>
          <a:lstStyle/>
          <a:p>
            <a:r>
              <a:rPr lang="en-US" altLang="zh-CN" sz="4800" smtClean="0">
                <a:latin typeface="+mj-lt"/>
                <a:ea typeface="+mj-ea"/>
              </a:rPr>
              <a:t>THANKS</a:t>
            </a:r>
            <a:endParaRPr lang="en-US" altLang="zh-CN" sz="4800" dirty="0" smtClean="0">
              <a:latin typeface="+mj-lt"/>
              <a:ea typeface="+mj-ea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 dirty="0" smtClean="0">
              <a:latin typeface="+mn-lt"/>
              <a:ea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722630" y="869950"/>
            <a:ext cx="7231380" cy="8743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zh-CN"/>
            </a:defPPr>
            <a:lvl1pPr>
              <a:defRPr sz="3200"/>
            </a:lvl1pPr>
          </a:lstStyle>
          <a:p>
            <a:r>
              <a:rPr lang="en-US" altLang="zh-CN" sz="4000" b="1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Brac Education Program</a:t>
            </a:r>
            <a:endParaRPr lang="en-US" altLang="zh-CN" sz="4000" b="1" dirty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838200" y="2418964"/>
            <a:ext cx="4165349" cy="381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lvl="0" indent="0">
              <a:buNone/>
              <a:defRPr sz="2000"/>
            </a:lvl1pPr>
            <a:lvl2pPr indent="0">
              <a:buNone/>
            </a:lvl2pPr>
            <a:lvl3pPr indent="0">
              <a:buNone/>
              <a:defRPr sz="1600"/>
            </a:lvl3pPr>
            <a:lvl4pPr indent="0">
              <a:buNone/>
              <a:defRPr sz="1400"/>
            </a:lvl4pPr>
            <a:lvl5pPr indent="0">
              <a:buNone/>
              <a:defRPr sz="1400"/>
            </a:lvl5pPr>
            <a:lvl6pPr indent="0">
              <a:buNone/>
              <a:defRPr sz="1400"/>
            </a:lvl6pPr>
            <a:lvl7pPr indent="0">
              <a:buNone/>
              <a:defRPr sz="1400"/>
            </a:lvl7pPr>
            <a:lvl8pPr indent="0">
              <a:buNone/>
              <a:defRPr sz="1400"/>
            </a:lvl8pPr>
            <a:lvl9pPr indent="0">
              <a:buNone/>
              <a:defRPr sz="1400"/>
            </a:lvl9pPr>
          </a:lstStyle>
          <a:p>
            <a:r>
              <a:rPr lang="en-US" altLang="zh-CN" dirty="0"/>
              <a:t>Pre-primary schools: 6102</a:t>
            </a:r>
            <a:endParaRPr lang="en-US" altLang="zh-CN" dirty="0"/>
          </a:p>
          <a:p>
            <a:r>
              <a:rPr lang="en-US" altLang="zh-CN" dirty="0"/>
              <a:t>Primary schools: 2485</a:t>
            </a:r>
            <a:endParaRPr lang="en-US" altLang="zh-CN" dirty="0"/>
          </a:p>
          <a:p>
            <a:r>
              <a:rPr lang="en-US" altLang="zh-CN" dirty="0"/>
              <a:t>Single Classroom School:2235</a:t>
            </a:r>
            <a:endParaRPr lang="en-US" altLang="zh-CN" dirty="0"/>
          </a:p>
          <a:p>
            <a:r>
              <a:rPr lang="en-US" altLang="zh-CN" dirty="0"/>
              <a:t>Multi Classroom School:81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Total Number of Schools:8024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2" name="Picture 1" descr="The-LEGO-Foundation-award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5950" y="2039620"/>
            <a:ext cx="5986145" cy="399478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838165" y="394715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dirty="0">
                <a:solidFill>
                  <a:schemeClr val="bg2"/>
                </a:solidFill>
              </a:rPr>
              <a:t>Problems BEP facing</a:t>
            </a:r>
            <a:endParaRPr lang="en-US" altLang="zh-CN" dirty="0">
              <a:solidFill>
                <a:schemeClr val="bg2"/>
              </a:solidFill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838800" y="1825200"/>
            <a:ext cx="10515600" cy="4352400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zh-CN"/>
            </a:defPPr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dirty="0"/>
              <a:t>Lack of connectivity between rural schools with Management</a:t>
            </a:r>
            <a:endParaRPr lang="en-US" altLang="zh-CN" dirty="0"/>
          </a:p>
          <a:p>
            <a:r>
              <a:rPr lang="en-US" altLang="zh-CN" dirty="0"/>
              <a:t>Time constraint of teacher</a:t>
            </a:r>
            <a:endParaRPr lang="en-US" altLang="zh-CN" dirty="0"/>
          </a:p>
          <a:p>
            <a:r>
              <a:rPr lang="en-US" altLang="zh-CN" dirty="0"/>
              <a:t>Manual attendance system leaving no evidence</a:t>
            </a:r>
            <a:endParaRPr lang="en-US" altLang="zh-CN" dirty="0"/>
          </a:p>
          <a:p>
            <a:r>
              <a:rPr lang="en-US" altLang="zh-CN" dirty="0"/>
              <a:t>No real-time data of student performance</a:t>
            </a:r>
            <a:endParaRPr lang="en-US" altLang="zh-CN" dirty="0"/>
          </a:p>
          <a:p>
            <a:r>
              <a:rPr lang="en-US" altLang="zh-CN" dirty="0"/>
              <a:t>Dropouts</a:t>
            </a:r>
            <a:endParaRPr lang="en-US" altLang="zh-CN" dirty="0"/>
          </a:p>
          <a:p>
            <a:r>
              <a:rPr lang="en-US" altLang="zh-CN" dirty="0"/>
              <a:t>No real-time school infrastructure data </a:t>
            </a:r>
            <a:endParaRPr lang="en-US" altLang="zh-CN" dirty="0"/>
          </a:p>
          <a:p>
            <a:r>
              <a:rPr lang="en-US" altLang="zh-CN" dirty="0"/>
              <a:t>Lack of variations </a:t>
            </a:r>
            <a:endParaRPr lang="en-US" altLang="zh-CN" dirty="0"/>
          </a:p>
          <a:p>
            <a:r>
              <a:rPr lang="en-US" altLang="zh-CN" dirty="0"/>
              <a:t>Large Number of PO involvements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739726" y="431545"/>
            <a:ext cx="10614074" cy="1324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dirty="0">
                <a:solidFill>
                  <a:schemeClr val="bg2"/>
                </a:solidFill>
              </a:rPr>
              <a:t>Existing Solutions</a:t>
            </a:r>
            <a:endParaRPr lang="en-US" altLang="zh-CN" dirty="0">
              <a:solidFill>
                <a:schemeClr val="bg2"/>
              </a:solidFill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739726" y="1756533"/>
            <a:ext cx="5180400" cy="435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sz="2800" dirty="0"/>
              <a:t>SMS-based Attendance System</a:t>
            </a:r>
            <a:endParaRPr lang="en-US" altLang="zh-CN" sz="2800" dirty="0"/>
          </a:p>
          <a:p>
            <a:r>
              <a:rPr lang="en-US" altLang="zh-CN" sz="2800" dirty="0"/>
              <a:t>BEP Management System</a:t>
            </a:r>
            <a:endParaRPr lang="en-US" altLang="zh-CN" sz="2800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5749290" y="4128770"/>
            <a:ext cx="5604510" cy="20485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dirty="0"/>
              <a:t>School Supervision Tools (SST)</a:t>
            </a:r>
            <a:endParaRPr lang="en-US" altLang="zh-CN" dirty="0"/>
          </a:p>
          <a:p>
            <a:r>
              <a:rPr lang="en-US" altLang="zh-CN" dirty="0"/>
              <a:t>Teacher-Student App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custDataLst>
      <p:tags r:id="rId4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838165" y="384555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dirty="0">
                <a:solidFill>
                  <a:schemeClr val="bg2"/>
                </a:solidFill>
              </a:rPr>
              <a:t>What we bring Here</a:t>
            </a:r>
            <a:endParaRPr lang="en-US" altLang="zh-CN" dirty="0">
              <a:solidFill>
                <a:schemeClr val="bg2"/>
              </a:solidFill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838165" y="1825835"/>
            <a:ext cx="10515600" cy="4352400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zh-CN"/>
            </a:defPPr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dirty="0"/>
              <a:t>Real-Time data collection System compatible with BEP- MIS</a:t>
            </a:r>
            <a:endParaRPr lang="en-US" altLang="zh-CN" dirty="0"/>
          </a:p>
          <a:p>
            <a:r>
              <a:rPr lang="en-US" altLang="zh-CN" dirty="0"/>
              <a:t>Easy Bangla Android app for teachers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</p:txBody>
      </p:sp>
      <p:sp>
        <p:nvSpPr>
          <p:cNvPr id="2" name="Round Diagonal Corner Rectangle 1"/>
          <p:cNvSpPr/>
          <p:nvPr/>
        </p:nvSpPr>
        <p:spPr>
          <a:xfrm>
            <a:off x="7381875" y="4695825"/>
            <a:ext cx="2167890" cy="1300480"/>
          </a:xfrm>
          <a:prstGeom prst="round2DiagRect">
            <a:avLst/>
          </a:prstGeom>
          <a:solidFill>
            <a:srgbClr val="FFFF00"/>
          </a:solidFill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sz="1800" b="0" i="0" u="none" strike="noStrike" cap="none" normalizeH="0" baseline="0" smtClean="0">
              <a:solidFill>
                <a:schemeClr val="accent4"/>
              </a:solidFill>
              <a:effectLst/>
              <a:latin typeface="Arial" panose="020B0604020202020204" pitchFamily="34" charset="0"/>
              <a:ea typeface="SimHei" panose="02010609060101010101" pitchFamily="49" charset="-122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7592695" y="5014595"/>
            <a:ext cx="17456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>
                <a:solidFill>
                  <a:schemeClr val="accent4"/>
                </a:solidFill>
              </a:rPr>
              <a:t>  BEP-MIS</a:t>
            </a:r>
            <a:endParaRPr lang="en-US" sz="2400" b="1">
              <a:solidFill>
                <a:schemeClr val="accent4"/>
              </a:solidFill>
            </a:endParaRPr>
          </a:p>
        </p:txBody>
      </p:sp>
      <p:pic>
        <p:nvPicPr>
          <p:cNvPr id="6" name="Picture 5" descr="547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655" y="4462780"/>
            <a:ext cx="1661160" cy="1564005"/>
          </a:xfrm>
          <a:prstGeom prst="rect">
            <a:avLst/>
          </a:prstGeom>
        </p:spPr>
      </p:pic>
      <p:pic>
        <p:nvPicPr>
          <p:cNvPr id="7" name="Picture 6" descr="index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3440" y="3022600"/>
            <a:ext cx="981075" cy="98107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2263140" y="3616960"/>
            <a:ext cx="2400300" cy="10788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9" name="Straight Arrow Connector 8"/>
          <p:cNvCxnSpPr/>
          <p:nvPr/>
        </p:nvCxnSpPr>
        <p:spPr>
          <a:xfrm>
            <a:off x="5645785" y="3375660"/>
            <a:ext cx="2347595" cy="127952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0" name="Straight Arrow Connector 9"/>
          <p:cNvCxnSpPr>
            <a:stCxn id="2" idx="2"/>
          </p:cNvCxnSpPr>
          <p:nvPr/>
        </p:nvCxnSpPr>
        <p:spPr>
          <a:xfrm flipH="1" flipV="1">
            <a:off x="2336165" y="5332095"/>
            <a:ext cx="5045710" cy="1397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</p:spTree>
    <p:custDataLst>
      <p:tags r:id="rId5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31" name="AutoShape 4"/>
          <p:cNvCxnSpPr>
            <a:cxnSpLocks noChangeShapeType="1"/>
          </p:cNvCxnSpPr>
          <p:nvPr>
            <p:custDataLst>
              <p:tags r:id="rId1"/>
            </p:custDataLst>
          </p:nvPr>
        </p:nvCxnSpPr>
        <p:spPr bwMode="auto">
          <a:xfrm flipH="1">
            <a:off x="5783263" y="1400791"/>
            <a:ext cx="68262" cy="5334000"/>
          </a:xfrm>
          <a:prstGeom prst="straightConnector1">
            <a:avLst/>
          </a:prstGeom>
          <a:noFill/>
          <a:ln w="12700" cmpd="sng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9232" name="AutoShape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3551" y="1586528"/>
            <a:ext cx="608013" cy="501650"/>
          </a:xfrm>
          <a:prstGeom prst="hexagon">
            <a:avLst>
              <a:gd name="adj" fmla="val 30301"/>
              <a:gd name="vf" fmla="val 115470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txBody>
          <a:bodyPr wrap="square" anchor="ctr">
            <a:normAutofit fontScale="67500" lnSpcReduction="20000"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zh-CN" sz="2800">
                <a:solidFill>
                  <a:schemeClr val="hlink"/>
                </a:solidFill>
                <a:latin typeface="+mn-lt"/>
                <a:ea typeface="+mn-ea"/>
              </a:rPr>
              <a:t>1</a:t>
            </a:r>
            <a:endParaRPr lang="zh-CN" altLang="zh-CN" sz="2800">
              <a:solidFill>
                <a:schemeClr val="hlink"/>
              </a:solidFill>
              <a:latin typeface="+mn-lt"/>
              <a:ea typeface="+mn-ea"/>
            </a:endParaRPr>
          </a:p>
        </p:txBody>
      </p:sp>
      <p:sp>
        <p:nvSpPr>
          <p:cNvPr id="9233" name="AutoShape 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534026" y="3301028"/>
            <a:ext cx="608013" cy="501650"/>
          </a:xfrm>
          <a:prstGeom prst="hexagon">
            <a:avLst>
              <a:gd name="adj" fmla="val 30301"/>
              <a:gd name="vf" fmla="val 115470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txBody>
          <a:bodyPr wrap="square" anchor="ctr">
            <a:normAutofit fontScale="67500" lnSpcReduction="20000"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zh-CN" sz="2800">
                <a:solidFill>
                  <a:schemeClr val="hlink"/>
                </a:solidFill>
                <a:latin typeface="+mn-lt"/>
                <a:ea typeface="+mn-ea"/>
              </a:rPr>
              <a:t>3</a:t>
            </a:r>
            <a:endParaRPr lang="zh-CN" altLang="zh-CN" sz="2800">
              <a:solidFill>
                <a:schemeClr val="hlink"/>
              </a:solidFill>
              <a:latin typeface="+mn-lt"/>
              <a:ea typeface="+mn-ea"/>
            </a:endParaRPr>
          </a:p>
        </p:txBody>
      </p:sp>
      <p:sp>
        <p:nvSpPr>
          <p:cNvPr id="9234" name="AutoShape 7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518151" y="4145578"/>
            <a:ext cx="608013" cy="501650"/>
          </a:xfrm>
          <a:prstGeom prst="hexagon">
            <a:avLst>
              <a:gd name="adj" fmla="val 30301"/>
              <a:gd name="vf" fmla="val 115470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txBody>
          <a:bodyPr wrap="square" anchor="ctr">
            <a:normAutofit fontScale="67500" lnSpcReduction="20000"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zh-CN" sz="2800">
                <a:solidFill>
                  <a:schemeClr val="hlink"/>
                </a:solidFill>
                <a:latin typeface="+mn-lt"/>
                <a:ea typeface="+mn-ea"/>
              </a:rPr>
              <a:t>4</a:t>
            </a:r>
            <a:endParaRPr lang="zh-CN" altLang="zh-CN" sz="2800">
              <a:solidFill>
                <a:schemeClr val="hlink"/>
              </a:solidFill>
              <a:latin typeface="+mn-lt"/>
              <a:ea typeface="+mn-ea"/>
            </a:endParaRPr>
          </a:p>
        </p:txBody>
      </p:sp>
      <p:sp>
        <p:nvSpPr>
          <p:cNvPr id="9235" name="AutoShape 8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511801" y="4990129"/>
            <a:ext cx="606425" cy="500063"/>
          </a:xfrm>
          <a:prstGeom prst="hexagon">
            <a:avLst>
              <a:gd name="adj" fmla="val 30317"/>
              <a:gd name="vf" fmla="val 115470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txBody>
          <a:bodyPr wrap="square" anchor="ctr">
            <a:normAutofit fontScale="67500" lnSpcReduction="20000"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zh-CN" sz="2800">
                <a:solidFill>
                  <a:schemeClr val="hlink"/>
                </a:solidFill>
                <a:latin typeface="+mn-lt"/>
                <a:ea typeface="+mn-ea"/>
              </a:rPr>
              <a:t>5</a:t>
            </a:r>
            <a:endParaRPr lang="zh-CN" altLang="zh-CN" sz="2800">
              <a:solidFill>
                <a:schemeClr val="hlink"/>
              </a:solidFill>
              <a:latin typeface="+mn-lt"/>
              <a:ea typeface="+mn-ea"/>
            </a:endParaRPr>
          </a:p>
        </p:txBody>
      </p:sp>
      <p:sp>
        <p:nvSpPr>
          <p:cNvPr id="9236" name="AutoShape 9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495926" y="5834679"/>
            <a:ext cx="606425" cy="500063"/>
          </a:xfrm>
          <a:prstGeom prst="hexagon">
            <a:avLst>
              <a:gd name="adj" fmla="val 30317"/>
              <a:gd name="vf" fmla="val 115470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txBody>
          <a:bodyPr wrap="square" anchor="ctr">
            <a:normAutofit fontScale="67500" lnSpcReduction="20000"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zh-CN" sz="2800">
                <a:solidFill>
                  <a:schemeClr val="hlink"/>
                </a:solidFill>
                <a:latin typeface="+mn-lt"/>
                <a:ea typeface="+mn-ea"/>
              </a:rPr>
              <a:t>6</a:t>
            </a:r>
            <a:endParaRPr lang="zh-CN" altLang="zh-CN" sz="2800">
              <a:solidFill>
                <a:schemeClr val="hlink"/>
              </a:solidFill>
              <a:latin typeface="+mn-lt"/>
              <a:ea typeface="+mn-ea"/>
            </a:endParaRPr>
          </a:p>
        </p:txBody>
      </p:sp>
      <p:sp>
        <p:nvSpPr>
          <p:cNvPr id="9237" name="AutoShape 10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543551" y="2405678"/>
            <a:ext cx="606425" cy="503238"/>
          </a:xfrm>
          <a:prstGeom prst="hexagon">
            <a:avLst>
              <a:gd name="adj" fmla="val 30126"/>
              <a:gd name="vf" fmla="val 115470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txBody>
          <a:bodyPr wrap="square" anchor="ctr">
            <a:normAutofit fontScale="67500" lnSpcReduction="20000"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zh-CN" sz="2800">
                <a:solidFill>
                  <a:schemeClr val="hlink"/>
                </a:solidFill>
                <a:latin typeface="+mn-lt"/>
                <a:ea typeface="+mn-ea"/>
              </a:rPr>
              <a:t>2</a:t>
            </a:r>
            <a:endParaRPr lang="zh-CN" altLang="zh-CN" sz="2800">
              <a:solidFill>
                <a:schemeClr val="hlink"/>
              </a:solidFill>
              <a:latin typeface="+mn-lt"/>
              <a:ea typeface="+mn-ea"/>
            </a:endParaRPr>
          </a:p>
        </p:txBody>
      </p:sp>
      <p:sp>
        <p:nvSpPr>
          <p:cNvPr id="2" name="文本框 1"/>
          <p:cNvSpPr txBox="1"/>
          <p:nvPr>
            <p:custDataLst>
              <p:tags r:id="rId8"/>
            </p:custDataLst>
          </p:nvPr>
        </p:nvSpPr>
        <p:spPr>
          <a:xfrm>
            <a:off x="1212421" y="2463581"/>
            <a:ext cx="4166327" cy="102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170" tIns="46990" rIns="90170" bIns="46990">
            <a:normAutofit/>
          </a:bodyPr>
          <a:lstStyle>
            <a:defPPr>
              <a:defRPr lang="zh-CN"/>
            </a:defPPr>
            <a:lvl1pPr marL="3175" indent="-3175" algn="r" eaLnBrk="1" hangingPunct="1">
              <a:lnSpc>
                <a:spcPct val="130000"/>
              </a:lnSpc>
              <a:buFontTx/>
              <a:buNone/>
              <a:defRPr>
                <a:solidFill>
                  <a:schemeClr val="bg1"/>
                </a:solidFill>
                <a:latin typeface="+mn-lt"/>
                <a:ea typeface="+mn-ea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9pPr>
          </a:lstStyle>
          <a:p>
            <a:r>
              <a:rPr lang="en-US" altLang="zh-CN" dirty="0">
                <a:solidFill>
                  <a:schemeClr val="tx1"/>
                </a:solidFill>
              </a:rPr>
              <a:t>Sending student evaluation and emergency information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>
            <p:custDataLst>
              <p:tags r:id="rId9"/>
            </p:custDataLst>
          </p:nvPr>
        </p:nvSpPr>
        <p:spPr>
          <a:xfrm>
            <a:off x="1212421" y="4281268"/>
            <a:ext cx="4166327" cy="920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170" tIns="46990" rIns="90170" bIns="46990">
            <a:normAutofit fontScale="90000"/>
          </a:bodyPr>
          <a:lstStyle>
            <a:defPPr>
              <a:defRPr lang="zh-CN"/>
            </a:defPPr>
            <a:lvl1pPr marL="3175" indent="-3175" algn="r" eaLnBrk="1" hangingPunct="1">
              <a:lnSpc>
                <a:spcPct val="130000"/>
              </a:lnSpc>
              <a:buFontTx/>
              <a:buNone/>
              <a:defRPr>
                <a:solidFill>
                  <a:schemeClr val="bg1"/>
                </a:solidFill>
                <a:latin typeface="+mn-lt"/>
                <a:ea typeface="+mn-ea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9pPr>
          </a:lstStyle>
          <a:p>
            <a:r>
              <a:rPr lang="en-US" altLang="zh-CN" dirty="0">
                <a:solidFill>
                  <a:schemeClr val="tx1"/>
                </a:solidFill>
              </a:rPr>
              <a:t>Attendance &amp; Monthly/weekly information representation and analysis  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>
            <p:custDataLst>
              <p:tags r:id="rId10"/>
            </p:custDataLst>
          </p:nvPr>
        </p:nvSpPr>
        <p:spPr>
          <a:xfrm>
            <a:off x="1212420" y="5881238"/>
            <a:ext cx="4185282" cy="909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170" tIns="46990" rIns="90170" bIns="46990">
            <a:normAutofit/>
          </a:bodyPr>
          <a:lstStyle>
            <a:defPPr>
              <a:defRPr lang="zh-CN"/>
            </a:defPPr>
            <a:lvl1pPr marL="3175" indent="-3175" algn="r" eaLnBrk="1" hangingPunct="1">
              <a:lnSpc>
                <a:spcPct val="130000"/>
              </a:lnSpc>
              <a:buFontTx/>
              <a:buNone/>
              <a:defRPr>
                <a:solidFill>
                  <a:schemeClr val="bg1"/>
                </a:solidFill>
                <a:latin typeface="+mn-lt"/>
                <a:ea typeface="+mn-ea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9pPr>
          </a:lstStyle>
          <a:p>
            <a:r>
              <a:rPr lang="en-US" altLang="zh-CN" dirty="0">
                <a:solidFill>
                  <a:schemeClr val="tx1"/>
                </a:solidFill>
              </a:rPr>
              <a:t>Happy Learing!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>
            <p:custDataLst>
              <p:tags r:id="rId11"/>
            </p:custDataLst>
          </p:nvPr>
        </p:nvSpPr>
        <p:spPr>
          <a:xfrm>
            <a:off x="6228060" y="5243076"/>
            <a:ext cx="4314176" cy="1091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170" tIns="46990" rIns="90170" bIns="46990">
            <a:normAutofit lnSpcReduction="10000"/>
          </a:bodyPr>
          <a:lstStyle>
            <a:defPPr>
              <a:defRPr lang="zh-CN"/>
            </a:defPPr>
            <a:lvl1pPr marL="3175" indent="-3175" eaLnBrk="1" hangingPunct="1">
              <a:lnSpc>
                <a:spcPct val="130000"/>
              </a:lnSpc>
              <a:buFontTx/>
              <a:buNone/>
              <a:defRPr>
                <a:solidFill>
                  <a:schemeClr val="bg1"/>
                </a:solidFill>
                <a:latin typeface="+mn-lt"/>
                <a:ea typeface="+mn-ea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9pPr>
          </a:lstStyle>
          <a:p>
            <a:r>
              <a:rPr lang="en-US" altLang="zh-CN" dirty="0">
                <a:solidFill>
                  <a:schemeClr val="tx1"/>
                </a:solidFill>
              </a:rPr>
              <a:t>Sending Education tools according to analysis and responsing to emergency situation 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>
            <p:custDataLst>
              <p:tags r:id="rId12"/>
            </p:custDataLst>
          </p:nvPr>
        </p:nvSpPr>
        <p:spPr>
          <a:xfrm>
            <a:off x="6231236" y="1431210"/>
            <a:ext cx="4310385" cy="405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170" tIns="46990" rIns="90170" bIns="46990">
            <a:normAutofit/>
          </a:bodyPr>
          <a:lstStyle>
            <a:defPPr>
              <a:defRPr lang="zh-CN"/>
            </a:defPPr>
            <a:lvl1pPr marL="3175" indent="-3175" eaLnBrk="1" hangingPunct="1">
              <a:lnSpc>
                <a:spcPct val="90000"/>
              </a:lnSpc>
              <a:buFontTx/>
              <a:buNone/>
              <a:defRPr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9pPr>
          </a:lstStyle>
          <a:p>
            <a:r>
              <a:rPr lang="en-US" altLang="zh-CN">
                <a:solidFill>
                  <a:schemeClr val="tx1"/>
                </a:solidFill>
              </a:rPr>
              <a:t>Teacher Operating Mobile App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>
            <p:custDataLst>
              <p:tags r:id="rId13"/>
            </p:custDataLst>
          </p:nvPr>
        </p:nvSpPr>
        <p:spPr>
          <a:xfrm>
            <a:off x="6229648" y="3172697"/>
            <a:ext cx="4312280" cy="405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170" tIns="46990" rIns="90170" bIns="46990">
            <a:normAutofit/>
          </a:bodyPr>
          <a:lstStyle>
            <a:defPPr>
              <a:defRPr lang="zh-CN"/>
            </a:defPPr>
            <a:lvl1pPr marL="3175" indent="-3175" eaLnBrk="1" hangingPunct="1">
              <a:lnSpc>
                <a:spcPct val="90000"/>
              </a:lnSpc>
              <a:buFontTx/>
              <a:buNone/>
              <a:defRPr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9pPr>
          </a:lstStyle>
          <a:p>
            <a:r>
              <a:rPr lang="en-US" altLang="zh-CN">
                <a:solidFill>
                  <a:schemeClr val="tx1"/>
                </a:solidFill>
              </a:rPr>
              <a:t>Real-time database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>
            <p:custDataLst>
              <p:tags r:id="rId14"/>
            </p:custDataLst>
          </p:nvPr>
        </p:nvSpPr>
        <p:spPr>
          <a:xfrm>
            <a:off x="6213773" y="4879639"/>
            <a:ext cx="4312280" cy="403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170" tIns="46990" rIns="90170" bIns="46990">
            <a:normAutofit/>
          </a:bodyPr>
          <a:lstStyle>
            <a:defPPr>
              <a:defRPr lang="zh-CN"/>
            </a:defPPr>
            <a:lvl1pPr marL="3175" indent="-3175" eaLnBrk="1" hangingPunct="1">
              <a:lnSpc>
                <a:spcPct val="90000"/>
              </a:lnSpc>
              <a:buFontTx/>
              <a:buNone/>
              <a:defRPr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9pPr>
          </a:lstStyle>
          <a:p>
            <a:r>
              <a:rPr lang="en-US" altLang="zh-CN">
                <a:solidFill>
                  <a:schemeClr val="tx1"/>
                </a:solidFill>
              </a:rPr>
              <a:t>BEP-MIS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>
            <p:custDataLst>
              <p:tags r:id="rId15"/>
            </p:custDataLst>
          </p:nvPr>
        </p:nvSpPr>
        <p:spPr>
          <a:xfrm>
            <a:off x="1191466" y="5490496"/>
            <a:ext cx="4168223" cy="403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170" tIns="46990" rIns="90170" bIns="46990">
            <a:normAutofit/>
          </a:bodyPr>
          <a:lstStyle>
            <a:defPPr>
              <a:defRPr lang="zh-CN"/>
            </a:defPPr>
            <a:lvl1pPr marL="3175" indent="-3175" algn="r" eaLnBrk="1" hangingPunct="1">
              <a:lnSpc>
                <a:spcPct val="90000"/>
              </a:lnSpc>
              <a:buFontTx/>
              <a:buNone/>
              <a:defRPr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9pPr>
          </a:lstStyle>
          <a:p>
            <a:r>
              <a:rPr lang="en-US" altLang="zh-CN">
                <a:solidFill>
                  <a:schemeClr val="tx1"/>
                </a:solidFill>
              </a:rPr>
              <a:t>Teacher Mobile App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0" name="文本框 9"/>
          <p:cNvSpPr txBox="1"/>
          <p:nvPr>
            <p:custDataLst>
              <p:tags r:id="rId16"/>
            </p:custDataLst>
          </p:nvPr>
        </p:nvSpPr>
        <p:spPr>
          <a:xfrm>
            <a:off x="1196546" y="3917832"/>
            <a:ext cx="4166327" cy="403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170" tIns="46990" rIns="90170" bIns="46990">
            <a:normAutofit/>
          </a:bodyPr>
          <a:lstStyle>
            <a:defPPr>
              <a:defRPr lang="zh-CN"/>
            </a:defPPr>
            <a:lvl1pPr marL="3175" indent="-3175" algn="r" eaLnBrk="1" hangingPunct="1">
              <a:lnSpc>
                <a:spcPct val="90000"/>
              </a:lnSpc>
              <a:buFontTx/>
              <a:buNone/>
              <a:defRPr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9pPr>
          </a:lstStyle>
          <a:p>
            <a:r>
              <a:rPr lang="en-US" altLang="zh-CN">
                <a:solidFill>
                  <a:schemeClr val="tx1"/>
                </a:solidFill>
              </a:rPr>
              <a:t>BEP-MIS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1" name="文本框 10"/>
          <p:cNvSpPr txBox="1"/>
          <p:nvPr>
            <p:custDataLst>
              <p:tags r:id="rId17"/>
            </p:custDataLst>
          </p:nvPr>
        </p:nvSpPr>
        <p:spPr>
          <a:xfrm>
            <a:off x="1212419" y="2100144"/>
            <a:ext cx="4147371" cy="403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170" tIns="46990" rIns="90170" bIns="46990">
            <a:normAutofit/>
          </a:bodyPr>
          <a:lstStyle>
            <a:defPPr>
              <a:defRPr lang="zh-CN"/>
            </a:defPPr>
            <a:lvl1pPr marL="3175" indent="-3175" algn="r" eaLnBrk="1" hangingPunct="1">
              <a:lnSpc>
                <a:spcPct val="90000"/>
              </a:lnSpc>
              <a:buFontTx/>
              <a:buNone/>
              <a:defRPr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9pPr>
          </a:lstStyle>
          <a:p>
            <a:r>
              <a:rPr lang="en-US" altLang="zh-CN" dirty="0">
                <a:solidFill>
                  <a:schemeClr val="tx1"/>
                </a:solidFill>
              </a:rPr>
              <a:t>Teacher Operating Mobile App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2" name="文本框 11"/>
          <p:cNvSpPr txBox="1"/>
          <p:nvPr>
            <p:custDataLst>
              <p:tags r:id="rId18"/>
            </p:custDataLst>
          </p:nvPr>
        </p:nvSpPr>
        <p:spPr>
          <a:xfrm>
            <a:off x="6245524" y="1796612"/>
            <a:ext cx="4293325" cy="9878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170" tIns="46990" rIns="90170" bIns="46990">
            <a:normAutofit/>
          </a:bodyPr>
          <a:lstStyle>
            <a:defPPr>
              <a:defRPr lang="zh-CN"/>
            </a:defPPr>
            <a:lvl1pPr marL="3175" indent="-3175" eaLnBrk="1" hangingPunct="1">
              <a:lnSpc>
                <a:spcPct val="130000"/>
              </a:lnSpc>
              <a:buFontTx/>
              <a:buNone/>
              <a:defRPr>
                <a:solidFill>
                  <a:schemeClr val="bg1"/>
                </a:solidFill>
                <a:latin typeface="+mn-lt"/>
                <a:ea typeface="+mn-ea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9pPr>
          </a:lstStyle>
          <a:p>
            <a:r>
              <a:rPr lang="en-US" altLang="zh-CN">
                <a:solidFill>
                  <a:schemeClr val="tx1"/>
                </a:solidFill>
              </a:rPr>
              <a:t>Uploading image for attendance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>
            <p:custDataLst>
              <p:tags r:id="rId19"/>
            </p:custDataLst>
          </p:nvPr>
        </p:nvSpPr>
        <p:spPr>
          <a:xfrm>
            <a:off x="6245524" y="3538101"/>
            <a:ext cx="4293325" cy="987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170" tIns="46990" rIns="90170" bIns="46990">
            <a:normAutofit/>
          </a:bodyPr>
          <a:lstStyle>
            <a:defPPr>
              <a:defRPr lang="zh-CN"/>
            </a:defPPr>
            <a:lvl1pPr marL="3175" indent="-3175" eaLnBrk="1" hangingPunct="1">
              <a:lnSpc>
                <a:spcPct val="130000"/>
              </a:lnSpc>
              <a:buFontTx/>
              <a:buNone/>
              <a:defRPr>
                <a:solidFill>
                  <a:schemeClr val="bg1"/>
                </a:solidFill>
                <a:latin typeface="+mn-lt"/>
                <a:ea typeface="+mn-ea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9pPr>
          </a:lstStyle>
          <a:p>
            <a:r>
              <a:rPr lang="en-US" altLang="zh-CN" dirty="0">
                <a:solidFill>
                  <a:schemeClr val="tx1"/>
                </a:solidFill>
              </a:rPr>
              <a:t>Storing all information sent by the teacher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2" name="圆角矩形 1"/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2746713" y="350838"/>
            <a:ext cx="6078645" cy="768350"/>
          </a:xfrm>
          <a:prstGeom prst="roundRect">
            <a:avLst>
              <a:gd name="adj" fmla="val 50000"/>
            </a:avLst>
          </a:prstGeom>
          <a:solidFill>
            <a:srgbClr val="F0DB6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0" tIns="0" rIns="0" bIns="0" anchor="ctr" anchorCtr="0">
            <a:normAutofit fontScale="92500" lnSpcReduction="10000"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3600" b="1">
                <a:latin typeface="+mj-lt"/>
                <a:ea typeface="+mj-ea"/>
                <a:cs typeface="+mj-cs"/>
              </a:rPr>
              <a:t>How our System works</a:t>
            </a:r>
            <a:endParaRPr lang="en-US" altLang="zh-CN" sz="3600" b="1" dirty="0">
              <a:latin typeface="+mj-lt"/>
              <a:ea typeface="+mj-ea"/>
              <a:cs typeface="+mj-cs"/>
            </a:endParaRPr>
          </a:p>
        </p:txBody>
      </p:sp>
    </p:spTree>
    <p:custDataLst>
      <p:tags r:id="rId2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圆角矩形 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901646" y="356394"/>
            <a:ext cx="6388708" cy="768350"/>
          </a:xfrm>
          <a:prstGeom prst="roundRect">
            <a:avLst>
              <a:gd name="adj" fmla="val 50000"/>
            </a:avLst>
          </a:prstGeom>
          <a:solidFill>
            <a:srgbClr val="F0DB6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>
            <a:normAutofit fontScale="92500" lnSpcReduction="20000"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3600" dirty="0">
              <a:solidFill>
                <a:srgbClr val="333333"/>
              </a:solidFill>
            </a:endParaRPr>
          </a:p>
        </p:txBody>
      </p:sp>
      <p:sp>
        <p:nvSpPr>
          <p:cNvPr id="16387" name="AutoShap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501901" y="1774826"/>
            <a:ext cx="974725" cy="803275"/>
          </a:xfrm>
          <a:prstGeom prst="hexagon">
            <a:avLst>
              <a:gd name="adj" fmla="val 30336"/>
              <a:gd name="vf" fmla="val 115470"/>
            </a:avLst>
          </a:prstGeom>
          <a:solidFill>
            <a:schemeClr val="tx1"/>
          </a:solidFill>
          <a:ln>
            <a:noFill/>
          </a:ln>
          <a:effectLst/>
        </p:spPr>
        <p:txBody>
          <a:bodyPr wrap="square" anchor="ctr">
            <a:normAutofit fontScale="87500" lnSpcReduction="10000"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zh-CN" sz="3600" dirty="0">
                <a:latin typeface="+mn-lt"/>
                <a:ea typeface="+mn-ea"/>
              </a:rPr>
              <a:t>1</a:t>
            </a:r>
            <a:endParaRPr lang="zh-CN" altLang="zh-CN" sz="3600" dirty="0">
              <a:latin typeface="+mn-lt"/>
              <a:ea typeface="+mn-ea"/>
            </a:endParaRPr>
          </a:p>
        </p:txBody>
      </p:sp>
      <p:sp>
        <p:nvSpPr>
          <p:cNvPr id="16388" name="AutoShap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503489" y="4039652"/>
            <a:ext cx="973137" cy="803275"/>
          </a:xfrm>
          <a:prstGeom prst="hexagon">
            <a:avLst>
              <a:gd name="adj" fmla="val 30287"/>
              <a:gd name="vf" fmla="val 115470"/>
            </a:avLst>
          </a:prstGeom>
          <a:solidFill>
            <a:schemeClr val="tx1"/>
          </a:solidFill>
          <a:ln>
            <a:noFill/>
          </a:ln>
          <a:effectLst/>
        </p:spPr>
        <p:txBody>
          <a:bodyPr wrap="square" anchor="ctr">
            <a:normAutofit fontScale="87500" lnSpcReduction="10000"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zh-CN" sz="3600" dirty="0">
                <a:latin typeface="+mn-lt"/>
                <a:ea typeface="+mn-ea"/>
              </a:rPr>
              <a:t>2</a:t>
            </a:r>
            <a:endParaRPr lang="zh-CN" altLang="zh-CN" sz="3600" dirty="0">
              <a:latin typeface="+mn-lt"/>
              <a:ea typeface="+mn-ea"/>
            </a:endParaRPr>
          </a:p>
        </p:txBody>
      </p:sp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4414838" y="1782764"/>
            <a:ext cx="5774191" cy="1959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3175" indent="-3175" eaLnBrk="1" hangingPunct="1">
              <a:lnSpc>
                <a:spcPct val="130000"/>
              </a:lnSpc>
              <a:spcBef>
                <a:spcPct val="20000"/>
              </a:spcBef>
              <a:buFontTx/>
              <a:buNone/>
              <a:defRPr>
                <a:solidFill>
                  <a:schemeClr val="bg1"/>
                </a:solidFill>
                <a:latin typeface="+mn-lt"/>
                <a:ea typeface="+mn-ea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  <a:sym typeface="Arial" panose="020B0604020202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r>
              <a:rPr lang="en-US" altLang="zh-CN">
                <a:solidFill>
                  <a:schemeClr val="tx1"/>
                </a:solidFill>
              </a:rPr>
              <a:t>Management reponsing to emergency situation immediately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>
            <p:custDataLst>
              <p:tags r:id="rId5"/>
            </p:custDataLst>
          </p:nvPr>
        </p:nvSpPr>
        <p:spPr>
          <a:xfrm>
            <a:off x="4414838" y="3992027"/>
            <a:ext cx="5774191" cy="1959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170" tIns="46990" rIns="90170" bIns="46990" numCol="1" anchor="t" anchorCtr="0" compatLnSpc="1">
            <a:normAutofit/>
          </a:bodyPr>
          <a:lstStyle>
            <a:lvl1pPr marL="25400" indent="-25400" eaLnBrk="1" hangingPunct="1">
              <a:lnSpc>
                <a:spcPct val="130000"/>
              </a:lnSpc>
              <a:spcBef>
                <a:spcPct val="20000"/>
              </a:spcBef>
              <a:buFontTx/>
              <a:buNone/>
              <a:defRPr>
                <a:solidFill>
                  <a:schemeClr val="bg1"/>
                </a:solidFill>
                <a:latin typeface="+mn-lt"/>
                <a:ea typeface="+mn-ea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  <a:sym typeface="Arial" panose="020B0604020202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r>
              <a:rPr lang="en-US" altLang="zh-CN">
                <a:solidFill>
                  <a:schemeClr val="tx1"/>
                </a:solidFill>
              </a:rPr>
              <a:t>Evaluation Analysis based Education Tool and variations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>
            <p:custDataLst>
              <p:tags r:id="rId6"/>
            </p:custDataLst>
          </p:nvPr>
        </p:nvSpPr>
        <p:spPr>
          <a:xfrm>
            <a:off x="2901844" y="355879"/>
            <a:ext cx="6388312" cy="7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 fontScale="70000"/>
          </a:bodyPr>
          <a:lstStyle>
            <a:lvl1pPr algn="ctr"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defRPr>
            </a:lvl1pPr>
            <a:lvl2pPr>
              <a:defRPr sz="3600">
                <a:solidFill>
                  <a:srgbClr val="F0DB6E"/>
                </a:solidFill>
                <a:sym typeface="Arial" panose="020B0604020202020204" pitchFamily="34" charset="0"/>
              </a:defRPr>
            </a:lvl2pPr>
            <a:lvl3pPr>
              <a:defRPr sz="3600">
                <a:solidFill>
                  <a:srgbClr val="F0DB6E"/>
                </a:solidFill>
                <a:sym typeface="Arial" panose="020B0604020202020204" pitchFamily="34" charset="0"/>
              </a:defRPr>
            </a:lvl3pPr>
            <a:lvl4pPr>
              <a:defRPr sz="3600">
                <a:solidFill>
                  <a:srgbClr val="F0DB6E"/>
                </a:solidFill>
                <a:sym typeface="Arial" panose="020B0604020202020204" pitchFamily="34" charset="0"/>
              </a:defRPr>
            </a:lvl4pPr>
            <a:lvl5pPr>
              <a:defRPr sz="3600">
                <a:solidFill>
                  <a:srgbClr val="F0DB6E"/>
                </a:solidFill>
                <a:sym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0DB6E"/>
                </a:solidFill>
                <a:sym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0DB6E"/>
                </a:solidFill>
                <a:sym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0DB6E"/>
                </a:solidFill>
                <a:sym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0DB6E"/>
                </a:solidFill>
                <a:sym typeface="Arial" panose="020B0604020202020204" pitchFamily="34" charset="0"/>
              </a:defRPr>
            </a:lvl9pPr>
          </a:lstStyle>
          <a:p>
            <a:r>
              <a:rPr lang="en-US" altLang="zh-CN" dirty="0"/>
              <a:t>How our system will make a differenence</a:t>
            </a:r>
            <a:endParaRPr lang="en-US" altLang="zh-CN" dirty="0"/>
          </a:p>
        </p:txBody>
      </p:sp>
    </p:spTree>
    <p:custDataLst>
      <p:tags r:id="rId7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AutoShap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501899" y="1774826"/>
            <a:ext cx="1073821" cy="885692"/>
          </a:xfrm>
          <a:prstGeom prst="hexagon">
            <a:avLst>
              <a:gd name="adj" fmla="val 30310"/>
              <a:gd name="vf" fmla="val 115470"/>
            </a:avLst>
          </a:prstGeom>
          <a:solidFill>
            <a:schemeClr val="tx1"/>
          </a:solidFill>
          <a:ln>
            <a:noFill/>
          </a:ln>
          <a:effectLst/>
        </p:spPr>
        <p:txBody>
          <a:bodyPr wrap="square" anchor="ctr">
            <a:normAutofit fontScale="97500"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zh-CN" sz="3200">
                <a:latin typeface="+mn-lt"/>
                <a:ea typeface="+mn-ea"/>
              </a:rPr>
              <a:t>1</a:t>
            </a:r>
            <a:endParaRPr lang="zh-CN" altLang="zh-CN" sz="3200">
              <a:latin typeface="+mn-lt"/>
              <a:ea typeface="+mn-ea"/>
            </a:endParaRPr>
          </a:p>
        </p:txBody>
      </p:sp>
      <p:sp>
        <p:nvSpPr>
          <p:cNvPr id="17412" name="AutoShap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503487" y="3260724"/>
            <a:ext cx="1071707" cy="887805"/>
          </a:xfrm>
          <a:prstGeom prst="hexagon">
            <a:avLst>
              <a:gd name="adj" fmla="val 30179"/>
              <a:gd name="vf" fmla="val 115470"/>
            </a:avLst>
          </a:prstGeom>
          <a:solidFill>
            <a:schemeClr val="tx1"/>
          </a:solidFill>
          <a:ln>
            <a:noFill/>
          </a:ln>
          <a:effectLst/>
        </p:spPr>
        <p:txBody>
          <a:bodyPr wrap="square" anchor="ctr">
            <a:normAutofit fontScale="97500"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zh-CN" sz="3200">
                <a:latin typeface="+mn-lt"/>
                <a:ea typeface="+mn-ea"/>
              </a:rPr>
              <a:t>2</a:t>
            </a:r>
            <a:endParaRPr lang="zh-CN" altLang="zh-CN" sz="3200">
              <a:latin typeface="+mn-lt"/>
              <a:ea typeface="+mn-ea"/>
            </a:endParaRPr>
          </a:p>
        </p:txBody>
      </p:sp>
      <p:sp>
        <p:nvSpPr>
          <p:cNvPr id="17413" name="AutoShap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501899" y="4732338"/>
            <a:ext cx="1073821" cy="885690"/>
          </a:xfrm>
          <a:prstGeom prst="hexagon">
            <a:avLst>
              <a:gd name="adj" fmla="val 30310"/>
              <a:gd name="vf" fmla="val 115470"/>
            </a:avLst>
          </a:prstGeom>
          <a:solidFill>
            <a:schemeClr val="tx1"/>
          </a:solidFill>
          <a:ln>
            <a:noFill/>
          </a:ln>
          <a:effectLst/>
        </p:spPr>
        <p:txBody>
          <a:bodyPr wrap="square" anchor="ctr">
            <a:normAutofit fontScale="97500"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zh-CN" sz="3200">
                <a:latin typeface="+mn-lt"/>
                <a:ea typeface="+mn-ea"/>
              </a:rPr>
              <a:t>3</a:t>
            </a:r>
            <a:endParaRPr lang="zh-CN" altLang="zh-CN" sz="3200">
              <a:latin typeface="+mn-lt"/>
              <a:ea typeface="+mn-ea"/>
            </a:endParaRPr>
          </a:p>
        </p:txBody>
      </p:sp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4071667" y="1647744"/>
            <a:ext cx="5937747" cy="1438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3175" indent="-3175" eaLnBrk="1" hangingPunct="1">
              <a:lnSpc>
                <a:spcPct val="130000"/>
              </a:lnSpc>
              <a:spcBef>
                <a:spcPct val="20000"/>
              </a:spcBef>
              <a:buFontTx/>
              <a:buNone/>
              <a:defRPr>
                <a:solidFill>
                  <a:schemeClr val="bg1"/>
                </a:solidFill>
                <a:latin typeface="+mn-lt"/>
                <a:ea typeface="+mn-ea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  <a:sym typeface="Arial" panose="020B0604020202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r>
              <a:rPr lang="en-US" altLang="zh-CN">
                <a:solidFill>
                  <a:schemeClr val="tx1"/>
                </a:solidFill>
                <a:sym typeface="+mn-ea"/>
              </a:rPr>
              <a:t>Management reponsing to emergency situation immediately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>
            <p:custDataLst>
              <p:tags r:id="rId5"/>
            </p:custDataLst>
          </p:nvPr>
        </p:nvSpPr>
        <p:spPr>
          <a:xfrm>
            <a:off x="4071667" y="3078084"/>
            <a:ext cx="5937747" cy="1495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170" tIns="46990" rIns="90170" bIns="46990" numCol="1" anchor="t" anchorCtr="0" compatLnSpc="1">
            <a:normAutofit/>
          </a:bodyPr>
          <a:lstStyle>
            <a:lvl1pPr marL="25400" indent="-25400" eaLnBrk="1" hangingPunct="1">
              <a:lnSpc>
                <a:spcPct val="130000"/>
              </a:lnSpc>
              <a:spcBef>
                <a:spcPct val="20000"/>
              </a:spcBef>
              <a:buFontTx/>
              <a:buNone/>
              <a:defRPr>
                <a:solidFill>
                  <a:schemeClr val="bg1"/>
                </a:solidFill>
                <a:latin typeface="+mn-lt"/>
                <a:ea typeface="+mn-ea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  <a:sym typeface="Arial" panose="020B0604020202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r>
              <a:rPr lang="en-US" altLang="zh-CN">
                <a:solidFill>
                  <a:schemeClr val="tx1"/>
                </a:solidFill>
                <a:sym typeface="+mn-ea"/>
              </a:rPr>
              <a:t>Evaluation Analysis based particular study plan and  education materials </a:t>
            </a:r>
            <a:endParaRPr lang="en-US" altLang="zh-CN">
              <a:solidFill>
                <a:schemeClr val="tx1"/>
              </a:solidFill>
            </a:endParaRPr>
          </a:p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>
            <p:custDataLst>
              <p:tags r:id="rId6"/>
            </p:custDataLst>
          </p:nvPr>
        </p:nvSpPr>
        <p:spPr>
          <a:xfrm>
            <a:off x="4071667" y="4573509"/>
            <a:ext cx="5937747" cy="1437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170" tIns="46990" rIns="90170" bIns="46990" numCol="1" anchor="t" anchorCtr="0" compatLnSpc="1">
            <a:normAutofit/>
          </a:bodyPr>
          <a:lstStyle>
            <a:lvl1pPr marL="3175" indent="-3175" eaLnBrk="1" hangingPunct="1">
              <a:lnSpc>
                <a:spcPct val="130000"/>
              </a:lnSpc>
              <a:spcBef>
                <a:spcPct val="20000"/>
              </a:spcBef>
              <a:buFontTx/>
              <a:buNone/>
              <a:defRPr>
                <a:solidFill>
                  <a:schemeClr val="bg1"/>
                </a:solidFill>
                <a:latin typeface="+mn-lt"/>
                <a:ea typeface="+mn-ea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  <a:sym typeface="Arial" panose="020B0604020202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r>
              <a:rPr lang="en-US" altLang="zh-CN">
                <a:solidFill>
                  <a:schemeClr val="tx1"/>
                </a:solidFill>
              </a:rPr>
              <a:t>information of dropout students and take actions for it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0" name="圆角矩形 1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901646" y="356394"/>
            <a:ext cx="6388708" cy="768350"/>
          </a:xfrm>
          <a:prstGeom prst="roundRect">
            <a:avLst>
              <a:gd name="adj" fmla="val 50000"/>
            </a:avLst>
          </a:prstGeom>
          <a:solidFill>
            <a:srgbClr val="F0DB6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>
            <a:normAutofit fontScale="92500" lnSpcReduction="20000"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3600" dirty="0">
              <a:solidFill>
                <a:srgbClr val="333333"/>
              </a:solidFill>
            </a:endParaRPr>
          </a:p>
        </p:txBody>
      </p:sp>
      <p:sp>
        <p:nvSpPr>
          <p:cNvPr id="11" name="文本框 10"/>
          <p:cNvSpPr txBox="1"/>
          <p:nvPr>
            <p:custDataLst>
              <p:tags r:id="rId8"/>
            </p:custDataLst>
          </p:nvPr>
        </p:nvSpPr>
        <p:spPr>
          <a:xfrm>
            <a:off x="2901844" y="356514"/>
            <a:ext cx="6388312" cy="7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 fontScale="70000"/>
          </a:bodyPr>
          <a:lstStyle>
            <a:lvl1pPr algn="ctr"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defRPr>
            </a:lvl1pPr>
            <a:lvl2pPr>
              <a:defRPr sz="3600">
                <a:solidFill>
                  <a:srgbClr val="F0DB6E"/>
                </a:solidFill>
                <a:sym typeface="Arial" panose="020B0604020202020204" pitchFamily="34" charset="0"/>
              </a:defRPr>
            </a:lvl2pPr>
            <a:lvl3pPr>
              <a:defRPr sz="3600">
                <a:solidFill>
                  <a:srgbClr val="F0DB6E"/>
                </a:solidFill>
                <a:sym typeface="Arial" panose="020B0604020202020204" pitchFamily="34" charset="0"/>
              </a:defRPr>
            </a:lvl3pPr>
            <a:lvl4pPr>
              <a:defRPr sz="3600">
                <a:solidFill>
                  <a:srgbClr val="F0DB6E"/>
                </a:solidFill>
                <a:sym typeface="Arial" panose="020B0604020202020204" pitchFamily="34" charset="0"/>
              </a:defRPr>
            </a:lvl4pPr>
            <a:lvl5pPr>
              <a:defRPr sz="3600">
                <a:solidFill>
                  <a:srgbClr val="F0DB6E"/>
                </a:solidFill>
                <a:sym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0DB6E"/>
                </a:solidFill>
                <a:sym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0DB6E"/>
                </a:solidFill>
                <a:sym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0DB6E"/>
                </a:solidFill>
                <a:sym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0DB6E"/>
                </a:solidFill>
                <a:sym typeface="Arial" panose="020B0604020202020204" pitchFamily="34" charset="0"/>
              </a:defRPr>
            </a:lvl9pPr>
          </a:lstStyle>
          <a:p>
            <a:r>
              <a:rPr lang="en-US" altLang="zh-CN" b="1" dirty="0">
                <a:sym typeface="+mn-ea"/>
              </a:rPr>
              <a:t>How our system will make a differenence</a:t>
            </a:r>
            <a:endParaRPr lang="zh-CN" altLang="en-US" b="1" dirty="0"/>
          </a:p>
        </p:txBody>
      </p:sp>
    </p:spTree>
    <p:custDataLst>
      <p:tags r:id="rId9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AutoShap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682876" y="1532611"/>
            <a:ext cx="850710" cy="699569"/>
          </a:xfrm>
          <a:prstGeom prst="hexagon">
            <a:avLst>
              <a:gd name="adj" fmla="val 30401"/>
              <a:gd name="vf" fmla="val 115470"/>
            </a:avLst>
          </a:prstGeom>
          <a:solidFill>
            <a:schemeClr val="tx1"/>
          </a:solidFill>
          <a:ln>
            <a:noFill/>
          </a:ln>
          <a:effectLst/>
        </p:spPr>
        <p:txBody>
          <a:bodyPr wrap="square" anchor="ctr">
            <a:normAutofit fontScale="90000" lnSpcReduction="10000"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zh-CN" sz="2800">
                <a:latin typeface="+mn-lt"/>
                <a:ea typeface="+mn-ea"/>
              </a:rPr>
              <a:t>1</a:t>
            </a:r>
            <a:endParaRPr lang="zh-CN" altLang="zh-CN" sz="2800">
              <a:latin typeface="+mn-lt"/>
              <a:ea typeface="+mn-ea"/>
            </a:endParaRPr>
          </a:p>
        </p:txBody>
      </p:sp>
      <p:sp>
        <p:nvSpPr>
          <p:cNvPr id="19460" name="AutoShap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682876" y="2483525"/>
            <a:ext cx="850710" cy="703887"/>
          </a:xfrm>
          <a:prstGeom prst="hexagon">
            <a:avLst>
              <a:gd name="adj" fmla="val 30215"/>
              <a:gd name="vf" fmla="val 115470"/>
            </a:avLst>
          </a:prstGeom>
          <a:solidFill>
            <a:schemeClr val="tx1"/>
          </a:solidFill>
          <a:ln>
            <a:noFill/>
          </a:ln>
          <a:effectLst/>
        </p:spPr>
        <p:txBody>
          <a:bodyPr wrap="square" anchor="ctr">
            <a:normAutofit fontScale="90000" lnSpcReduction="10000"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zh-CN" sz="2800">
                <a:latin typeface="+mn-lt"/>
                <a:ea typeface="+mn-ea"/>
              </a:rPr>
              <a:t>2</a:t>
            </a:r>
            <a:endParaRPr lang="zh-CN" altLang="zh-CN" sz="2800">
              <a:latin typeface="+mn-lt"/>
              <a:ea typeface="+mn-ea"/>
            </a:endParaRPr>
          </a:p>
        </p:txBody>
      </p:sp>
      <p:sp>
        <p:nvSpPr>
          <p:cNvPr id="19461" name="AutoShap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682876" y="3437610"/>
            <a:ext cx="850711" cy="701729"/>
          </a:xfrm>
          <a:prstGeom prst="hexagon">
            <a:avLst>
              <a:gd name="adj" fmla="val 30308"/>
              <a:gd name="vf" fmla="val 115470"/>
            </a:avLst>
          </a:prstGeom>
          <a:solidFill>
            <a:schemeClr val="tx1"/>
          </a:solidFill>
          <a:ln>
            <a:noFill/>
          </a:ln>
          <a:effectLst/>
        </p:spPr>
        <p:txBody>
          <a:bodyPr wrap="square" anchor="ctr">
            <a:normAutofit fontScale="90000" lnSpcReduction="10000"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zh-CN" sz="2800">
                <a:latin typeface="+mn-lt"/>
                <a:ea typeface="+mn-ea"/>
              </a:rPr>
              <a:t>3</a:t>
            </a:r>
            <a:endParaRPr lang="zh-CN" altLang="zh-CN" sz="2800">
              <a:latin typeface="+mn-lt"/>
              <a:ea typeface="+mn-ea"/>
            </a:endParaRPr>
          </a:p>
        </p:txBody>
      </p:sp>
      <p:sp>
        <p:nvSpPr>
          <p:cNvPr id="19465" name="AutoShape 9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667001" y="4390110"/>
            <a:ext cx="850711" cy="701729"/>
          </a:xfrm>
          <a:prstGeom prst="hexagon">
            <a:avLst>
              <a:gd name="adj" fmla="val 30308"/>
              <a:gd name="vf" fmla="val 115470"/>
            </a:avLst>
          </a:prstGeom>
          <a:solidFill>
            <a:schemeClr val="tx1"/>
          </a:solidFill>
          <a:ln>
            <a:noFill/>
          </a:ln>
          <a:effectLst/>
        </p:spPr>
        <p:txBody>
          <a:bodyPr wrap="square" anchor="ctr">
            <a:normAutofit fontScale="90000" lnSpcReduction="10000"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zh-CN" sz="2800">
                <a:latin typeface="+mn-lt"/>
                <a:ea typeface="+mn-ea"/>
              </a:rPr>
              <a:t>4</a:t>
            </a:r>
            <a:endParaRPr lang="zh-CN" altLang="zh-CN" sz="2800">
              <a:latin typeface="+mn-lt"/>
              <a:ea typeface="+mn-ea"/>
            </a:endParaRPr>
          </a:p>
        </p:txBody>
      </p:sp>
      <p:sp>
        <p:nvSpPr>
          <p:cNvPr id="3" name="文本框 2"/>
          <p:cNvSpPr txBox="1"/>
          <p:nvPr>
            <p:custDataLst>
              <p:tags r:id="rId5"/>
            </p:custDataLst>
          </p:nvPr>
        </p:nvSpPr>
        <p:spPr>
          <a:xfrm>
            <a:off x="4137378" y="1485899"/>
            <a:ext cx="5496479" cy="96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3175" indent="-3175" eaLnBrk="1" hangingPunct="1">
              <a:lnSpc>
                <a:spcPct val="130000"/>
              </a:lnSpc>
              <a:spcBef>
                <a:spcPct val="20000"/>
              </a:spcBef>
              <a:buFontTx/>
              <a:buNone/>
              <a:defRPr>
                <a:solidFill>
                  <a:schemeClr val="bg1"/>
                </a:solidFill>
                <a:latin typeface="+mn-lt"/>
                <a:ea typeface="+mn-ea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  <a:sym typeface="Arial" panose="020B0604020202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r>
              <a:rPr lang="en-US" altLang="zh-CN" b="1">
                <a:solidFill>
                  <a:schemeClr val="tx1"/>
                </a:solidFill>
                <a:sym typeface="+mn-ea"/>
              </a:rPr>
              <a:t>Management reponsing to emergency situation immediately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>
            <p:custDataLst>
              <p:tags r:id="rId6"/>
            </p:custDataLst>
          </p:nvPr>
        </p:nvSpPr>
        <p:spPr>
          <a:xfrm>
            <a:off x="4137378" y="2483643"/>
            <a:ext cx="5496479" cy="96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170" tIns="46990" rIns="90170" bIns="46990" numCol="1" anchor="t" anchorCtr="0" compatLnSpc="1">
            <a:normAutofit/>
          </a:bodyPr>
          <a:lstStyle>
            <a:lvl1pPr marL="25400" indent="-25400" eaLnBrk="1" hangingPunct="1">
              <a:lnSpc>
                <a:spcPct val="130000"/>
              </a:lnSpc>
              <a:spcBef>
                <a:spcPct val="20000"/>
              </a:spcBef>
              <a:buFontTx/>
              <a:buNone/>
              <a:defRPr>
                <a:solidFill>
                  <a:schemeClr val="bg1"/>
                </a:solidFill>
                <a:latin typeface="+mn-lt"/>
                <a:ea typeface="+mn-ea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  <a:sym typeface="Arial" panose="020B0604020202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r>
              <a:rPr lang="en-US" altLang="zh-CN" b="1">
                <a:solidFill>
                  <a:schemeClr val="tx1"/>
                </a:solidFill>
                <a:sym typeface="+mn-ea"/>
              </a:rPr>
              <a:t>Evaluation Analysis based particular study plan and  education materials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>
            <p:custDataLst>
              <p:tags r:id="rId7"/>
            </p:custDataLst>
          </p:nvPr>
        </p:nvSpPr>
        <p:spPr>
          <a:xfrm>
            <a:off x="4133150" y="4364830"/>
            <a:ext cx="5500707" cy="96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170" tIns="46990" rIns="90170" bIns="46990">
            <a:normAutofit/>
          </a:bodyPr>
          <a:lstStyle>
            <a:defPPr>
              <a:defRPr lang="zh-CN"/>
            </a:defPPr>
            <a:lvl1pPr marL="3175" indent="-3175" eaLnBrk="1" hangingPunct="1">
              <a:lnSpc>
                <a:spcPct val="130000"/>
              </a:lnSpc>
              <a:spcBef>
                <a:spcPct val="20000"/>
              </a:spcBef>
              <a:buFontTx/>
              <a:buNone/>
              <a:defRPr>
                <a:solidFill>
                  <a:schemeClr val="bg1"/>
                </a:solidFill>
                <a:latin typeface="+mn-lt"/>
                <a:ea typeface="+mn-ea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9pPr>
          </a:lstStyle>
          <a:p>
            <a:r>
              <a:rPr lang="en-US" altLang="zh-CN" b="1">
                <a:solidFill>
                  <a:schemeClr val="tx1"/>
                </a:solidFill>
                <a:sym typeface="+mn-ea"/>
              </a:rPr>
              <a:t>Low cost Technology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>
            <p:custDataLst>
              <p:tags r:id="rId8"/>
            </p:custDataLst>
          </p:nvPr>
        </p:nvSpPr>
        <p:spPr>
          <a:xfrm>
            <a:off x="4137378" y="3405187"/>
            <a:ext cx="5496479" cy="96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170" tIns="46990" rIns="90170" bIns="46990" numCol="1" anchor="t" anchorCtr="0" compatLnSpc="1">
            <a:normAutofit/>
          </a:bodyPr>
          <a:lstStyle>
            <a:lvl1pPr marL="3175" indent="-3175" eaLnBrk="1" hangingPunct="1">
              <a:lnSpc>
                <a:spcPct val="130000"/>
              </a:lnSpc>
              <a:spcBef>
                <a:spcPct val="20000"/>
              </a:spcBef>
              <a:buFontTx/>
              <a:buNone/>
              <a:defRPr>
                <a:solidFill>
                  <a:schemeClr val="bg1"/>
                </a:solidFill>
                <a:latin typeface="+mn-lt"/>
                <a:ea typeface="+mn-ea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  <a:sym typeface="Arial" panose="020B0604020202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r>
              <a:rPr lang="en-US" altLang="zh-CN" b="1">
                <a:solidFill>
                  <a:schemeClr val="tx1"/>
                </a:solidFill>
                <a:sym typeface="+mn-ea"/>
              </a:rPr>
              <a:t>information of dropout students and take actions for it</a:t>
            </a:r>
            <a:endParaRPr lang="zh-CN" altLang="en-US" b="1">
              <a:solidFill>
                <a:schemeClr val="tx1"/>
              </a:solidFill>
            </a:endParaRPr>
          </a:p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圆角矩形 1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2901646" y="356394"/>
            <a:ext cx="6388708" cy="768350"/>
          </a:xfrm>
          <a:prstGeom prst="roundRect">
            <a:avLst>
              <a:gd name="adj" fmla="val 50000"/>
            </a:avLst>
          </a:prstGeom>
          <a:solidFill>
            <a:srgbClr val="F0DB6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>
            <a:normAutofit fontScale="92500" lnSpcReduction="20000"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3600" dirty="0">
              <a:solidFill>
                <a:srgbClr val="333333"/>
              </a:solidFill>
            </a:endParaRPr>
          </a:p>
        </p:txBody>
      </p:sp>
      <p:sp>
        <p:nvSpPr>
          <p:cNvPr id="15" name="文本框 14"/>
          <p:cNvSpPr txBox="1"/>
          <p:nvPr>
            <p:custDataLst>
              <p:tags r:id="rId10"/>
            </p:custDataLst>
          </p:nvPr>
        </p:nvSpPr>
        <p:spPr>
          <a:xfrm>
            <a:off x="2901844" y="355879"/>
            <a:ext cx="6388312" cy="7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 fontScale="70000"/>
          </a:bodyPr>
          <a:lstStyle>
            <a:lvl1pPr algn="ctr"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defRPr>
            </a:lvl1pPr>
            <a:lvl2pPr>
              <a:defRPr sz="3600">
                <a:solidFill>
                  <a:srgbClr val="F0DB6E"/>
                </a:solidFill>
                <a:sym typeface="Arial" panose="020B0604020202020204" pitchFamily="34" charset="0"/>
              </a:defRPr>
            </a:lvl2pPr>
            <a:lvl3pPr>
              <a:defRPr sz="3600">
                <a:solidFill>
                  <a:srgbClr val="F0DB6E"/>
                </a:solidFill>
                <a:sym typeface="Arial" panose="020B0604020202020204" pitchFamily="34" charset="0"/>
              </a:defRPr>
            </a:lvl3pPr>
            <a:lvl4pPr>
              <a:defRPr sz="3600">
                <a:solidFill>
                  <a:srgbClr val="F0DB6E"/>
                </a:solidFill>
                <a:sym typeface="Arial" panose="020B0604020202020204" pitchFamily="34" charset="0"/>
              </a:defRPr>
            </a:lvl4pPr>
            <a:lvl5pPr>
              <a:defRPr sz="3600">
                <a:solidFill>
                  <a:srgbClr val="F0DB6E"/>
                </a:solidFill>
                <a:sym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0DB6E"/>
                </a:solidFill>
                <a:sym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0DB6E"/>
                </a:solidFill>
                <a:sym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0DB6E"/>
                </a:solidFill>
                <a:sym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0DB6E"/>
                </a:solidFill>
                <a:sym typeface="Arial" panose="020B0604020202020204" pitchFamily="34" charset="0"/>
              </a:defRPr>
            </a:lvl9pPr>
          </a:lstStyle>
          <a:p>
            <a:r>
              <a:rPr lang="en-US" altLang="zh-CN" b="1" dirty="0">
                <a:sym typeface="+mn-ea"/>
              </a:rPr>
              <a:t>How our system will make a differenence</a:t>
            </a:r>
            <a:endParaRPr lang="zh-CN" altLang="en-US" dirty="0"/>
          </a:p>
        </p:txBody>
      </p:sp>
    </p:spTree>
    <p:custDataLst>
      <p:tags r:id="rId1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#wm#"/>
  <p:tag name="KSO_WM_UNIT_TYPE" val="i"/>
  <p:tag name="KSO_WM_UNIT_ID" val="281*i*3"/>
  <p:tag name="KSO_WM_TEMPLATE_CATEGORY" val="custom"/>
  <p:tag name="KSO_WM_TEMPLATE_INDEX" val="3"/>
</p:tagLst>
</file>

<file path=ppt/tags/tag10.xml><?xml version="1.0" encoding="utf-8"?>
<p:tagLst xmlns:p="http://schemas.openxmlformats.org/presentationml/2006/main">
  <p:tag name="KSO_WM_TEMPLATE_THUMBS_INDEX" val="1、8、14、15、17、19、26、28"/>
  <p:tag name="KSO_WM_SLIDE_ID" val="custom160003_1"/>
  <p:tag name="KSO_WM_SLIDE_INDEX" val="1"/>
  <p:tag name="KSO_WM_SLIDE_LAYOUT" val="a_b"/>
  <p:tag name="KSO_WM_SLIDE_LAYOUT_CNT" val="1_2"/>
  <p:tag name="KSO_WM_SLIDE_TYPE" val="title"/>
  <p:tag name="KSO_WM_BEAUTIFY_FLAG" val="#wm#"/>
  <p:tag name="KSO_WM_SLIDE_ITEM_CNT" val="3"/>
  <p:tag name="KSO_WM_TEMPLATE_CATEGORY" val="custom"/>
  <p:tag name="KSO_WM_TEMPLATE_INDEX" val="160003"/>
  <p:tag name="KSO_WM_TAG_VERSION" val="1.0"/>
</p:tagLst>
</file>

<file path=ppt/tags/tag10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03"/>
  <p:tag name="KSO_WM_UNIT_TYPE" val="a"/>
  <p:tag name="KSO_WM_UNIT_INDEX" val="1"/>
  <p:tag name="KSO_WM_UNIT_ID" val="custom160003_28*a*1"/>
  <p:tag name="KSO_WM_UNIT_CLEAR" val="1"/>
  <p:tag name="KSO_WM_UNIT_LAYERLEVEL" val="1"/>
  <p:tag name="KSO_WM_UNIT_VALUE" val="35"/>
  <p:tag name="KSO_WM_UNIT_ISCONTENTSTITLE" val="0"/>
  <p:tag name="KSO_WM_UNIT_HIGHLIGHT" val="0"/>
  <p:tag name="KSO_WM_UNIT_COMPATIBLE" val="0"/>
  <p:tag name="KSO_WM_UNIT_PRESET_TEXT" val="THANKS"/>
</p:tagLst>
</file>

<file path=ppt/tags/tag10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03"/>
  <p:tag name="KSO_WM_UNIT_TYPE" val="b"/>
  <p:tag name="KSO_WM_UNIT_INDEX" val="1"/>
  <p:tag name="KSO_WM_UNIT_ID" val="custom160003_28*b*1"/>
  <p:tag name="KSO_WM_UNIT_CLEAR" val="1"/>
  <p:tag name="KSO_WM_UNIT_LAYERLEVEL" val="1"/>
  <p:tag name="KSO_WM_UNIT_VALUE" val="43"/>
  <p:tag name="KSO_WM_UNIT_ISCONTENTSTITLE" val="0"/>
  <p:tag name="KSO_WM_UNIT_HIGHLIGHT" val="0"/>
  <p:tag name="KSO_WM_UNIT_COMPATIBLE" val="0"/>
  <p:tag name="KSO_WM_UNIT_PRESET_TEXT_INDEX" val="1"/>
  <p:tag name="KSO_WM_UNIT_PRESET_TEXT_LEN" val="10"/>
</p:tagLst>
</file>

<file path=ppt/tags/tag102.xml><?xml version="1.0" encoding="utf-8"?>
<p:tagLst xmlns:p="http://schemas.openxmlformats.org/presentationml/2006/main">
  <p:tag name="KSO_WM_SLIDE_ID" val="custom160003_28"/>
  <p:tag name="KSO_WM_SLIDE_INDEX" val="28"/>
  <p:tag name="KSO_WM_SLIDE_LAYOUT" val="a_b"/>
  <p:tag name="KSO_WM_SLIDE_LAYOUT_CNT" val="1_1"/>
  <p:tag name="KSO_WM_SLIDE_TYPE" val="endPage"/>
  <p:tag name="KSO_WM_BEAUTIFY_FLAG" val="#wm#"/>
  <p:tag name="KSO_WM_SLIDE_ITEM_CNT" val="2"/>
  <p:tag name="KSO_WM_TEMPLATE_CATEGORY" val="custom"/>
  <p:tag name="KSO_WM_TEMPLATE_INDEX" val="160003"/>
  <p:tag name="KSO_WM_TAG_VERSION" val="1.0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03"/>
  <p:tag name="KSO_WM_UNIT_TYPE" val="a"/>
  <p:tag name="KSO_WM_UNIT_INDEX" val="1"/>
  <p:tag name="KSO_WM_UNIT_ID" val="custom160003_4*a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03"/>
  <p:tag name="KSO_WM_UNIT_TYPE" val="f"/>
  <p:tag name="KSO_WM_UNIT_INDEX" val="1"/>
  <p:tag name="KSO_WM_UNIT_ID" val="custom160003_4*f*1"/>
  <p:tag name="KSO_WM_UNIT_CLEAR" val="1"/>
  <p:tag name="KSO_WM_UNIT_LAYERLEVEL" val="1"/>
  <p:tag name="KSO_WM_UNIT_VALUE" val="180"/>
  <p:tag name="KSO_WM_UNIT_HIGHLIGHT" val="0"/>
  <p:tag name="KSO_WM_UNIT_COMPATIBLE" val="0"/>
  <p:tag name="KSO_WM_UNIT_PRESET_TEXT_INDEX" val="6"/>
  <p:tag name="KSO_WM_UNIT_PRESET_TEXT_LEN" val="50"/>
</p:tagLst>
</file>

<file path=ppt/tags/tag13.xml><?xml version="1.0" encoding="utf-8"?>
<p:tagLst xmlns:p="http://schemas.openxmlformats.org/presentationml/2006/main">
  <p:tag name="KSO_WM_TEMPLATE_CATEGORY" val="custom"/>
  <p:tag name="KSO_WM_TEMPLATE_INDEX" val="160003"/>
  <p:tag name="KSO_WM_TAG_VERSION" val="1.0"/>
  <p:tag name="KSO_WM_SLIDE_ID" val="custom160003_4"/>
  <p:tag name="KSO_WM_SLIDE_INDEX" val="4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66*64"/>
  <p:tag name="KSO_WM_SLIDE_SIZE" val="828*426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03"/>
  <p:tag name="KSO_WM_UNIT_TYPE" val="a"/>
  <p:tag name="KSO_WM_UNIT_INDEX" val="1"/>
  <p:tag name="KSO_WM_UNIT_ID" val="custom160003_2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03"/>
  <p:tag name="KSO_WM_UNIT_TYPE" val="f"/>
  <p:tag name="KSO_WM_UNIT_INDEX" val="1"/>
  <p:tag name="KSO_WM_UNIT_ID" val="custom160003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6"/>
  <p:tag name="KSO_WM_UNIT_PRESET_TEXT_LEN" val="50"/>
</p:tagLst>
</file>

<file path=ppt/tags/tag16.xml><?xml version="1.0" encoding="utf-8"?>
<p:tagLst xmlns:p="http://schemas.openxmlformats.org/presentationml/2006/main">
  <p:tag name="KSO_WM_TEMPLATE_CATEGORY" val="custom"/>
  <p:tag name="KSO_WM_TEMPLATE_INDEX" val="160003"/>
  <p:tag name="KSO_WM_TAG_VERSION" val="1.0"/>
  <p:tag name="KSO_WM_SLIDE_ID" val="custom160003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03"/>
  <p:tag name="KSO_WM_UNIT_TYPE" val="a"/>
  <p:tag name="KSO_WM_UNIT_INDEX" val="1"/>
  <p:tag name="KSO_WM_UNIT_ID" val="custom160003_3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03"/>
  <p:tag name="KSO_WM_UNIT_TYPE" val="f"/>
  <p:tag name="KSO_WM_UNIT_INDEX" val="1"/>
  <p:tag name="KSO_WM_UNIT_ID" val="custom160003_3*f*1"/>
  <p:tag name="KSO_WM_UNIT_CLEAR" val="1"/>
  <p:tag name="KSO_WM_UNIT_LAYERLEVEL" val="1"/>
  <p:tag name="KSO_WM_UNIT_VALUE" val="208"/>
  <p:tag name="KSO_WM_UNIT_HIGHLIGHT" val="0"/>
  <p:tag name="KSO_WM_UNIT_COMPATIBLE" val="0"/>
  <p:tag name="KSO_WM_UNIT_PRESET_TEXT_INDEX" val="6"/>
  <p:tag name="KSO_WM_UNIT_PRESET_TEXT_LEN" val="50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03"/>
  <p:tag name="KSO_WM_UNIT_TYPE" val="f"/>
  <p:tag name="KSO_WM_UNIT_INDEX" val="2"/>
  <p:tag name="KSO_WM_UNIT_ID" val="custom160003_3*f*2"/>
  <p:tag name="KSO_WM_UNIT_CLEAR" val="1"/>
  <p:tag name="KSO_WM_UNIT_LAYERLEVEL" val="1"/>
  <p:tag name="KSO_WM_UNIT_VALUE" val="208"/>
  <p:tag name="KSO_WM_UNIT_HIGHLIGHT" val="0"/>
  <p:tag name="KSO_WM_UNIT_COMPATIBLE" val="0"/>
  <p:tag name="KSO_WM_UNIT_PRESET_TEXT_INDEX" val="6"/>
  <p:tag name="KSO_WM_UNIT_PRESET_TEXT_LEN" val="50"/>
</p:tagLst>
</file>

<file path=ppt/tags/tag2.xml><?xml version="1.0" encoding="utf-8"?>
<p:tagLst xmlns:p="http://schemas.openxmlformats.org/presentationml/2006/main">
  <p:tag name="KSO_WM_BEAUTIFY_FLAG" val="#wm#"/>
  <p:tag name="KSO_WM_UNIT_TYPE" val="i"/>
  <p:tag name="KSO_WM_UNIT_ID" val="281*i*7"/>
  <p:tag name="KSO_WM_TEMPLATE_CATEGORY" val="custom"/>
  <p:tag name="KSO_WM_TEMPLATE_INDEX" val="3"/>
</p:tagLst>
</file>

<file path=ppt/tags/tag20.xml><?xml version="1.0" encoding="utf-8"?>
<p:tagLst xmlns:p="http://schemas.openxmlformats.org/presentationml/2006/main">
  <p:tag name="KSO_WM_TEMPLATE_CATEGORY" val="custom"/>
  <p:tag name="KSO_WM_TEMPLATE_INDEX" val="160003"/>
  <p:tag name="KSO_WM_TAG_VERSION" val="1.0"/>
  <p:tag name="KSO_WM_SLIDE_ID" val="custom160003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SLIDE_POSITION" val="58*138"/>
  <p:tag name="KSO_WM_SLIDE_SIZE" val="836*349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03"/>
  <p:tag name="KSO_WM_UNIT_TYPE" val="a"/>
  <p:tag name="KSO_WM_UNIT_INDEX" val="1"/>
  <p:tag name="KSO_WM_UNIT_ID" val="custom160003_2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03"/>
  <p:tag name="KSO_WM_UNIT_TYPE" val="f"/>
  <p:tag name="KSO_WM_UNIT_INDEX" val="1"/>
  <p:tag name="KSO_WM_UNIT_ID" val="custom160003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6"/>
  <p:tag name="KSO_WM_UNIT_PRESET_TEXT_LEN" val="50"/>
</p:tagLst>
</file>

<file path=ppt/tags/tag23.xml><?xml version="1.0" encoding="utf-8"?>
<p:tagLst xmlns:p="http://schemas.openxmlformats.org/presentationml/2006/main">
  <p:tag name="KSO_WM_TEMPLATE_CATEGORY" val="custom"/>
  <p:tag name="KSO_WM_TEMPLATE_INDEX" val="160003"/>
  <p:tag name="KSO_WM_TAG_VERSION" val="1.0"/>
  <p:tag name="KSO_WM_SLIDE_ID" val="custom160003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03"/>
  <p:tag name="KSO_WM_UNIT_TYPE" val="l_i"/>
  <p:tag name="KSO_WM_UNIT_INDEX" val="1_1"/>
  <p:tag name="KSO_WM_UNIT_ID" val="custom160003_10*l_i*1_1"/>
  <p:tag name="KSO_WM_UNIT_CLEAR" val="1"/>
  <p:tag name="KSO_WM_UNIT_LAYERLEVEL" val="1_1"/>
  <p:tag name="KSO_WM_DIAGRAM_GROUP_CODE" val="l1-1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03"/>
  <p:tag name="KSO_WM_UNIT_TYPE" val="l_i"/>
  <p:tag name="KSO_WM_UNIT_INDEX" val="1_2"/>
  <p:tag name="KSO_WM_UNIT_ID" val="custom160003_10*l_i*1_2"/>
  <p:tag name="KSO_WM_UNIT_CLEAR" val="1"/>
  <p:tag name="KSO_WM_UNIT_LAYERLEVEL" val="1_1"/>
  <p:tag name="KSO_WM_DIAGRAM_GROUP_CODE" val="l1-1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03"/>
  <p:tag name="KSO_WM_UNIT_TYPE" val="l_i"/>
  <p:tag name="KSO_WM_UNIT_INDEX" val="1_3"/>
  <p:tag name="KSO_WM_UNIT_ID" val="custom160003_10*l_i*1_3"/>
  <p:tag name="KSO_WM_UNIT_CLEAR" val="1"/>
  <p:tag name="KSO_WM_UNIT_LAYERLEVEL" val="1_1"/>
  <p:tag name="KSO_WM_DIAGRAM_GROUP_CODE" val="l1-1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03"/>
  <p:tag name="KSO_WM_UNIT_TYPE" val="l_i"/>
  <p:tag name="KSO_WM_UNIT_INDEX" val="1_4"/>
  <p:tag name="KSO_WM_UNIT_ID" val="custom160003_10*l_i*1_4"/>
  <p:tag name="KSO_WM_UNIT_CLEAR" val="1"/>
  <p:tag name="KSO_WM_UNIT_LAYERLEVEL" val="1_1"/>
  <p:tag name="KSO_WM_DIAGRAM_GROUP_CODE" val="l1-1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03"/>
  <p:tag name="KSO_WM_UNIT_TYPE" val="l_i"/>
  <p:tag name="KSO_WM_UNIT_INDEX" val="1_5"/>
  <p:tag name="KSO_WM_UNIT_ID" val="custom160003_10*l_i*1_5"/>
  <p:tag name="KSO_WM_UNIT_CLEAR" val="1"/>
  <p:tag name="KSO_WM_UNIT_LAYERLEVEL" val="1_1"/>
  <p:tag name="KSO_WM_DIAGRAM_GROUP_CODE" val="l1-1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03"/>
  <p:tag name="KSO_WM_UNIT_TYPE" val="l_i"/>
  <p:tag name="KSO_WM_UNIT_INDEX" val="1_6"/>
  <p:tag name="KSO_WM_UNIT_ID" val="custom160003_10*l_i*1_6"/>
  <p:tag name="KSO_WM_UNIT_CLEAR" val="1"/>
  <p:tag name="KSO_WM_UNIT_LAYERLEVEL" val="1_1"/>
  <p:tag name="KSO_WM_DIAGRAM_GROUP_CODE" val="l1-1"/>
</p:tagLst>
</file>

<file path=ppt/tags/tag3.xml><?xml version="1.0" encoding="utf-8"?>
<p:tagLst xmlns:p="http://schemas.openxmlformats.org/presentationml/2006/main">
  <p:tag name="KSO_WM_BEAUTIFY_FLAG" val="#wm#"/>
  <p:tag name="KSO_WM_UNIT_TYPE" val="i"/>
  <p:tag name="KSO_WM_UNIT_ID" val="281*i*8"/>
  <p:tag name="KSO_WM_TEMPLATE_CATEGORY" val="custom"/>
  <p:tag name="KSO_WM_TEMPLATE_INDEX" val="3"/>
</p:tagLst>
</file>

<file path=ppt/tags/tag3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03"/>
  <p:tag name="KSO_WM_UNIT_TYPE" val="l_i"/>
  <p:tag name="KSO_WM_UNIT_INDEX" val="1_7"/>
  <p:tag name="KSO_WM_UNIT_ID" val="custom160003_10*l_i*1_7"/>
  <p:tag name="KSO_WM_UNIT_CLEAR" val="1"/>
  <p:tag name="KSO_WM_UNIT_LAYERLEVEL" val="1_1"/>
  <p:tag name="KSO_WM_DIAGRAM_GROUP_CODE" val="l1-1"/>
</p:tagLst>
</file>

<file path=ppt/tags/tag3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03"/>
  <p:tag name="KSO_WM_UNIT_TYPE" val="l_h_f"/>
  <p:tag name="KSO_WM_UNIT_INDEX" val="1_2_1"/>
  <p:tag name="KSO_WM_UNIT_CLEAR" val="1"/>
  <p:tag name="KSO_WM_UNIT_LAYERLEVEL" val="1_1_1"/>
  <p:tag name="KSO_WM_UNIT_VALUE" val="34"/>
  <p:tag name="KSO_WM_UNIT_HIGHLIGHT" val="0"/>
  <p:tag name="KSO_WM_UNIT_COMPATIBLE" val="0"/>
  <p:tag name="KSO_WM_UNIT_ID" val="custom160003_10*l_h_f*1_2_1"/>
  <p:tag name="KSO_WM_UNIT_PRESET_TEXT_INDEX" val="2"/>
  <p:tag name="KSO_WM_UNIT_PRESET_TEXT_LEN" val="20"/>
  <p:tag name="KSO_WM_DIAGRAM_GROUP_CODE" val="l1-1"/>
</p:tagLst>
</file>

<file path=ppt/tags/tag3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03"/>
  <p:tag name="KSO_WM_UNIT_TYPE" val="l_h_f"/>
  <p:tag name="KSO_WM_UNIT_INDEX" val="1_4_1"/>
  <p:tag name="KSO_WM_UNIT_CLEAR" val="1"/>
  <p:tag name="KSO_WM_UNIT_LAYERLEVEL" val="1_1_1"/>
  <p:tag name="KSO_WM_UNIT_VALUE" val="34"/>
  <p:tag name="KSO_WM_UNIT_HIGHLIGHT" val="0"/>
  <p:tag name="KSO_WM_UNIT_COMPATIBLE" val="0"/>
  <p:tag name="KSO_WM_UNIT_ID" val="custom160003_10*l_h_f*1_4_1"/>
  <p:tag name="KSO_WM_UNIT_PRESET_TEXT_INDEX" val="2"/>
  <p:tag name="KSO_WM_UNIT_PRESET_TEXT_LEN" val="20"/>
  <p:tag name="KSO_WM_DIAGRAM_GROUP_CODE" val="l1-1"/>
</p:tagLst>
</file>

<file path=ppt/tags/tag3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03"/>
  <p:tag name="KSO_WM_UNIT_TYPE" val="l_h_f"/>
  <p:tag name="KSO_WM_UNIT_INDEX" val="1_6_1"/>
  <p:tag name="KSO_WM_UNIT_CLEAR" val="1"/>
  <p:tag name="KSO_WM_UNIT_LAYERLEVEL" val="1_1_1"/>
  <p:tag name="KSO_WM_UNIT_VALUE" val="34"/>
  <p:tag name="KSO_WM_UNIT_HIGHLIGHT" val="0"/>
  <p:tag name="KSO_WM_UNIT_COMPATIBLE" val="0"/>
  <p:tag name="KSO_WM_UNIT_ID" val="custom160003_10*l_h_f*1_6_1"/>
  <p:tag name="KSO_WM_UNIT_PRESET_TEXT_INDEX" val="2"/>
  <p:tag name="KSO_WM_UNIT_PRESET_TEXT_LEN" val="20"/>
  <p:tag name="KSO_WM_DIAGRAM_GROUP_CODE" val="l1-1"/>
</p:tagLst>
</file>

<file path=ppt/tags/tag3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03"/>
  <p:tag name="KSO_WM_UNIT_TYPE" val="l_h_f"/>
  <p:tag name="KSO_WM_UNIT_INDEX" val="1_5_1"/>
  <p:tag name="KSO_WM_UNIT_CLEAR" val="1"/>
  <p:tag name="KSO_WM_UNIT_LAYERLEVEL" val="1_1_1"/>
  <p:tag name="KSO_WM_UNIT_VALUE" val="36"/>
  <p:tag name="KSO_WM_UNIT_HIGHLIGHT" val="0"/>
  <p:tag name="KSO_WM_UNIT_COMPATIBLE" val="0"/>
  <p:tag name="KSO_WM_UNIT_ID" val="custom160003_10*l_h_f*1_5_1"/>
  <p:tag name="KSO_WM_UNIT_PRESET_TEXT_INDEX" val="2"/>
  <p:tag name="KSO_WM_UNIT_PRESET_TEXT_LEN" val="20"/>
  <p:tag name="KSO_WM_DIAGRAM_GROUP_CODE" val="l1-1"/>
</p:tagLst>
</file>

<file path=ppt/tags/tag3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03"/>
  <p:tag name="KSO_WM_UNIT_TYPE" val="l_h_a"/>
  <p:tag name="KSO_WM_UNIT_INDEX" val="1_1_1"/>
  <p:tag name="KSO_WM_UNIT_CLEAR" val="1"/>
  <p:tag name="KSO_WM_UNIT_LAYERLEVEL" val="1_1_1"/>
  <p:tag name="KSO_WM_UNIT_VALUE" val="18"/>
  <p:tag name="KSO_WM_UNIT_HIGHLIGHT" val="0"/>
  <p:tag name="KSO_WM_UNIT_COMPATIBLE" val="0"/>
  <p:tag name="KSO_WM_UNIT_ID" val="custom160003_10*l_h_a*1_1_1"/>
  <p:tag name="KSO_WM_UNIT_PRESET_TEXT_INDEX" val="0"/>
  <p:tag name="KSO_WM_UNIT_PRESET_TEXT_LEN" val="9"/>
  <p:tag name="KSO_WM_DIAGRAM_GROUP_CODE" val="l1-1"/>
</p:tagLst>
</file>

<file path=ppt/tags/tag3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03"/>
  <p:tag name="KSO_WM_UNIT_TYPE" val="l_h_a"/>
  <p:tag name="KSO_WM_UNIT_INDEX" val="1_3_1"/>
  <p:tag name="KSO_WM_UNIT_CLEAR" val="1"/>
  <p:tag name="KSO_WM_UNIT_LAYERLEVEL" val="1_1_1"/>
  <p:tag name="KSO_WM_UNIT_VALUE" val="18"/>
  <p:tag name="KSO_WM_UNIT_HIGHLIGHT" val="0"/>
  <p:tag name="KSO_WM_UNIT_COMPATIBLE" val="0"/>
  <p:tag name="KSO_WM_UNIT_ID" val="custom160003_10*l_h_a*1_3_1"/>
  <p:tag name="KSO_WM_UNIT_PRESET_TEXT_INDEX" val="0"/>
  <p:tag name="KSO_WM_UNIT_PRESET_TEXT_LEN" val="9"/>
  <p:tag name="KSO_WM_DIAGRAM_GROUP_CODE" val="l1-1"/>
</p:tagLst>
</file>

<file path=ppt/tags/tag3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03"/>
  <p:tag name="KSO_WM_UNIT_TYPE" val="l_h_a"/>
  <p:tag name="KSO_WM_UNIT_INDEX" val="1_5_1"/>
  <p:tag name="KSO_WM_UNIT_CLEAR" val="1"/>
  <p:tag name="KSO_WM_UNIT_LAYERLEVEL" val="1_1_1"/>
  <p:tag name="KSO_WM_UNIT_VALUE" val="18"/>
  <p:tag name="KSO_WM_UNIT_HIGHLIGHT" val="0"/>
  <p:tag name="KSO_WM_UNIT_COMPATIBLE" val="0"/>
  <p:tag name="KSO_WM_UNIT_ID" val="custom160003_10*l_h_a*1_5_1"/>
  <p:tag name="KSO_WM_UNIT_PRESET_TEXT_INDEX" val="0"/>
  <p:tag name="KSO_WM_UNIT_PRESET_TEXT_LEN" val="9"/>
  <p:tag name="KSO_WM_DIAGRAM_GROUP_CODE" val="l1-1"/>
</p:tagLst>
</file>

<file path=ppt/tags/tag3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03"/>
  <p:tag name="KSO_WM_UNIT_TYPE" val="l_h_a"/>
  <p:tag name="KSO_WM_UNIT_INDEX" val="1_6_1"/>
  <p:tag name="KSO_WM_UNIT_CLEAR" val="1"/>
  <p:tag name="KSO_WM_UNIT_LAYERLEVEL" val="1_1_1"/>
  <p:tag name="KSO_WM_UNIT_VALUE" val="17"/>
  <p:tag name="KSO_WM_UNIT_HIGHLIGHT" val="0"/>
  <p:tag name="KSO_WM_UNIT_COMPATIBLE" val="0"/>
  <p:tag name="KSO_WM_UNIT_ID" val="custom160003_10*l_h_a*1_6_1"/>
  <p:tag name="KSO_WM_UNIT_PRESET_TEXT_INDEX" val="0"/>
  <p:tag name="KSO_WM_UNIT_PRESET_TEXT_LEN" val="9"/>
  <p:tag name="KSO_WM_DIAGRAM_GROUP_CODE" val="l1-1"/>
</p:tagLst>
</file>

<file path=ppt/tags/tag3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03"/>
  <p:tag name="KSO_WM_UNIT_TYPE" val="l_h_a"/>
  <p:tag name="KSO_WM_UNIT_INDEX" val="1_4_1"/>
  <p:tag name="KSO_WM_UNIT_CLEAR" val="1"/>
  <p:tag name="KSO_WM_UNIT_LAYERLEVEL" val="1_1_1"/>
  <p:tag name="KSO_WM_UNIT_VALUE" val="17"/>
  <p:tag name="KSO_WM_UNIT_HIGHLIGHT" val="0"/>
  <p:tag name="KSO_WM_UNIT_COMPATIBLE" val="0"/>
  <p:tag name="KSO_WM_UNIT_ID" val="custom160003_10*l_h_a*1_4_1"/>
  <p:tag name="KSO_WM_UNIT_PRESET_TEXT_INDEX" val="0"/>
  <p:tag name="KSO_WM_UNIT_PRESET_TEXT_LEN" val="9"/>
  <p:tag name="KSO_WM_DIAGRAM_GROUP_CODE" val="l1-1"/>
</p:tagLst>
</file>

<file path=ppt/tags/tag4.xml><?xml version="1.0" encoding="utf-8"?>
<p:tagLst xmlns:p="http://schemas.openxmlformats.org/presentationml/2006/main">
  <p:tag name="KSO_WM_BEAUTIFY_FLAG" val="#wm#"/>
  <p:tag name="KSO_WM_UNIT_TYPE" val="i"/>
  <p:tag name="KSO_WM_UNIT_ID" val="281*i*9"/>
  <p:tag name="KSO_WM_TEMPLATE_CATEGORY" val="custom"/>
  <p:tag name="KSO_WM_TEMPLATE_INDEX" val="3"/>
</p:tagLst>
</file>

<file path=ppt/tags/tag4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03"/>
  <p:tag name="KSO_WM_UNIT_TYPE" val="l_h_a"/>
  <p:tag name="KSO_WM_UNIT_INDEX" val="1_2_1"/>
  <p:tag name="KSO_WM_UNIT_CLEAR" val="1"/>
  <p:tag name="KSO_WM_UNIT_LAYERLEVEL" val="1_1_1"/>
  <p:tag name="KSO_WM_UNIT_VALUE" val="17"/>
  <p:tag name="KSO_WM_UNIT_HIGHLIGHT" val="0"/>
  <p:tag name="KSO_WM_UNIT_COMPATIBLE" val="0"/>
  <p:tag name="KSO_WM_UNIT_ID" val="custom160003_10*l_h_a*1_2_1"/>
  <p:tag name="KSO_WM_UNIT_PRESET_TEXT_INDEX" val="0"/>
  <p:tag name="KSO_WM_UNIT_PRESET_TEXT_LEN" val="9"/>
  <p:tag name="KSO_WM_DIAGRAM_GROUP_CODE" val="l1-1"/>
</p:tagLst>
</file>

<file path=ppt/tags/tag4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03"/>
  <p:tag name="KSO_WM_UNIT_TYPE" val="l_h_f"/>
  <p:tag name="KSO_WM_UNIT_INDEX" val="1_1_1"/>
  <p:tag name="KSO_WM_UNIT_CLEAR" val="1"/>
  <p:tag name="KSO_WM_UNIT_LAYERLEVEL" val="1_1_1"/>
  <p:tag name="KSO_WM_UNIT_VALUE" val="34"/>
  <p:tag name="KSO_WM_UNIT_HIGHLIGHT" val="0"/>
  <p:tag name="KSO_WM_UNIT_COMPATIBLE" val="0"/>
  <p:tag name="KSO_WM_UNIT_ID" val="custom160003_10*l_h_f*1_1_1"/>
  <p:tag name="KSO_WM_UNIT_PRESET_TEXT_INDEX" val="2"/>
  <p:tag name="KSO_WM_UNIT_PRESET_TEXT_LEN" val="20"/>
  <p:tag name="KSO_WM_DIAGRAM_GROUP_CODE" val="l1-1"/>
</p:tagLst>
</file>

<file path=ppt/tags/tag4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03"/>
  <p:tag name="KSO_WM_UNIT_TYPE" val="l_h_f"/>
  <p:tag name="KSO_WM_UNIT_INDEX" val="1_3_1"/>
  <p:tag name="KSO_WM_UNIT_CLEAR" val="1"/>
  <p:tag name="KSO_WM_UNIT_LAYERLEVEL" val="1_1_1"/>
  <p:tag name="KSO_WM_UNIT_VALUE" val="34"/>
  <p:tag name="KSO_WM_UNIT_HIGHLIGHT" val="0"/>
  <p:tag name="KSO_WM_UNIT_COMPATIBLE" val="0"/>
  <p:tag name="KSO_WM_UNIT_ID" val="custom160003_10*l_h_f*1_3_1"/>
  <p:tag name="KSO_WM_UNIT_PRESET_TEXT_INDEX" val="2"/>
  <p:tag name="KSO_WM_UNIT_PRESET_TEXT_LEN" val="20"/>
  <p:tag name="KSO_WM_DIAGRAM_GROUP_CODE" val="l1-1"/>
</p:tagLst>
</file>

<file path=ppt/tags/tag4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03"/>
  <p:tag name="KSO_WM_UNIT_TYPE" val="a"/>
  <p:tag name="KSO_WM_UNIT_INDEX" val="1"/>
  <p:tag name="KSO_WM_UNIT_CLEAR" val="1"/>
  <p:tag name="KSO_WM_UNIT_LAYERLEVEL" val="1"/>
  <p:tag name="KSO_WM_UNIT_VALUE" val="14"/>
  <p:tag name="KSO_WM_UNIT_ISCONTENTSTITLE" val="0"/>
  <p:tag name="KSO_WM_UNIT_HIGHLIGHT" val="0"/>
  <p:tag name="KSO_WM_UNIT_COMPATIBLE" val="0"/>
  <p:tag name="KSO_WM_UNIT_ID" val="custom160003_10*a*1"/>
  <p:tag name="KSO_WM_UNIT_PRESET_TEXT_INDEX" val="0"/>
  <p:tag name="KSO_WM_UNIT_PRESET_TEXT_LEN" val="9"/>
</p:tagLst>
</file>

<file path=ppt/tags/tag44.xml><?xml version="1.0" encoding="utf-8"?>
<p:tagLst xmlns:p="http://schemas.openxmlformats.org/presentationml/2006/main">
  <p:tag name="KSO_WM_SLIDE_ID" val="custom160003_10"/>
  <p:tag name="KSO_WM_SLIDE_INDEX" val="10"/>
  <p:tag name="KSO_WM_SLIDE_LAYOUT" val="a_l"/>
  <p:tag name="KSO_WM_SLIDE_LAYOUT_CNT" val="1_1"/>
  <p:tag name="KSO_WM_SLIDE_TYPE" val="text"/>
  <p:tag name="KSO_WM_BEAUTIFY_FLAG" val="#wm#"/>
  <p:tag name="KSO_WM_SLIDE_POSITION" val="94*110"/>
  <p:tag name="KSO_WM_SLIDE_SIZE" val="737*425"/>
  <p:tag name="KSO_WM_SLIDE_ITEM_CNT" val="6"/>
  <p:tag name="KSO_WM_TEMPLATE_CATEGORY" val="custom"/>
  <p:tag name="KSO_WM_TEMPLATE_INDEX" val="160003"/>
  <p:tag name="KSO_WM_TAG_VERSION" val="1.0"/>
  <p:tag name="KSO_WM_DIAGRAM_GROUP_CODE" val="l1-1"/>
</p:tagLst>
</file>

<file path=ppt/tags/tag4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003_18*i*0"/>
  <p:tag name="KSO_WM_TEMPLATE_CATEGORY" val="custom"/>
  <p:tag name="KSO_WM_TEMPLATE_INDEX" val="160003"/>
  <p:tag name="KSO_WM_UNIT_INDEX" val="0"/>
</p:tagLst>
</file>

<file path=ppt/tags/tag4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03"/>
  <p:tag name="KSO_WM_UNIT_TYPE" val="l_i"/>
  <p:tag name="KSO_WM_UNIT_INDEX" val="1_1"/>
  <p:tag name="KSO_WM_UNIT_ID" val="custom160003_18*l_i*1_1"/>
  <p:tag name="KSO_WM_UNIT_CLEAR" val="1"/>
  <p:tag name="KSO_WM_UNIT_LAYERLEVEL" val="1_1"/>
  <p:tag name="KSO_WM_DIAGRAM_GROUP_CODE" val="l1-3"/>
</p:tagLst>
</file>

<file path=ppt/tags/tag4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03"/>
  <p:tag name="KSO_WM_UNIT_TYPE" val="l_i"/>
  <p:tag name="KSO_WM_UNIT_INDEX" val="1_2"/>
  <p:tag name="KSO_WM_UNIT_ID" val="custom160003_18*l_i*1_2"/>
  <p:tag name="KSO_WM_UNIT_CLEAR" val="1"/>
  <p:tag name="KSO_WM_UNIT_LAYERLEVEL" val="1_1"/>
  <p:tag name="KSO_WM_DIAGRAM_GROUP_CODE" val="l1-3"/>
</p:tagLst>
</file>

<file path=ppt/tags/tag4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03"/>
  <p:tag name="KSO_WM_UNIT_TYPE" val="l_h_f"/>
  <p:tag name="KSO_WM_UNIT_INDEX" val="1_1_1"/>
  <p:tag name="KSO_WM_UNIT_CLEAR" val="1"/>
  <p:tag name="KSO_WM_UNIT_LAYERLEVEL" val="1_1_1"/>
  <p:tag name="KSO_WM_UNIT_VALUE" val="120"/>
  <p:tag name="KSO_WM_UNIT_HIGHLIGHT" val="0"/>
  <p:tag name="KSO_WM_UNIT_COMPATIBLE" val="0"/>
  <p:tag name="KSO_WM_UNIT_ID" val="custom160003_18*l_h_f*1_1_1"/>
  <p:tag name="KSO_WM_UNIT_PRESET_TEXT_INDEX" val="2"/>
  <p:tag name="KSO_WM_UNIT_PRESET_TEXT_LEN" val="50"/>
  <p:tag name="KSO_WM_DIAGRAM_GROUP_CODE" val="l1-3"/>
</p:tagLst>
</file>

<file path=ppt/tags/tag4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03"/>
  <p:tag name="KSO_WM_UNIT_TYPE" val="l_h_f"/>
  <p:tag name="KSO_WM_UNIT_INDEX" val="1_2_1"/>
  <p:tag name="KSO_WM_UNIT_CLEAR" val="1"/>
  <p:tag name="KSO_WM_UNIT_LAYERLEVEL" val="1_1_1"/>
  <p:tag name="KSO_WM_UNIT_VALUE" val="120"/>
  <p:tag name="KSO_WM_UNIT_HIGHLIGHT" val="0"/>
  <p:tag name="KSO_WM_UNIT_COMPATIBLE" val="0"/>
  <p:tag name="KSO_WM_UNIT_ID" val="custom160003_18*l_h_f*1_2_1"/>
  <p:tag name="KSO_WM_UNIT_PRESET_TEXT_INDEX" val="2"/>
  <p:tag name="KSO_WM_UNIT_PRESET_TEXT_LEN" val="50"/>
  <p:tag name="KSO_WM_DIAGRAM_GROUP_CODE" val="l1-3"/>
</p:tagLst>
</file>

<file path=ppt/tags/tag5.xml><?xml version="1.0" encoding="utf-8"?>
<p:tagLst xmlns:p="http://schemas.openxmlformats.org/presentationml/2006/main">
  <p:tag name="KSO_WM_TAG_VERSION" val="1.0"/>
  <p:tag name="KSO_WM_TEMPLATE_CATEGORY" val="custom"/>
  <p:tag name="KSO_WM_TEMPLATE_INDEX" val="160003"/>
</p:tagLst>
</file>

<file path=ppt/tags/tag5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03"/>
  <p:tag name="KSO_WM_UNIT_TYPE" val="a"/>
  <p:tag name="KSO_WM_UNIT_INDEX" val="1"/>
  <p:tag name="KSO_WM_UNIT_ID" val="custom160003_18*a*1"/>
  <p:tag name="KSO_WM_UNIT_CLEAR" val="1"/>
  <p:tag name="KSO_WM_UNIT_LAYERLEVEL" val="1"/>
  <p:tag name="KSO_WM_UNIT_VALUE" val="15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51.xml><?xml version="1.0" encoding="utf-8"?>
<p:tagLst xmlns:p="http://schemas.openxmlformats.org/presentationml/2006/main">
  <p:tag name="KSO_WM_SLIDE_ID" val="custom160003_18"/>
  <p:tag name="KSO_WM_SLIDE_INDEX" val="18"/>
  <p:tag name="KSO_WM_SLIDE_LAYOUT" val="a_l"/>
  <p:tag name="KSO_WM_SLIDE_LAYOUT_CNT" val="1_1"/>
  <p:tag name="KSO_WM_SLIDE_TYPE" val="text"/>
  <p:tag name="KSO_WM_BEAUTIFY_FLAG" val="#wm#"/>
  <p:tag name="KSO_WM_SLIDE_POSITION" val="197*140"/>
  <p:tag name="KSO_WM_SLIDE_SIZE" val="606*328"/>
  <p:tag name="KSO_WM_SLIDE_ITEM_CNT" val="2"/>
  <p:tag name="KSO_WM_TEMPLATE_CATEGORY" val="custom"/>
  <p:tag name="KSO_WM_TEMPLATE_INDEX" val="160003"/>
  <p:tag name="KSO_WM_TAG_VERSION" val="1.0"/>
  <p:tag name="KSO_WM_DIAGRAM_GROUP_CODE" val="l1-3"/>
</p:tagLst>
</file>

<file path=ppt/tags/tag5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03"/>
  <p:tag name="KSO_WM_UNIT_TYPE" val="l_i"/>
  <p:tag name="KSO_WM_UNIT_INDEX" val="1_1"/>
  <p:tag name="KSO_WM_UNIT_ID" val="custom160003_19*l_i*1_1"/>
  <p:tag name="KSO_WM_UNIT_CLEAR" val="1"/>
  <p:tag name="KSO_WM_UNIT_LAYERLEVEL" val="1_1"/>
  <p:tag name="KSO_WM_DIAGRAM_GROUP_CODE" val="l1-3"/>
</p:tagLst>
</file>

<file path=ppt/tags/tag5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03"/>
  <p:tag name="KSO_WM_UNIT_TYPE" val="l_i"/>
  <p:tag name="KSO_WM_UNIT_INDEX" val="1_2"/>
  <p:tag name="KSO_WM_UNIT_ID" val="custom160003_19*l_i*1_2"/>
  <p:tag name="KSO_WM_UNIT_CLEAR" val="1"/>
  <p:tag name="KSO_WM_UNIT_LAYERLEVEL" val="1_1"/>
  <p:tag name="KSO_WM_DIAGRAM_GROUP_CODE" val="l1-3"/>
</p:tagLst>
</file>

<file path=ppt/tags/tag5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03"/>
  <p:tag name="KSO_WM_UNIT_TYPE" val="l_i"/>
  <p:tag name="KSO_WM_UNIT_INDEX" val="1_3"/>
  <p:tag name="KSO_WM_UNIT_ID" val="custom160003_19*l_i*1_3"/>
  <p:tag name="KSO_WM_UNIT_CLEAR" val="1"/>
  <p:tag name="KSO_WM_UNIT_LAYERLEVEL" val="1_1"/>
  <p:tag name="KSO_WM_DIAGRAM_GROUP_CODE" val="l1-3"/>
</p:tagLst>
</file>

<file path=ppt/tags/tag5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03"/>
  <p:tag name="KSO_WM_UNIT_TYPE" val="l_h_f"/>
  <p:tag name="KSO_WM_UNIT_INDEX" val="1_1_1"/>
  <p:tag name="KSO_WM_UNIT_CLEAR" val="1"/>
  <p:tag name="KSO_WM_UNIT_LAYERLEVEL" val="1_1_1"/>
  <p:tag name="KSO_WM_UNIT_VALUE" val="75"/>
  <p:tag name="KSO_WM_UNIT_HIGHLIGHT" val="0"/>
  <p:tag name="KSO_WM_UNIT_COMPATIBLE" val="0"/>
  <p:tag name="KSO_WM_UNIT_ID" val="custom160003_19*l_h_f*1_1_1"/>
  <p:tag name="KSO_WM_UNIT_PRESET_TEXT_INDEX" val="2"/>
  <p:tag name="KSO_WM_UNIT_PRESET_TEXT_LEN" val="40"/>
  <p:tag name="KSO_WM_DIAGRAM_GROUP_CODE" val="l1-3"/>
</p:tagLst>
</file>

<file path=ppt/tags/tag5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03"/>
  <p:tag name="KSO_WM_UNIT_TYPE" val="l_h_f"/>
  <p:tag name="KSO_WM_UNIT_INDEX" val="1_2_1"/>
  <p:tag name="KSO_WM_UNIT_CLEAR" val="1"/>
  <p:tag name="KSO_WM_UNIT_LAYERLEVEL" val="1_1_1"/>
  <p:tag name="KSO_WM_UNIT_VALUE" val="100"/>
  <p:tag name="KSO_WM_UNIT_HIGHLIGHT" val="0"/>
  <p:tag name="KSO_WM_UNIT_COMPATIBLE" val="0"/>
  <p:tag name="KSO_WM_UNIT_ID" val="custom160003_19*l_h_f*1_2_1"/>
  <p:tag name="KSO_WM_UNIT_PRESET_TEXT_INDEX" val="2"/>
  <p:tag name="KSO_WM_UNIT_PRESET_TEXT_LEN" val="40"/>
  <p:tag name="KSO_WM_DIAGRAM_GROUP_CODE" val="l1-3"/>
</p:tagLst>
</file>

<file path=ppt/tags/tag5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03"/>
  <p:tag name="KSO_WM_UNIT_TYPE" val="l_h_f"/>
  <p:tag name="KSO_WM_UNIT_INDEX" val="1_3_1"/>
  <p:tag name="KSO_WM_UNIT_CLEAR" val="1"/>
  <p:tag name="KSO_WM_UNIT_LAYERLEVEL" val="1_1_1"/>
  <p:tag name="KSO_WM_UNIT_VALUE" val="75"/>
  <p:tag name="KSO_WM_UNIT_HIGHLIGHT" val="0"/>
  <p:tag name="KSO_WM_UNIT_COMPATIBLE" val="0"/>
  <p:tag name="KSO_WM_UNIT_ID" val="custom160003_19*l_h_f*1_3_1"/>
  <p:tag name="KSO_WM_UNIT_PRESET_TEXT_INDEX" val="2"/>
  <p:tag name="KSO_WM_UNIT_PRESET_TEXT_LEN" val="40"/>
  <p:tag name="KSO_WM_DIAGRAM_GROUP_CODE" val="l1-3"/>
</p:tagLst>
</file>

<file path=ppt/tags/tag5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003_19*i*6"/>
  <p:tag name="KSO_WM_TEMPLATE_CATEGORY" val="custom"/>
  <p:tag name="KSO_WM_TEMPLATE_INDEX" val="160003"/>
  <p:tag name="KSO_WM_UNIT_INDEX" val="6"/>
</p:tagLst>
</file>

<file path=ppt/tags/tag5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03"/>
  <p:tag name="KSO_WM_UNIT_TYPE" val="a"/>
  <p:tag name="KSO_WM_UNIT_INDEX" val="1"/>
  <p:tag name="KSO_WM_UNIT_ID" val="custom160003_19*a*1"/>
  <p:tag name="KSO_WM_UNIT_CLEAR" val="1"/>
  <p:tag name="KSO_WM_UNIT_LAYERLEVEL" val="1"/>
  <p:tag name="KSO_WM_UNIT_VALUE" val="15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6.xml><?xml version="1.0" encoding="utf-8"?>
<p:tagLst xmlns:p="http://schemas.openxmlformats.org/presentationml/2006/main">
  <p:tag name="KSO_WM_TAG_VERSION" val="1.0"/>
  <p:tag name="KSO_WM_TEMPLATE_CATEGORY" val="custom"/>
  <p:tag name="KSO_WM_TEMPLATE_INDEX" val="160003"/>
</p:tagLst>
</file>

<file path=ppt/tags/tag60.xml><?xml version="1.0" encoding="utf-8"?>
<p:tagLst xmlns:p="http://schemas.openxmlformats.org/presentationml/2006/main">
  <p:tag name="KSO_WM_SLIDE_ID" val="custom160003_19"/>
  <p:tag name="KSO_WM_SLIDE_INDEX" val="19"/>
  <p:tag name="KSO_WM_SLIDE_LAYOUT" val="a_l"/>
  <p:tag name="KSO_WM_SLIDE_LAYOUT_CNT" val="1_1"/>
  <p:tag name="KSO_WM_SLIDE_TYPE" val="text"/>
  <p:tag name="KSO_WM_BEAUTIFY_FLAG" val="#wm#"/>
  <p:tag name="KSO_WM_SLIDE_POSITION" val="197*130"/>
  <p:tag name="KSO_WM_SLIDE_SIZE" val="592*342"/>
  <p:tag name="KSO_WM_SLIDE_ITEM_CNT" val="3"/>
  <p:tag name="KSO_WM_TEMPLATE_CATEGORY" val="custom"/>
  <p:tag name="KSO_WM_TEMPLATE_INDEX" val="160003"/>
  <p:tag name="KSO_WM_TAG_VERSION" val="1.0"/>
  <p:tag name="KSO_WM_DIAGRAM_GROUP_CODE" val="l1-3"/>
</p:tagLst>
</file>

<file path=ppt/tags/tag6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03"/>
  <p:tag name="KSO_WM_UNIT_TYPE" val="l_i"/>
  <p:tag name="KSO_WM_UNIT_INDEX" val="1_1"/>
  <p:tag name="KSO_WM_UNIT_ID" val="custom160003_21*l_i*1_1"/>
  <p:tag name="KSO_WM_UNIT_CLEAR" val="1"/>
  <p:tag name="KSO_WM_UNIT_LAYERLEVEL" val="1_1"/>
  <p:tag name="KSO_WM_DIAGRAM_GROUP_CODE" val="l1-3"/>
</p:tagLst>
</file>

<file path=ppt/tags/tag6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03"/>
  <p:tag name="KSO_WM_UNIT_TYPE" val="l_i"/>
  <p:tag name="KSO_WM_UNIT_INDEX" val="1_2"/>
  <p:tag name="KSO_WM_UNIT_ID" val="custom160003_21*l_i*1_2"/>
  <p:tag name="KSO_WM_UNIT_CLEAR" val="1"/>
  <p:tag name="KSO_WM_UNIT_LAYERLEVEL" val="1_1"/>
  <p:tag name="KSO_WM_DIAGRAM_GROUP_CODE" val="l1-3"/>
</p:tagLst>
</file>

<file path=ppt/tags/tag6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03"/>
  <p:tag name="KSO_WM_UNIT_TYPE" val="l_i"/>
  <p:tag name="KSO_WM_UNIT_INDEX" val="1_3"/>
  <p:tag name="KSO_WM_UNIT_ID" val="custom160003_21*l_i*1_3"/>
  <p:tag name="KSO_WM_UNIT_CLEAR" val="1"/>
  <p:tag name="KSO_WM_UNIT_LAYERLEVEL" val="1_1"/>
  <p:tag name="KSO_WM_DIAGRAM_GROUP_CODE" val="l1-3"/>
</p:tagLst>
</file>

<file path=ppt/tags/tag6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03"/>
  <p:tag name="KSO_WM_UNIT_TYPE" val="l_i"/>
  <p:tag name="KSO_WM_UNIT_INDEX" val="1_4"/>
  <p:tag name="KSO_WM_UNIT_ID" val="custom160003_21*l_i*1_4"/>
  <p:tag name="KSO_WM_UNIT_CLEAR" val="1"/>
  <p:tag name="KSO_WM_UNIT_LAYERLEVEL" val="1_1"/>
  <p:tag name="KSO_WM_DIAGRAM_GROUP_CODE" val="l1-3"/>
</p:tagLst>
</file>

<file path=ppt/tags/tag6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03"/>
  <p:tag name="KSO_WM_UNIT_TYPE" val="l_h_f"/>
  <p:tag name="KSO_WM_UNIT_INDEX" val="1_1_1"/>
  <p:tag name="KSO_WM_UNIT_CLEAR" val="1"/>
  <p:tag name="KSO_WM_UNIT_LAYERLEVEL" val="1_1_1"/>
  <p:tag name="KSO_WM_UNIT_VALUE" val="46"/>
  <p:tag name="KSO_WM_UNIT_HIGHLIGHT" val="0"/>
  <p:tag name="KSO_WM_UNIT_COMPATIBLE" val="0"/>
  <p:tag name="KSO_WM_UNIT_ID" val="custom160003_21*l_h_f*1_1_1"/>
  <p:tag name="KSO_WM_UNIT_PRESET_TEXT_INDEX" val="2"/>
  <p:tag name="KSO_WM_UNIT_PRESET_TEXT_LEN" val="20"/>
  <p:tag name="KSO_WM_DIAGRAM_GROUP_CODE" val="l1-3"/>
</p:tagLst>
</file>

<file path=ppt/tags/tag6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03"/>
  <p:tag name="KSO_WM_UNIT_TYPE" val="l_h_f"/>
  <p:tag name="KSO_WM_UNIT_INDEX" val="1_2_1"/>
  <p:tag name="KSO_WM_UNIT_CLEAR" val="1"/>
  <p:tag name="KSO_WM_UNIT_LAYERLEVEL" val="1_1_1"/>
  <p:tag name="KSO_WM_UNIT_VALUE" val="46"/>
  <p:tag name="KSO_WM_UNIT_HIGHLIGHT" val="0"/>
  <p:tag name="KSO_WM_UNIT_COMPATIBLE" val="0"/>
  <p:tag name="KSO_WM_UNIT_ID" val="custom160003_21*l_h_f*1_2_1"/>
  <p:tag name="KSO_WM_UNIT_PRESET_TEXT_INDEX" val="2"/>
  <p:tag name="KSO_WM_UNIT_PRESET_TEXT_LEN" val="20"/>
  <p:tag name="KSO_WM_DIAGRAM_GROUP_CODE" val="l1-3"/>
</p:tagLst>
</file>

<file path=ppt/tags/tag6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03"/>
  <p:tag name="KSO_WM_UNIT_TYPE" val="l_h_f"/>
  <p:tag name="KSO_WM_UNIT_INDEX" val="1_4_1"/>
  <p:tag name="KSO_WM_UNIT_CLEAR" val="1"/>
  <p:tag name="KSO_WM_UNIT_LAYERLEVEL" val="1_1_1"/>
  <p:tag name="KSO_WM_UNIT_VALUE" val="46"/>
  <p:tag name="KSO_WM_UNIT_HIGHLIGHT" val="0"/>
  <p:tag name="KSO_WM_UNIT_COMPATIBLE" val="0"/>
  <p:tag name="KSO_WM_UNIT_ID" val="custom160003_21*l_h_f*1_4_1"/>
  <p:tag name="KSO_WM_UNIT_PRESET_TEXT_INDEX" val="2"/>
  <p:tag name="KSO_WM_UNIT_PRESET_TEXT_LEN" val="20"/>
  <p:tag name="KSO_WM_DIAGRAM_GROUP_CODE" val="l1-3"/>
</p:tagLst>
</file>

<file path=ppt/tags/tag6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03"/>
  <p:tag name="KSO_WM_UNIT_TYPE" val="l_h_f"/>
  <p:tag name="KSO_WM_UNIT_INDEX" val="1_3_1"/>
  <p:tag name="KSO_WM_UNIT_CLEAR" val="1"/>
  <p:tag name="KSO_WM_UNIT_LAYERLEVEL" val="1_1_1"/>
  <p:tag name="KSO_WM_UNIT_VALUE" val="46"/>
  <p:tag name="KSO_WM_UNIT_HIGHLIGHT" val="0"/>
  <p:tag name="KSO_WM_UNIT_COMPATIBLE" val="0"/>
  <p:tag name="KSO_WM_UNIT_ID" val="custom160003_21*l_h_f*1_3_1"/>
  <p:tag name="KSO_WM_UNIT_PRESET_TEXT_INDEX" val="2"/>
  <p:tag name="KSO_WM_UNIT_PRESET_TEXT_LEN" val="20"/>
  <p:tag name="KSO_WM_DIAGRAM_GROUP_CODE" val="l1-3"/>
</p:tagLst>
</file>

<file path=ppt/tags/tag6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003_21*i*10"/>
  <p:tag name="KSO_WM_TEMPLATE_CATEGORY" val="custom"/>
  <p:tag name="KSO_WM_TEMPLATE_INDEX" val="160003"/>
  <p:tag name="KSO_WM_UNIT_INDEX" val="10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03"/>
  <p:tag name="KSO_WM_UNIT_TYPE" val="a"/>
  <p:tag name="KSO_WM_UNIT_INDEX" val="1"/>
  <p:tag name="KSO_WM_UNIT_CLEAR" val="1"/>
  <p:tag name="KSO_WM_UNIT_LAYERLEVEL" val="1"/>
  <p:tag name="KSO_WM_UNIT_VALUE" val="17"/>
  <p:tag name="KSO_WM_UNIT_ISCONTENTSTITLE" val="0"/>
  <p:tag name="KSO_WM_UNIT_HIGHLIGHT" val="0"/>
  <p:tag name="KSO_WM_UNIT_COMPATIBLE" val="0"/>
  <p:tag name="KSO_WM_UNIT_ID" val="custom160003_1*a*1"/>
  <p:tag name="KSO_WM_UNIT_PRESET_TEXT_INDEX" val="0"/>
  <p:tag name="KSO_WM_UNIT_PRESET_TEXT_LEN" val="9"/>
</p:tagLst>
</file>

<file path=ppt/tags/tag7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03"/>
  <p:tag name="KSO_WM_UNIT_TYPE" val="a"/>
  <p:tag name="KSO_WM_UNIT_INDEX" val="1"/>
  <p:tag name="KSO_WM_UNIT_ID" val="custom160003_21*a*1"/>
  <p:tag name="KSO_WM_UNIT_CLEAR" val="1"/>
  <p:tag name="KSO_WM_UNIT_LAYERLEVEL" val="1"/>
  <p:tag name="KSO_WM_UNIT_VALUE" val="15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71.xml><?xml version="1.0" encoding="utf-8"?>
<p:tagLst xmlns:p="http://schemas.openxmlformats.org/presentationml/2006/main">
  <p:tag name="KSO_WM_SLIDE_ID" val="custom160003_21"/>
  <p:tag name="KSO_WM_SLIDE_INDEX" val="21"/>
  <p:tag name="KSO_WM_SLIDE_LAYOUT" val="a_l"/>
  <p:tag name="KSO_WM_SLIDE_LAYOUT_CNT" val="1_1"/>
  <p:tag name="KSO_WM_SLIDE_TYPE" val="text"/>
  <p:tag name="KSO_WM_BEAUTIFY_FLAG" val="#wm#"/>
  <p:tag name="KSO_WM_SLIDE_POSITION" val="209*117"/>
  <p:tag name="KSO_WM_SLIDE_SIZE" val="550*378"/>
  <p:tag name="KSO_WM_SLIDE_ITEM_CNT" val="5"/>
  <p:tag name="KSO_WM_TEMPLATE_CATEGORY" val="custom"/>
  <p:tag name="KSO_WM_TEMPLATE_INDEX" val="160003"/>
  <p:tag name="KSO_WM_TAG_VERSION" val="1.0"/>
  <p:tag name="KSO_WM_DIAGRAM_GROUP_CODE" val="l1-3"/>
</p:tagLst>
</file>

<file path=ppt/tags/tag7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03"/>
  <p:tag name="KSO_WM_UNIT_TYPE" val="l_i"/>
  <p:tag name="KSO_WM_UNIT_INDEX" val="1_1"/>
  <p:tag name="KSO_WM_UNIT_ID" val="custom160003_21*l_i*1_1"/>
  <p:tag name="KSO_WM_UNIT_CLEAR" val="1"/>
  <p:tag name="KSO_WM_UNIT_LAYERLEVEL" val="1_1"/>
  <p:tag name="KSO_WM_DIAGRAM_GROUP_CODE" val="l1-3"/>
</p:tagLst>
</file>

<file path=ppt/tags/tag7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03"/>
  <p:tag name="KSO_WM_UNIT_TYPE" val="l_i"/>
  <p:tag name="KSO_WM_UNIT_INDEX" val="1_2"/>
  <p:tag name="KSO_WM_UNIT_ID" val="custom160003_21*l_i*1_2"/>
  <p:tag name="KSO_WM_UNIT_CLEAR" val="1"/>
  <p:tag name="KSO_WM_UNIT_LAYERLEVEL" val="1_1"/>
  <p:tag name="KSO_WM_DIAGRAM_GROUP_CODE" val="l1-3"/>
</p:tagLst>
</file>

<file path=ppt/tags/tag7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03"/>
  <p:tag name="KSO_WM_UNIT_TYPE" val="l_i"/>
  <p:tag name="KSO_WM_UNIT_INDEX" val="1_3"/>
  <p:tag name="KSO_WM_UNIT_ID" val="custom160003_21*l_i*1_3"/>
  <p:tag name="KSO_WM_UNIT_CLEAR" val="1"/>
  <p:tag name="KSO_WM_UNIT_LAYERLEVEL" val="1_1"/>
  <p:tag name="KSO_WM_DIAGRAM_GROUP_CODE" val="l1-3"/>
</p:tagLst>
</file>

<file path=ppt/tags/tag7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03"/>
  <p:tag name="KSO_WM_UNIT_TYPE" val="l_i"/>
  <p:tag name="KSO_WM_UNIT_INDEX" val="1_4"/>
  <p:tag name="KSO_WM_UNIT_ID" val="custom160003_21*l_i*1_4"/>
  <p:tag name="KSO_WM_UNIT_CLEAR" val="1"/>
  <p:tag name="KSO_WM_UNIT_LAYERLEVEL" val="1_1"/>
  <p:tag name="KSO_WM_DIAGRAM_GROUP_CODE" val="l1-3"/>
</p:tagLst>
</file>

<file path=ppt/tags/tag7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03"/>
  <p:tag name="KSO_WM_UNIT_TYPE" val="l_i"/>
  <p:tag name="KSO_WM_UNIT_INDEX" val="1_5"/>
  <p:tag name="KSO_WM_UNIT_ID" val="custom160003_21*l_i*1_5"/>
  <p:tag name="KSO_WM_UNIT_CLEAR" val="1"/>
  <p:tag name="KSO_WM_UNIT_LAYERLEVEL" val="1_1"/>
  <p:tag name="KSO_WM_DIAGRAM_GROUP_CODE" val="l1-3"/>
</p:tagLst>
</file>

<file path=ppt/tags/tag7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03"/>
  <p:tag name="KSO_WM_UNIT_TYPE" val="l_h_f"/>
  <p:tag name="KSO_WM_UNIT_INDEX" val="1_1_1"/>
  <p:tag name="KSO_WM_UNIT_CLEAR" val="1"/>
  <p:tag name="KSO_WM_UNIT_LAYERLEVEL" val="1_1_1"/>
  <p:tag name="KSO_WM_UNIT_VALUE" val="46"/>
  <p:tag name="KSO_WM_UNIT_HIGHLIGHT" val="0"/>
  <p:tag name="KSO_WM_UNIT_COMPATIBLE" val="0"/>
  <p:tag name="KSO_WM_UNIT_ID" val="custom160003_21*l_h_f*1_1_1"/>
  <p:tag name="KSO_WM_UNIT_PRESET_TEXT_INDEX" val="2"/>
  <p:tag name="KSO_WM_UNIT_PRESET_TEXT_LEN" val="20"/>
  <p:tag name="KSO_WM_DIAGRAM_GROUP_CODE" val="l1-3"/>
</p:tagLst>
</file>

<file path=ppt/tags/tag7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03"/>
  <p:tag name="KSO_WM_UNIT_TYPE" val="l_h_f"/>
  <p:tag name="KSO_WM_UNIT_INDEX" val="1_2_1"/>
  <p:tag name="KSO_WM_UNIT_CLEAR" val="1"/>
  <p:tag name="KSO_WM_UNIT_LAYERLEVEL" val="1_1_1"/>
  <p:tag name="KSO_WM_UNIT_VALUE" val="46"/>
  <p:tag name="KSO_WM_UNIT_HIGHLIGHT" val="0"/>
  <p:tag name="KSO_WM_UNIT_COMPATIBLE" val="0"/>
  <p:tag name="KSO_WM_UNIT_ID" val="custom160003_21*l_h_f*1_2_1"/>
  <p:tag name="KSO_WM_UNIT_PRESET_TEXT_INDEX" val="2"/>
  <p:tag name="KSO_WM_UNIT_PRESET_TEXT_LEN" val="20"/>
  <p:tag name="KSO_WM_DIAGRAM_GROUP_CODE" val="l1-3"/>
</p:tagLst>
</file>

<file path=ppt/tags/tag7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03"/>
  <p:tag name="KSO_WM_UNIT_TYPE" val="l_h_f"/>
  <p:tag name="KSO_WM_UNIT_INDEX" val="1_4_1"/>
  <p:tag name="KSO_WM_UNIT_CLEAR" val="1"/>
  <p:tag name="KSO_WM_UNIT_LAYERLEVEL" val="1_1_1"/>
  <p:tag name="KSO_WM_UNIT_VALUE" val="46"/>
  <p:tag name="KSO_WM_UNIT_HIGHLIGHT" val="0"/>
  <p:tag name="KSO_WM_UNIT_COMPATIBLE" val="0"/>
  <p:tag name="KSO_WM_UNIT_ID" val="custom160003_21*l_h_f*1_4_1"/>
  <p:tag name="KSO_WM_UNIT_PRESET_TEXT_INDEX" val="2"/>
  <p:tag name="KSO_WM_UNIT_PRESET_TEXT_LEN" val="20"/>
  <p:tag name="KSO_WM_DIAGRAM_GROUP_CODE" val="l1-3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03"/>
  <p:tag name="KSO_WM_UNIT_TYPE" val="b"/>
  <p:tag name="KSO_WM_UNIT_INDEX" val="1"/>
  <p:tag name="KSO_WM_UNIT_CLEAR" val="1"/>
  <p:tag name="KSO_WM_UNIT_LAYERLEVEL" val="1"/>
  <p:tag name="KSO_WM_UNIT_VALUE" val="34"/>
  <p:tag name="KSO_WM_UNIT_ISCONTENTSTITLE" val="0"/>
  <p:tag name="KSO_WM_UNIT_HIGHLIGHT" val="0"/>
  <p:tag name="KSO_WM_UNIT_COMPATIBLE" val="0"/>
  <p:tag name="KSO_WM_UNIT_ID" val="custom160003_1*b*1"/>
  <p:tag name="KSO_WM_UNIT_PRESET_TEXT_INDEX" val="1"/>
  <p:tag name="KSO_WM_UNIT_PRESET_TEXT_LEN" val="10"/>
</p:tagLst>
</file>

<file path=ppt/tags/tag8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03"/>
  <p:tag name="KSO_WM_UNIT_TYPE" val="l_h_f"/>
  <p:tag name="KSO_WM_UNIT_INDEX" val="1_5_1"/>
  <p:tag name="KSO_WM_UNIT_CLEAR" val="1"/>
  <p:tag name="KSO_WM_UNIT_LAYERLEVEL" val="1_1_1"/>
  <p:tag name="KSO_WM_UNIT_VALUE" val="46"/>
  <p:tag name="KSO_WM_UNIT_HIGHLIGHT" val="0"/>
  <p:tag name="KSO_WM_UNIT_COMPATIBLE" val="0"/>
  <p:tag name="KSO_WM_UNIT_ID" val="custom160003_21*l_h_f*1_5_1"/>
  <p:tag name="KSO_WM_UNIT_PRESET_TEXT_INDEX" val="2"/>
  <p:tag name="KSO_WM_UNIT_PRESET_TEXT_LEN" val="20"/>
  <p:tag name="KSO_WM_DIAGRAM_GROUP_CODE" val="l1-3"/>
</p:tagLst>
</file>

<file path=ppt/tags/tag8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03"/>
  <p:tag name="KSO_WM_UNIT_TYPE" val="l_h_f"/>
  <p:tag name="KSO_WM_UNIT_INDEX" val="1_3_1"/>
  <p:tag name="KSO_WM_UNIT_CLEAR" val="1"/>
  <p:tag name="KSO_WM_UNIT_LAYERLEVEL" val="1_1_1"/>
  <p:tag name="KSO_WM_UNIT_VALUE" val="46"/>
  <p:tag name="KSO_WM_UNIT_HIGHLIGHT" val="0"/>
  <p:tag name="KSO_WM_UNIT_COMPATIBLE" val="0"/>
  <p:tag name="KSO_WM_UNIT_ID" val="custom160003_21*l_h_f*1_3_1"/>
  <p:tag name="KSO_WM_UNIT_PRESET_TEXT_INDEX" val="2"/>
  <p:tag name="KSO_WM_UNIT_PRESET_TEXT_LEN" val="20"/>
  <p:tag name="KSO_WM_DIAGRAM_GROUP_CODE" val="l1-3"/>
</p:tagLst>
</file>

<file path=ppt/tags/tag8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003_21*i*10"/>
  <p:tag name="KSO_WM_TEMPLATE_CATEGORY" val="custom"/>
  <p:tag name="KSO_WM_TEMPLATE_INDEX" val="160003"/>
  <p:tag name="KSO_WM_UNIT_INDEX" val="10"/>
</p:tagLst>
</file>

<file path=ppt/tags/tag8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03"/>
  <p:tag name="KSO_WM_UNIT_TYPE" val="a"/>
  <p:tag name="KSO_WM_UNIT_INDEX" val="1"/>
  <p:tag name="KSO_WM_UNIT_ID" val="custom160003_21*a*1"/>
  <p:tag name="KSO_WM_UNIT_CLEAR" val="1"/>
  <p:tag name="KSO_WM_UNIT_LAYERLEVEL" val="1"/>
  <p:tag name="KSO_WM_UNIT_VALUE" val="15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84.xml><?xml version="1.0" encoding="utf-8"?>
<p:tagLst xmlns:p="http://schemas.openxmlformats.org/presentationml/2006/main">
  <p:tag name="KSO_WM_SLIDE_ID" val="custom160003_21"/>
  <p:tag name="KSO_WM_SLIDE_INDEX" val="21"/>
  <p:tag name="KSO_WM_SLIDE_LAYOUT" val="a_l"/>
  <p:tag name="KSO_WM_SLIDE_LAYOUT_CNT" val="1_1"/>
  <p:tag name="KSO_WM_SLIDE_TYPE" val="text"/>
  <p:tag name="KSO_WM_BEAUTIFY_FLAG" val="#wm#"/>
  <p:tag name="KSO_WM_SLIDE_POSITION" val="209*117"/>
  <p:tag name="KSO_WM_SLIDE_SIZE" val="550*378"/>
  <p:tag name="KSO_WM_SLIDE_ITEM_CNT" val="5"/>
  <p:tag name="KSO_WM_TEMPLATE_CATEGORY" val="custom"/>
  <p:tag name="KSO_WM_TEMPLATE_INDEX" val="160003"/>
  <p:tag name="KSO_WM_TAG_VERSION" val="1.0"/>
  <p:tag name="KSO_WM_DIAGRAM_GROUP_CODE" val="l1-3"/>
</p:tagLst>
</file>

<file path=ppt/tags/tag8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03"/>
  <p:tag name="KSO_WM_UNIT_TYPE" val="l_i"/>
  <p:tag name="KSO_WM_UNIT_INDEX" val="1_1"/>
  <p:tag name="KSO_WM_UNIT_ID" val="custom160003_22*l_i*1_1"/>
  <p:tag name="KSO_WM_UNIT_CLEAR" val="1"/>
  <p:tag name="KSO_WM_UNIT_LAYERLEVEL" val="1_1"/>
  <p:tag name="KSO_WM_DIAGRAM_GROUP_CODE" val="l1-3"/>
</p:tagLst>
</file>

<file path=ppt/tags/tag8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03"/>
  <p:tag name="KSO_WM_UNIT_TYPE" val="l_i"/>
  <p:tag name="KSO_WM_UNIT_INDEX" val="1_2"/>
  <p:tag name="KSO_WM_UNIT_ID" val="custom160003_22*l_i*1_2"/>
  <p:tag name="KSO_WM_UNIT_CLEAR" val="1"/>
  <p:tag name="KSO_WM_UNIT_LAYERLEVEL" val="1_1"/>
  <p:tag name="KSO_WM_DIAGRAM_GROUP_CODE" val="l1-3"/>
</p:tagLst>
</file>

<file path=ppt/tags/tag8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03"/>
  <p:tag name="KSO_WM_UNIT_TYPE" val="l_i"/>
  <p:tag name="KSO_WM_UNIT_INDEX" val="1_3"/>
  <p:tag name="KSO_WM_UNIT_ID" val="custom160003_22*l_i*1_3"/>
  <p:tag name="KSO_WM_UNIT_CLEAR" val="1"/>
  <p:tag name="KSO_WM_UNIT_LAYERLEVEL" val="1_1"/>
  <p:tag name="KSO_WM_DIAGRAM_GROUP_CODE" val="l1-3"/>
</p:tagLst>
</file>

<file path=ppt/tags/tag8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03"/>
  <p:tag name="KSO_WM_UNIT_TYPE" val="l_i"/>
  <p:tag name="KSO_WM_UNIT_INDEX" val="1_4"/>
  <p:tag name="KSO_WM_UNIT_ID" val="custom160003_22*l_i*1_4"/>
  <p:tag name="KSO_WM_UNIT_CLEAR" val="1"/>
  <p:tag name="KSO_WM_UNIT_LAYERLEVEL" val="1_1"/>
  <p:tag name="KSO_WM_DIAGRAM_GROUP_CODE" val="l1-3"/>
</p:tagLst>
</file>

<file path=ppt/tags/tag8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03"/>
  <p:tag name="KSO_WM_UNIT_TYPE" val="l_i"/>
  <p:tag name="KSO_WM_UNIT_INDEX" val="1_5"/>
  <p:tag name="KSO_WM_UNIT_ID" val="custom160003_22*l_i*1_5"/>
  <p:tag name="KSO_WM_UNIT_CLEAR" val="1"/>
  <p:tag name="KSO_WM_UNIT_LAYERLEVEL" val="1_1"/>
  <p:tag name="KSO_WM_DIAGRAM_GROUP_CODE" val="l1-3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03"/>
  <p:tag name="KSO_WM_UNIT_TYPE" val="b"/>
  <p:tag name="KSO_WM_UNIT_INDEX" val="2"/>
  <p:tag name="KSO_WM_UNIT_CLEAR" val="1"/>
  <p:tag name="KSO_WM_UNIT_LAYERLEVEL" val="1"/>
  <p:tag name="KSO_WM_UNIT_VALUE" val="17"/>
  <p:tag name="KSO_WM_UNIT_ISCONTENTSTITLE" val="0"/>
  <p:tag name="KSO_WM_UNIT_HIGHLIGHT" val="0"/>
  <p:tag name="KSO_WM_UNIT_COMPATIBLE" val="0"/>
  <p:tag name="KSO_WM_UNIT_ID" val="custom160003_1*b*2"/>
  <p:tag name="KSO_WM_UNIT_PRESET_TEXT" val="演讲者  2015.1.1"/>
</p:tagLst>
</file>

<file path=ppt/tags/tag9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03"/>
  <p:tag name="KSO_WM_UNIT_TYPE" val="l_i"/>
  <p:tag name="KSO_WM_UNIT_INDEX" val="1_6"/>
  <p:tag name="KSO_WM_UNIT_ID" val="custom160003_22*l_i*1_6"/>
  <p:tag name="KSO_WM_UNIT_CLEAR" val="1"/>
  <p:tag name="KSO_WM_UNIT_LAYERLEVEL" val="1_1"/>
  <p:tag name="KSO_WM_DIAGRAM_GROUP_CODE" val="l1-3"/>
</p:tagLst>
</file>

<file path=ppt/tags/tag9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03"/>
  <p:tag name="KSO_WM_UNIT_TYPE" val="l_h_f"/>
  <p:tag name="KSO_WM_UNIT_INDEX" val="1_1_1"/>
  <p:tag name="KSO_WM_UNIT_CLEAR" val="1"/>
  <p:tag name="KSO_WM_UNIT_LAYERLEVEL" val="1_1_1"/>
  <p:tag name="KSO_WM_UNIT_VALUE" val="42"/>
  <p:tag name="KSO_WM_UNIT_HIGHLIGHT" val="0"/>
  <p:tag name="KSO_WM_UNIT_COMPATIBLE" val="0"/>
  <p:tag name="KSO_WM_UNIT_ID" val="custom160003_22*l_h_f*1_1_1"/>
  <p:tag name="KSO_WM_UNIT_PRESET_TEXT_INDEX" val="2"/>
  <p:tag name="KSO_WM_UNIT_PRESET_TEXT_LEN" val="20"/>
  <p:tag name="KSO_WM_DIAGRAM_GROUP_CODE" val="l1-3"/>
</p:tagLst>
</file>

<file path=ppt/tags/tag9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03"/>
  <p:tag name="KSO_WM_UNIT_TYPE" val="l_h_f"/>
  <p:tag name="KSO_WM_UNIT_INDEX" val="1_2_1"/>
  <p:tag name="KSO_WM_UNIT_CLEAR" val="1"/>
  <p:tag name="KSO_WM_UNIT_LAYERLEVEL" val="1_1_1"/>
  <p:tag name="KSO_WM_UNIT_VALUE" val="42"/>
  <p:tag name="KSO_WM_UNIT_HIGHLIGHT" val="0"/>
  <p:tag name="KSO_WM_UNIT_COMPATIBLE" val="0"/>
  <p:tag name="KSO_WM_UNIT_ID" val="custom160003_22*l_h_f*1_2_1"/>
  <p:tag name="KSO_WM_UNIT_PRESET_TEXT_INDEX" val="2"/>
  <p:tag name="KSO_WM_UNIT_PRESET_TEXT_LEN" val="20"/>
  <p:tag name="KSO_WM_DIAGRAM_GROUP_CODE" val="l1-3"/>
</p:tagLst>
</file>

<file path=ppt/tags/tag9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03"/>
  <p:tag name="KSO_WM_UNIT_TYPE" val="l_h_f"/>
  <p:tag name="KSO_WM_UNIT_INDEX" val="1_3_1"/>
  <p:tag name="KSO_WM_UNIT_CLEAR" val="1"/>
  <p:tag name="KSO_WM_UNIT_LAYERLEVEL" val="1_1_1"/>
  <p:tag name="KSO_WM_UNIT_VALUE" val="42"/>
  <p:tag name="KSO_WM_UNIT_HIGHLIGHT" val="0"/>
  <p:tag name="KSO_WM_UNIT_COMPATIBLE" val="0"/>
  <p:tag name="KSO_WM_UNIT_ID" val="custom160003_22*l_h_f*1_3_1"/>
  <p:tag name="KSO_WM_UNIT_PRESET_TEXT_INDEX" val="2"/>
  <p:tag name="KSO_WM_UNIT_PRESET_TEXT_LEN" val="20"/>
  <p:tag name="KSO_WM_DIAGRAM_GROUP_CODE" val="l1-3"/>
</p:tagLst>
</file>

<file path=ppt/tags/tag9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03"/>
  <p:tag name="KSO_WM_UNIT_TYPE" val="l_h_f"/>
  <p:tag name="KSO_WM_UNIT_INDEX" val="1_4_1"/>
  <p:tag name="KSO_WM_UNIT_CLEAR" val="1"/>
  <p:tag name="KSO_WM_UNIT_LAYERLEVEL" val="1_1_1"/>
  <p:tag name="KSO_WM_UNIT_VALUE" val="42"/>
  <p:tag name="KSO_WM_UNIT_HIGHLIGHT" val="0"/>
  <p:tag name="KSO_WM_UNIT_COMPATIBLE" val="0"/>
  <p:tag name="KSO_WM_UNIT_ID" val="custom160003_22*l_h_f*1_4_1"/>
  <p:tag name="KSO_WM_UNIT_PRESET_TEXT_INDEX" val="2"/>
  <p:tag name="KSO_WM_UNIT_PRESET_TEXT_LEN" val="20"/>
  <p:tag name="KSO_WM_DIAGRAM_GROUP_CODE" val="l1-3"/>
</p:tagLst>
</file>

<file path=ppt/tags/tag9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03"/>
  <p:tag name="KSO_WM_UNIT_TYPE" val="l_h_f"/>
  <p:tag name="KSO_WM_UNIT_INDEX" val="1_5_1"/>
  <p:tag name="KSO_WM_UNIT_CLEAR" val="1"/>
  <p:tag name="KSO_WM_UNIT_LAYERLEVEL" val="1_1_1"/>
  <p:tag name="KSO_WM_UNIT_VALUE" val="42"/>
  <p:tag name="KSO_WM_UNIT_HIGHLIGHT" val="0"/>
  <p:tag name="KSO_WM_UNIT_COMPATIBLE" val="0"/>
  <p:tag name="KSO_WM_UNIT_ID" val="custom160003_22*l_h_f*1_5_1"/>
  <p:tag name="KSO_WM_UNIT_PRESET_TEXT_INDEX" val="2"/>
  <p:tag name="KSO_WM_UNIT_PRESET_TEXT_LEN" val="20"/>
  <p:tag name="KSO_WM_DIAGRAM_GROUP_CODE" val="l1-3"/>
</p:tagLst>
</file>

<file path=ppt/tags/tag9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03"/>
  <p:tag name="KSO_WM_UNIT_TYPE" val="l_h_f"/>
  <p:tag name="KSO_WM_UNIT_INDEX" val="1_6_1"/>
  <p:tag name="KSO_WM_UNIT_CLEAR" val="1"/>
  <p:tag name="KSO_WM_UNIT_LAYERLEVEL" val="1_1_1"/>
  <p:tag name="KSO_WM_UNIT_VALUE" val="42"/>
  <p:tag name="KSO_WM_UNIT_HIGHLIGHT" val="0"/>
  <p:tag name="KSO_WM_UNIT_COMPATIBLE" val="0"/>
  <p:tag name="KSO_WM_UNIT_ID" val="custom160003_22*l_h_f*1_6_1"/>
  <p:tag name="KSO_WM_UNIT_PRESET_TEXT_INDEX" val="2"/>
  <p:tag name="KSO_WM_UNIT_PRESET_TEXT_LEN" val="20"/>
  <p:tag name="KSO_WM_DIAGRAM_GROUP_CODE" val="l1-3"/>
</p:tagLst>
</file>

<file path=ppt/tags/tag9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003_22*i*12"/>
  <p:tag name="KSO_WM_TEMPLATE_CATEGORY" val="custom"/>
  <p:tag name="KSO_WM_TEMPLATE_INDEX" val="160003"/>
  <p:tag name="KSO_WM_UNIT_INDEX" val="12"/>
</p:tagLst>
</file>

<file path=ppt/tags/tag9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03"/>
  <p:tag name="KSO_WM_UNIT_TYPE" val="a"/>
  <p:tag name="KSO_WM_UNIT_INDEX" val="1"/>
  <p:tag name="KSO_WM_UNIT_ID" val="custom160003_22*a*1"/>
  <p:tag name="KSO_WM_UNIT_CLEAR" val="1"/>
  <p:tag name="KSO_WM_UNIT_LAYERLEVEL" val="1"/>
  <p:tag name="KSO_WM_UNIT_VALUE" val="15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99.xml><?xml version="1.0" encoding="utf-8"?>
<p:tagLst xmlns:p="http://schemas.openxmlformats.org/presentationml/2006/main">
  <p:tag name="KSO_WM_SLIDE_ID" val="custom160003_22"/>
  <p:tag name="KSO_WM_SLIDE_INDEX" val="22"/>
  <p:tag name="KSO_WM_SLIDE_LAYOUT" val="a_l"/>
  <p:tag name="KSO_WM_SLIDE_LAYOUT_CNT" val="1_1"/>
  <p:tag name="KSO_WM_SLIDE_TYPE" val="text"/>
  <p:tag name="KSO_WM_BEAUTIFY_FLAG" val="#wm#"/>
  <p:tag name="KSO_WM_SLIDE_POSITION" val="208*106"/>
  <p:tag name="KSO_WM_SLIDE_SIZE" val="524*409"/>
  <p:tag name="KSO_WM_SLIDE_ITEM_CNT" val="6"/>
  <p:tag name="KSO_WM_TEMPLATE_CATEGORY" val="custom"/>
  <p:tag name="KSO_WM_TEMPLATE_INDEX" val="160003"/>
  <p:tag name="KSO_WM_TAG_VERSION" val="1.0"/>
  <p:tag name="KSO_WM_DIAGRAM_GROUP_CODE" val="l1-3"/>
</p:tagLst>
</file>

<file path=ppt/theme/theme1.xml><?xml version="1.0" encoding="utf-8"?>
<a:theme xmlns:a="http://schemas.openxmlformats.org/drawingml/2006/main" name="默认设计模板">
  <a:themeElements>
    <a:clrScheme name="自定义 8">
      <a:dk1>
        <a:srgbClr val="FFFFFF"/>
      </a:dk1>
      <a:lt1>
        <a:srgbClr val="009999"/>
      </a:lt1>
      <a:dk2>
        <a:srgbClr val="333333"/>
      </a:dk2>
      <a:lt2>
        <a:srgbClr val="F0DB6E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Hei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Hei" panose="02010609060101010101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2427</Words>
  <Application>WPS Presentation</Application>
  <PresentationFormat>宽屏</PresentationFormat>
  <Paragraphs>195</Paragraphs>
  <Slides>15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Arial</vt:lpstr>
      <vt:lpstr>SimSun</vt:lpstr>
      <vt:lpstr>Wingdings</vt:lpstr>
      <vt:lpstr>SimHei</vt:lpstr>
      <vt:lpstr>Microsoft YaHei</vt:lpstr>
      <vt:lpstr>Arial Unicode MS</vt:lpstr>
      <vt:lpstr>Calibri</vt:lpstr>
      <vt:lpstr>默认设计模板</vt:lpstr>
      <vt:lpstr>Real-time data from Classroom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请在此输入您的标题</dc:title>
  <dc:creator>kingsoft</dc:creator>
  <cp:lastModifiedBy>kishwarasara</cp:lastModifiedBy>
  <cp:revision>60</cp:revision>
  <dcterms:created xsi:type="dcterms:W3CDTF">2015-12-29T01:59:00Z</dcterms:created>
  <dcterms:modified xsi:type="dcterms:W3CDTF">2019-07-22T15:43:55Z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1033-11.2.0.8684</vt:lpwstr>
  </property>
</Properties>
</file>