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5146000" cy="33832800"/>
  <p:notesSz cx="6858000" cy="9144000"/>
  <p:defaultTextStyle>
    <a:defPPr>
      <a:defRPr lang="en-US"/>
    </a:defPPr>
    <a:lvl1pPr marL="0" algn="l" defTabSz="2655418" rtl="0" eaLnBrk="1" latinLnBrk="0" hangingPunct="1">
      <a:defRPr sz="5227" kern="1200">
        <a:solidFill>
          <a:schemeClr val="tx1"/>
        </a:solidFill>
        <a:latin typeface="+mn-lt"/>
        <a:ea typeface="+mn-ea"/>
        <a:cs typeface="+mn-cs"/>
      </a:defRPr>
    </a:lvl1pPr>
    <a:lvl2pPr marL="1327709" algn="l" defTabSz="2655418" rtl="0" eaLnBrk="1" latinLnBrk="0" hangingPunct="1">
      <a:defRPr sz="5227" kern="1200">
        <a:solidFill>
          <a:schemeClr val="tx1"/>
        </a:solidFill>
        <a:latin typeface="+mn-lt"/>
        <a:ea typeface="+mn-ea"/>
        <a:cs typeface="+mn-cs"/>
      </a:defRPr>
    </a:lvl2pPr>
    <a:lvl3pPr marL="2655418" algn="l" defTabSz="2655418" rtl="0" eaLnBrk="1" latinLnBrk="0" hangingPunct="1">
      <a:defRPr sz="5227" kern="1200">
        <a:solidFill>
          <a:schemeClr val="tx1"/>
        </a:solidFill>
        <a:latin typeface="+mn-lt"/>
        <a:ea typeface="+mn-ea"/>
        <a:cs typeface="+mn-cs"/>
      </a:defRPr>
    </a:lvl3pPr>
    <a:lvl4pPr marL="3983126" algn="l" defTabSz="2655418" rtl="0" eaLnBrk="1" latinLnBrk="0" hangingPunct="1">
      <a:defRPr sz="5227" kern="1200">
        <a:solidFill>
          <a:schemeClr val="tx1"/>
        </a:solidFill>
        <a:latin typeface="+mn-lt"/>
        <a:ea typeface="+mn-ea"/>
        <a:cs typeface="+mn-cs"/>
      </a:defRPr>
    </a:lvl4pPr>
    <a:lvl5pPr marL="5310835" algn="l" defTabSz="2655418" rtl="0" eaLnBrk="1" latinLnBrk="0" hangingPunct="1">
      <a:defRPr sz="5227" kern="1200">
        <a:solidFill>
          <a:schemeClr val="tx1"/>
        </a:solidFill>
        <a:latin typeface="+mn-lt"/>
        <a:ea typeface="+mn-ea"/>
        <a:cs typeface="+mn-cs"/>
      </a:defRPr>
    </a:lvl5pPr>
    <a:lvl6pPr marL="6638544" algn="l" defTabSz="2655418" rtl="0" eaLnBrk="1" latinLnBrk="0" hangingPunct="1">
      <a:defRPr sz="5227" kern="1200">
        <a:solidFill>
          <a:schemeClr val="tx1"/>
        </a:solidFill>
        <a:latin typeface="+mn-lt"/>
        <a:ea typeface="+mn-ea"/>
        <a:cs typeface="+mn-cs"/>
      </a:defRPr>
    </a:lvl6pPr>
    <a:lvl7pPr marL="7966253" algn="l" defTabSz="2655418" rtl="0" eaLnBrk="1" latinLnBrk="0" hangingPunct="1">
      <a:defRPr sz="5227" kern="1200">
        <a:solidFill>
          <a:schemeClr val="tx1"/>
        </a:solidFill>
        <a:latin typeface="+mn-lt"/>
        <a:ea typeface="+mn-ea"/>
        <a:cs typeface="+mn-cs"/>
      </a:defRPr>
    </a:lvl7pPr>
    <a:lvl8pPr marL="9293962" algn="l" defTabSz="2655418" rtl="0" eaLnBrk="1" latinLnBrk="0" hangingPunct="1">
      <a:defRPr sz="5227" kern="1200">
        <a:solidFill>
          <a:schemeClr val="tx1"/>
        </a:solidFill>
        <a:latin typeface="+mn-lt"/>
        <a:ea typeface="+mn-ea"/>
        <a:cs typeface="+mn-cs"/>
      </a:defRPr>
    </a:lvl8pPr>
    <a:lvl9pPr marL="10621670" algn="l" defTabSz="2655418" rtl="0" eaLnBrk="1" latinLnBrk="0" hangingPunct="1">
      <a:defRPr sz="5227"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CC"/>
    <a:srgbClr val="FFCC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014" autoAdjust="0"/>
    <p:restoredTop sz="93716" autoAdjust="0"/>
  </p:normalViewPr>
  <p:slideViewPr>
    <p:cSldViewPr snapToGrid="0">
      <p:cViewPr>
        <p:scale>
          <a:sx n="50" d="100"/>
          <a:sy n="50" d="100"/>
        </p:scale>
        <p:origin x="-1734" y="1998"/>
      </p:cViewPr>
      <p:guideLst>
        <p:guide orient="horz" pos="10656"/>
        <p:guide pos="792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85950" y="5536991"/>
            <a:ext cx="21374100" cy="11778827"/>
          </a:xfrm>
        </p:spPr>
        <p:txBody>
          <a:bodyPr anchor="b"/>
          <a:lstStyle>
            <a:lvl1pPr algn="ctr">
              <a:defRPr sz="16500"/>
            </a:lvl1pPr>
          </a:lstStyle>
          <a:p>
            <a:r>
              <a:rPr lang="en-US"/>
              <a:t>Click to edit Master title style</a:t>
            </a:r>
            <a:endParaRPr lang="en-US" dirty="0"/>
          </a:p>
        </p:txBody>
      </p:sp>
      <p:sp>
        <p:nvSpPr>
          <p:cNvPr id="3" name="Subtitle 2"/>
          <p:cNvSpPr>
            <a:spLocks noGrp="1"/>
          </p:cNvSpPr>
          <p:nvPr>
            <p:ph type="subTitle" idx="1"/>
          </p:nvPr>
        </p:nvSpPr>
        <p:spPr>
          <a:xfrm>
            <a:off x="3143250" y="17770054"/>
            <a:ext cx="18859500" cy="8168426"/>
          </a:xfrm>
        </p:spPr>
        <p:txBody>
          <a:bodyPr/>
          <a:lstStyle>
            <a:lvl1pPr marL="0" indent="0" algn="ctr">
              <a:buNone/>
              <a:defRPr sz="6600"/>
            </a:lvl1pPr>
            <a:lvl2pPr marL="1257300" indent="0" algn="ctr">
              <a:buNone/>
              <a:defRPr sz="5500"/>
            </a:lvl2pPr>
            <a:lvl3pPr marL="2514600" indent="0" algn="ctr">
              <a:buNone/>
              <a:defRPr sz="4950"/>
            </a:lvl3pPr>
            <a:lvl4pPr marL="3771900" indent="0" algn="ctr">
              <a:buNone/>
              <a:defRPr sz="4400"/>
            </a:lvl4pPr>
            <a:lvl5pPr marL="5029200" indent="0" algn="ctr">
              <a:buNone/>
              <a:defRPr sz="4400"/>
            </a:lvl5pPr>
            <a:lvl6pPr marL="6286500" indent="0" algn="ctr">
              <a:buNone/>
              <a:defRPr sz="4400"/>
            </a:lvl6pPr>
            <a:lvl7pPr marL="7543800" indent="0" algn="ctr">
              <a:buNone/>
              <a:defRPr sz="4400"/>
            </a:lvl7pPr>
            <a:lvl8pPr marL="8801100" indent="0" algn="ctr">
              <a:buNone/>
              <a:defRPr sz="4400"/>
            </a:lvl8pPr>
            <a:lvl9pPr marL="10058400" indent="0" algn="ctr">
              <a:buNone/>
              <a:defRPr sz="4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DA6A6C-371C-4AEC-99C0-D55CC06F53E7}" type="datetimeFigureOut">
              <a:rPr lang="en-US" smtClean="0"/>
              <a:pPr/>
              <a:t>8/3/2019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FB82F-6388-49B6-82FB-970B03F0B40E}" type="slidenum">
              <a:rPr lang="en-US" smtClean="0"/>
              <a:pPr/>
              <a:t>‹#›</a:t>
            </a:fld>
            <a:endParaRPr lang="en-US"/>
          </a:p>
        </p:txBody>
      </p:sp>
    </p:spTree>
    <p:extLst>
      <p:ext uri="{BB962C8B-B14F-4D97-AF65-F5344CB8AC3E}">
        <p14:creationId xmlns:p14="http://schemas.microsoft.com/office/powerpoint/2010/main" xmlns="" val="328281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DA6A6C-371C-4AEC-99C0-D55CC06F53E7}" type="datetimeFigureOut">
              <a:rPr lang="en-US" smtClean="0"/>
              <a:pPr/>
              <a:t>8/3/2019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FB82F-6388-49B6-82FB-970B03F0B40E}" type="slidenum">
              <a:rPr lang="en-US" smtClean="0"/>
              <a:pPr/>
              <a:t>‹#›</a:t>
            </a:fld>
            <a:endParaRPr lang="en-US"/>
          </a:p>
        </p:txBody>
      </p:sp>
    </p:spTree>
    <p:extLst>
      <p:ext uri="{BB962C8B-B14F-4D97-AF65-F5344CB8AC3E}">
        <p14:creationId xmlns:p14="http://schemas.microsoft.com/office/powerpoint/2010/main" xmlns="" val="3845147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995108" y="1801283"/>
            <a:ext cx="5422106" cy="286717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28789" y="1801283"/>
            <a:ext cx="15951994" cy="286717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DA6A6C-371C-4AEC-99C0-D55CC06F53E7}" type="datetimeFigureOut">
              <a:rPr lang="en-US" smtClean="0"/>
              <a:pPr/>
              <a:t>8/3/2019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FB82F-6388-49B6-82FB-970B03F0B40E}" type="slidenum">
              <a:rPr lang="en-US" smtClean="0"/>
              <a:pPr/>
              <a:t>‹#›</a:t>
            </a:fld>
            <a:endParaRPr lang="en-US"/>
          </a:p>
        </p:txBody>
      </p:sp>
    </p:spTree>
    <p:extLst>
      <p:ext uri="{BB962C8B-B14F-4D97-AF65-F5344CB8AC3E}">
        <p14:creationId xmlns:p14="http://schemas.microsoft.com/office/powerpoint/2010/main" xmlns="" val="156390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DA6A6C-371C-4AEC-99C0-D55CC06F53E7}" type="datetimeFigureOut">
              <a:rPr lang="en-US" smtClean="0"/>
              <a:pPr/>
              <a:t>8/3/2019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FB82F-6388-49B6-82FB-970B03F0B40E}" type="slidenum">
              <a:rPr lang="en-US" smtClean="0"/>
              <a:pPr/>
              <a:t>‹#›</a:t>
            </a:fld>
            <a:endParaRPr lang="en-US"/>
          </a:p>
        </p:txBody>
      </p:sp>
    </p:spTree>
    <p:extLst>
      <p:ext uri="{BB962C8B-B14F-4D97-AF65-F5344CB8AC3E}">
        <p14:creationId xmlns:p14="http://schemas.microsoft.com/office/powerpoint/2010/main" xmlns="" val="2167640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15692" y="8434715"/>
            <a:ext cx="21688425" cy="14073503"/>
          </a:xfrm>
        </p:spPr>
        <p:txBody>
          <a:bodyPr anchor="b"/>
          <a:lstStyle>
            <a:lvl1pPr>
              <a:defRPr sz="16500"/>
            </a:lvl1pPr>
          </a:lstStyle>
          <a:p>
            <a:r>
              <a:rPr lang="en-US"/>
              <a:t>Click to edit Master title style</a:t>
            </a:r>
            <a:endParaRPr lang="en-US" dirty="0"/>
          </a:p>
        </p:txBody>
      </p:sp>
      <p:sp>
        <p:nvSpPr>
          <p:cNvPr id="3" name="Text Placeholder 2"/>
          <p:cNvSpPr>
            <a:spLocks noGrp="1"/>
          </p:cNvSpPr>
          <p:nvPr>
            <p:ph type="body" idx="1"/>
          </p:nvPr>
        </p:nvSpPr>
        <p:spPr>
          <a:xfrm>
            <a:off x="1715692" y="22641358"/>
            <a:ext cx="21688425" cy="7400923"/>
          </a:xfrm>
        </p:spPr>
        <p:txBody>
          <a:bodyPr/>
          <a:lstStyle>
            <a:lvl1pPr marL="0" indent="0">
              <a:buNone/>
              <a:defRPr sz="6600">
                <a:solidFill>
                  <a:schemeClr val="tx1"/>
                </a:solidFill>
              </a:defRPr>
            </a:lvl1pPr>
            <a:lvl2pPr marL="1257300" indent="0">
              <a:buNone/>
              <a:defRPr sz="5500">
                <a:solidFill>
                  <a:schemeClr val="tx1">
                    <a:tint val="75000"/>
                  </a:schemeClr>
                </a:solidFill>
              </a:defRPr>
            </a:lvl2pPr>
            <a:lvl3pPr marL="2514600" indent="0">
              <a:buNone/>
              <a:defRPr sz="4950">
                <a:solidFill>
                  <a:schemeClr val="tx1">
                    <a:tint val="75000"/>
                  </a:schemeClr>
                </a:solidFill>
              </a:defRPr>
            </a:lvl3pPr>
            <a:lvl4pPr marL="3771900" indent="0">
              <a:buNone/>
              <a:defRPr sz="4400">
                <a:solidFill>
                  <a:schemeClr val="tx1">
                    <a:tint val="75000"/>
                  </a:schemeClr>
                </a:solidFill>
              </a:defRPr>
            </a:lvl4pPr>
            <a:lvl5pPr marL="5029200" indent="0">
              <a:buNone/>
              <a:defRPr sz="4400">
                <a:solidFill>
                  <a:schemeClr val="tx1">
                    <a:tint val="75000"/>
                  </a:schemeClr>
                </a:solidFill>
              </a:defRPr>
            </a:lvl5pPr>
            <a:lvl6pPr marL="6286500" indent="0">
              <a:buNone/>
              <a:defRPr sz="4400">
                <a:solidFill>
                  <a:schemeClr val="tx1">
                    <a:tint val="75000"/>
                  </a:schemeClr>
                </a:solidFill>
              </a:defRPr>
            </a:lvl6pPr>
            <a:lvl7pPr marL="7543800" indent="0">
              <a:buNone/>
              <a:defRPr sz="4400">
                <a:solidFill>
                  <a:schemeClr val="tx1">
                    <a:tint val="75000"/>
                  </a:schemeClr>
                </a:solidFill>
              </a:defRPr>
            </a:lvl7pPr>
            <a:lvl8pPr marL="8801100" indent="0">
              <a:buNone/>
              <a:defRPr sz="4400">
                <a:solidFill>
                  <a:schemeClr val="tx1">
                    <a:tint val="75000"/>
                  </a:schemeClr>
                </a:solidFill>
              </a:defRPr>
            </a:lvl8pPr>
            <a:lvl9pPr marL="10058400" indent="0">
              <a:buNone/>
              <a:defRPr sz="4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DA6A6C-371C-4AEC-99C0-D55CC06F53E7}" type="datetimeFigureOut">
              <a:rPr lang="en-US" smtClean="0"/>
              <a:pPr/>
              <a:t>8/3/2019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FB82F-6388-49B6-82FB-970B03F0B40E}" type="slidenum">
              <a:rPr lang="en-US" smtClean="0"/>
              <a:pPr/>
              <a:t>‹#›</a:t>
            </a:fld>
            <a:endParaRPr lang="en-US"/>
          </a:p>
        </p:txBody>
      </p:sp>
    </p:spTree>
    <p:extLst>
      <p:ext uri="{BB962C8B-B14F-4D97-AF65-F5344CB8AC3E}">
        <p14:creationId xmlns:p14="http://schemas.microsoft.com/office/powerpoint/2010/main" xmlns="" val="442419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28788" y="9006417"/>
            <a:ext cx="10687050" cy="21466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730163" y="9006417"/>
            <a:ext cx="10687050" cy="21466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DA6A6C-371C-4AEC-99C0-D55CC06F53E7}" type="datetimeFigureOut">
              <a:rPr lang="en-US" smtClean="0"/>
              <a:pPr/>
              <a:t>8/3/2019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CFB82F-6388-49B6-82FB-970B03F0B40E}" type="slidenum">
              <a:rPr lang="en-US" smtClean="0"/>
              <a:pPr/>
              <a:t>‹#›</a:t>
            </a:fld>
            <a:endParaRPr lang="en-US"/>
          </a:p>
        </p:txBody>
      </p:sp>
    </p:spTree>
    <p:extLst>
      <p:ext uri="{BB962C8B-B14F-4D97-AF65-F5344CB8AC3E}">
        <p14:creationId xmlns:p14="http://schemas.microsoft.com/office/powerpoint/2010/main" xmlns="" val="3276129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32063" y="1801291"/>
            <a:ext cx="21688425" cy="6539444"/>
          </a:xfrm>
        </p:spPr>
        <p:txBody>
          <a:bodyPr/>
          <a:lstStyle/>
          <a:p>
            <a:r>
              <a:rPr lang="en-US"/>
              <a:t>Click to edit Master title style</a:t>
            </a:r>
            <a:endParaRPr lang="en-US" dirty="0"/>
          </a:p>
        </p:txBody>
      </p:sp>
      <p:sp>
        <p:nvSpPr>
          <p:cNvPr id="3" name="Text Placeholder 2"/>
          <p:cNvSpPr>
            <a:spLocks noGrp="1"/>
          </p:cNvSpPr>
          <p:nvPr>
            <p:ph type="body" idx="1"/>
          </p:nvPr>
        </p:nvSpPr>
        <p:spPr>
          <a:xfrm>
            <a:off x="1732065" y="8293737"/>
            <a:ext cx="10637935" cy="4064633"/>
          </a:xfrm>
        </p:spPr>
        <p:txBody>
          <a:bodyPr anchor="b"/>
          <a:lstStyle>
            <a:lvl1pPr marL="0" indent="0">
              <a:buNone/>
              <a:defRPr sz="6600" b="1"/>
            </a:lvl1pPr>
            <a:lvl2pPr marL="1257300" indent="0">
              <a:buNone/>
              <a:defRPr sz="5500" b="1"/>
            </a:lvl2pPr>
            <a:lvl3pPr marL="2514600" indent="0">
              <a:buNone/>
              <a:defRPr sz="4950" b="1"/>
            </a:lvl3pPr>
            <a:lvl4pPr marL="3771900" indent="0">
              <a:buNone/>
              <a:defRPr sz="4400" b="1"/>
            </a:lvl4pPr>
            <a:lvl5pPr marL="5029200" indent="0">
              <a:buNone/>
              <a:defRPr sz="4400" b="1"/>
            </a:lvl5pPr>
            <a:lvl6pPr marL="6286500" indent="0">
              <a:buNone/>
              <a:defRPr sz="4400" b="1"/>
            </a:lvl6pPr>
            <a:lvl7pPr marL="7543800" indent="0">
              <a:buNone/>
              <a:defRPr sz="4400" b="1"/>
            </a:lvl7pPr>
            <a:lvl8pPr marL="8801100" indent="0">
              <a:buNone/>
              <a:defRPr sz="4400" b="1"/>
            </a:lvl8pPr>
            <a:lvl9pPr marL="10058400" indent="0">
              <a:buNone/>
              <a:defRPr sz="4400" b="1"/>
            </a:lvl9pPr>
          </a:lstStyle>
          <a:p>
            <a:pPr lvl="0"/>
            <a:r>
              <a:rPr lang="en-US"/>
              <a:t>Click to edit Master text styles</a:t>
            </a:r>
          </a:p>
        </p:txBody>
      </p:sp>
      <p:sp>
        <p:nvSpPr>
          <p:cNvPr id="4" name="Content Placeholder 3"/>
          <p:cNvSpPr>
            <a:spLocks noGrp="1"/>
          </p:cNvSpPr>
          <p:nvPr>
            <p:ph sz="half" idx="2"/>
          </p:nvPr>
        </p:nvSpPr>
        <p:spPr>
          <a:xfrm>
            <a:off x="1732065" y="12358370"/>
            <a:ext cx="10637935" cy="181773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730164" y="8293737"/>
            <a:ext cx="10690325" cy="4064633"/>
          </a:xfrm>
        </p:spPr>
        <p:txBody>
          <a:bodyPr anchor="b"/>
          <a:lstStyle>
            <a:lvl1pPr marL="0" indent="0">
              <a:buNone/>
              <a:defRPr sz="6600" b="1"/>
            </a:lvl1pPr>
            <a:lvl2pPr marL="1257300" indent="0">
              <a:buNone/>
              <a:defRPr sz="5500" b="1"/>
            </a:lvl2pPr>
            <a:lvl3pPr marL="2514600" indent="0">
              <a:buNone/>
              <a:defRPr sz="4950" b="1"/>
            </a:lvl3pPr>
            <a:lvl4pPr marL="3771900" indent="0">
              <a:buNone/>
              <a:defRPr sz="4400" b="1"/>
            </a:lvl4pPr>
            <a:lvl5pPr marL="5029200" indent="0">
              <a:buNone/>
              <a:defRPr sz="4400" b="1"/>
            </a:lvl5pPr>
            <a:lvl6pPr marL="6286500" indent="0">
              <a:buNone/>
              <a:defRPr sz="4400" b="1"/>
            </a:lvl6pPr>
            <a:lvl7pPr marL="7543800" indent="0">
              <a:buNone/>
              <a:defRPr sz="4400" b="1"/>
            </a:lvl7pPr>
            <a:lvl8pPr marL="8801100" indent="0">
              <a:buNone/>
              <a:defRPr sz="4400" b="1"/>
            </a:lvl8pPr>
            <a:lvl9pPr marL="10058400" indent="0">
              <a:buNone/>
              <a:defRPr sz="4400" b="1"/>
            </a:lvl9pPr>
          </a:lstStyle>
          <a:p>
            <a:pPr lvl="0"/>
            <a:r>
              <a:rPr lang="en-US"/>
              <a:t>Click to edit Master text styles</a:t>
            </a:r>
          </a:p>
        </p:txBody>
      </p:sp>
      <p:sp>
        <p:nvSpPr>
          <p:cNvPr id="6" name="Content Placeholder 5"/>
          <p:cNvSpPr>
            <a:spLocks noGrp="1"/>
          </p:cNvSpPr>
          <p:nvPr>
            <p:ph sz="quarter" idx="4"/>
          </p:nvPr>
        </p:nvSpPr>
        <p:spPr>
          <a:xfrm>
            <a:off x="12730164" y="12358370"/>
            <a:ext cx="10690325" cy="181773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DA6A6C-371C-4AEC-99C0-D55CC06F53E7}" type="datetimeFigureOut">
              <a:rPr lang="en-US" smtClean="0"/>
              <a:pPr/>
              <a:t>8/3/2019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CFB82F-6388-49B6-82FB-970B03F0B40E}" type="slidenum">
              <a:rPr lang="en-US" smtClean="0"/>
              <a:pPr/>
              <a:t>‹#›</a:t>
            </a:fld>
            <a:endParaRPr lang="en-US"/>
          </a:p>
        </p:txBody>
      </p:sp>
    </p:spTree>
    <p:extLst>
      <p:ext uri="{BB962C8B-B14F-4D97-AF65-F5344CB8AC3E}">
        <p14:creationId xmlns:p14="http://schemas.microsoft.com/office/powerpoint/2010/main" xmlns="" val="984606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DA6A6C-371C-4AEC-99C0-D55CC06F53E7}" type="datetimeFigureOut">
              <a:rPr lang="en-US" smtClean="0"/>
              <a:pPr/>
              <a:t>8/3/2019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CFB82F-6388-49B6-82FB-970B03F0B40E}" type="slidenum">
              <a:rPr lang="en-US" smtClean="0"/>
              <a:pPr/>
              <a:t>‹#›</a:t>
            </a:fld>
            <a:endParaRPr lang="en-US"/>
          </a:p>
        </p:txBody>
      </p:sp>
    </p:spTree>
    <p:extLst>
      <p:ext uri="{BB962C8B-B14F-4D97-AF65-F5344CB8AC3E}">
        <p14:creationId xmlns:p14="http://schemas.microsoft.com/office/powerpoint/2010/main" xmlns="" val="2167912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DA6A6C-371C-4AEC-99C0-D55CC06F53E7}" type="datetimeFigureOut">
              <a:rPr lang="en-US" smtClean="0"/>
              <a:pPr/>
              <a:t>8/3/2019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CFB82F-6388-49B6-82FB-970B03F0B40E}" type="slidenum">
              <a:rPr lang="en-US" smtClean="0"/>
              <a:pPr/>
              <a:t>‹#›</a:t>
            </a:fld>
            <a:endParaRPr lang="en-US"/>
          </a:p>
        </p:txBody>
      </p:sp>
    </p:spTree>
    <p:extLst>
      <p:ext uri="{BB962C8B-B14F-4D97-AF65-F5344CB8AC3E}">
        <p14:creationId xmlns:p14="http://schemas.microsoft.com/office/powerpoint/2010/main" xmlns="" val="302483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063" y="2255520"/>
            <a:ext cx="8110240" cy="7894320"/>
          </a:xfrm>
        </p:spPr>
        <p:txBody>
          <a:bodyPr anchor="b"/>
          <a:lstStyle>
            <a:lvl1pPr>
              <a:defRPr sz="8800"/>
            </a:lvl1pPr>
          </a:lstStyle>
          <a:p>
            <a:r>
              <a:rPr lang="en-US"/>
              <a:t>Click to edit Master title style</a:t>
            </a:r>
            <a:endParaRPr lang="en-US" dirty="0"/>
          </a:p>
        </p:txBody>
      </p:sp>
      <p:sp>
        <p:nvSpPr>
          <p:cNvPr id="3" name="Content Placeholder 2"/>
          <p:cNvSpPr>
            <a:spLocks noGrp="1"/>
          </p:cNvSpPr>
          <p:nvPr>
            <p:ph idx="1"/>
          </p:nvPr>
        </p:nvSpPr>
        <p:spPr>
          <a:xfrm>
            <a:off x="10690325" y="4871304"/>
            <a:ext cx="12730163" cy="24043217"/>
          </a:xfrm>
        </p:spPr>
        <p:txBody>
          <a:bodyPr/>
          <a:lstStyle>
            <a:lvl1pPr>
              <a:defRPr sz="8800"/>
            </a:lvl1pPr>
            <a:lvl2pPr>
              <a:defRPr sz="7700"/>
            </a:lvl2pPr>
            <a:lvl3pPr>
              <a:defRPr sz="6600"/>
            </a:lvl3pPr>
            <a:lvl4pPr>
              <a:defRPr sz="5500"/>
            </a:lvl4pPr>
            <a:lvl5pPr>
              <a:defRPr sz="5500"/>
            </a:lvl5pPr>
            <a:lvl6pPr>
              <a:defRPr sz="5500"/>
            </a:lvl6pPr>
            <a:lvl7pPr>
              <a:defRPr sz="5500"/>
            </a:lvl7pPr>
            <a:lvl8pPr>
              <a:defRPr sz="5500"/>
            </a:lvl8pPr>
            <a:lvl9pPr>
              <a:defRPr sz="5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2063" y="10149840"/>
            <a:ext cx="8110240" cy="18803834"/>
          </a:xfrm>
        </p:spPr>
        <p:txBody>
          <a:bodyPr/>
          <a:lstStyle>
            <a:lvl1pPr marL="0" indent="0">
              <a:buNone/>
              <a:defRPr sz="4400"/>
            </a:lvl1pPr>
            <a:lvl2pPr marL="1257300" indent="0">
              <a:buNone/>
              <a:defRPr sz="3850"/>
            </a:lvl2pPr>
            <a:lvl3pPr marL="2514600" indent="0">
              <a:buNone/>
              <a:defRPr sz="3300"/>
            </a:lvl3pPr>
            <a:lvl4pPr marL="3771900" indent="0">
              <a:buNone/>
              <a:defRPr sz="2750"/>
            </a:lvl4pPr>
            <a:lvl5pPr marL="5029200" indent="0">
              <a:buNone/>
              <a:defRPr sz="2750"/>
            </a:lvl5pPr>
            <a:lvl6pPr marL="6286500" indent="0">
              <a:buNone/>
              <a:defRPr sz="2750"/>
            </a:lvl6pPr>
            <a:lvl7pPr marL="7543800" indent="0">
              <a:buNone/>
              <a:defRPr sz="2750"/>
            </a:lvl7pPr>
            <a:lvl8pPr marL="8801100" indent="0">
              <a:buNone/>
              <a:defRPr sz="2750"/>
            </a:lvl8pPr>
            <a:lvl9pPr marL="10058400" indent="0">
              <a:buNone/>
              <a:defRPr sz="2750"/>
            </a:lvl9pPr>
          </a:lstStyle>
          <a:p>
            <a:pPr lvl="0"/>
            <a:r>
              <a:rPr lang="en-US"/>
              <a:t>Click to edit Master text styles</a:t>
            </a:r>
          </a:p>
        </p:txBody>
      </p:sp>
      <p:sp>
        <p:nvSpPr>
          <p:cNvPr id="5" name="Date Placeholder 4"/>
          <p:cNvSpPr>
            <a:spLocks noGrp="1"/>
          </p:cNvSpPr>
          <p:nvPr>
            <p:ph type="dt" sz="half" idx="10"/>
          </p:nvPr>
        </p:nvSpPr>
        <p:spPr/>
        <p:txBody>
          <a:bodyPr/>
          <a:lstStyle/>
          <a:p>
            <a:fld id="{A4DA6A6C-371C-4AEC-99C0-D55CC06F53E7}" type="datetimeFigureOut">
              <a:rPr lang="en-US" smtClean="0"/>
              <a:pPr/>
              <a:t>8/3/2019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CFB82F-6388-49B6-82FB-970B03F0B40E}" type="slidenum">
              <a:rPr lang="en-US" smtClean="0"/>
              <a:pPr/>
              <a:t>‹#›</a:t>
            </a:fld>
            <a:endParaRPr lang="en-US"/>
          </a:p>
        </p:txBody>
      </p:sp>
    </p:spTree>
    <p:extLst>
      <p:ext uri="{BB962C8B-B14F-4D97-AF65-F5344CB8AC3E}">
        <p14:creationId xmlns:p14="http://schemas.microsoft.com/office/powerpoint/2010/main" xmlns="" val="4210878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063" y="2255520"/>
            <a:ext cx="8110240" cy="7894320"/>
          </a:xfrm>
        </p:spPr>
        <p:txBody>
          <a:bodyPr anchor="b"/>
          <a:lstStyle>
            <a:lvl1pPr>
              <a:defRPr sz="8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690325" y="4871304"/>
            <a:ext cx="12730163" cy="24043217"/>
          </a:xfrm>
        </p:spPr>
        <p:txBody>
          <a:bodyPr anchor="t"/>
          <a:lstStyle>
            <a:lvl1pPr marL="0" indent="0">
              <a:buNone/>
              <a:defRPr sz="8800"/>
            </a:lvl1pPr>
            <a:lvl2pPr marL="1257300" indent="0">
              <a:buNone/>
              <a:defRPr sz="7700"/>
            </a:lvl2pPr>
            <a:lvl3pPr marL="2514600" indent="0">
              <a:buNone/>
              <a:defRPr sz="6600"/>
            </a:lvl3pPr>
            <a:lvl4pPr marL="3771900" indent="0">
              <a:buNone/>
              <a:defRPr sz="5500"/>
            </a:lvl4pPr>
            <a:lvl5pPr marL="5029200" indent="0">
              <a:buNone/>
              <a:defRPr sz="5500"/>
            </a:lvl5pPr>
            <a:lvl6pPr marL="6286500" indent="0">
              <a:buNone/>
              <a:defRPr sz="5500"/>
            </a:lvl6pPr>
            <a:lvl7pPr marL="7543800" indent="0">
              <a:buNone/>
              <a:defRPr sz="5500"/>
            </a:lvl7pPr>
            <a:lvl8pPr marL="8801100" indent="0">
              <a:buNone/>
              <a:defRPr sz="5500"/>
            </a:lvl8pPr>
            <a:lvl9pPr marL="10058400" indent="0">
              <a:buNone/>
              <a:defRPr sz="5500"/>
            </a:lvl9pPr>
          </a:lstStyle>
          <a:p>
            <a:r>
              <a:rPr lang="en-US"/>
              <a:t>Click icon to add picture</a:t>
            </a:r>
            <a:endParaRPr lang="en-US" dirty="0"/>
          </a:p>
        </p:txBody>
      </p:sp>
      <p:sp>
        <p:nvSpPr>
          <p:cNvPr id="4" name="Text Placeholder 3"/>
          <p:cNvSpPr>
            <a:spLocks noGrp="1"/>
          </p:cNvSpPr>
          <p:nvPr>
            <p:ph type="body" sz="half" idx="2"/>
          </p:nvPr>
        </p:nvSpPr>
        <p:spPr>
          <a:xfrm>
            <a:off x="1732063" y="10149840"/>
            <a:ext cx="8110240" cy="18803834"/>
          </a:xfrm>
        </p:spPr>
        <p:txBody>
          <a:bodyPr/>
          <a:lstStyle>
            <a:lvl1pPr marL="0" indent="0">
              <a:buNone/>
              <a:defRPr sz="4400"/>
            </a:lvl1pPr>
            <a:lvl2pPr marL="1257300" indent="0">
              <a:buNone/>
              <a:defRPr sz="3850"/>
            </a:lvl2pPr>
            <a:lvl3pPr marL="2514600" indent="0">
              <a:buNone/>
              <a:defRPr sz="3300"/>
            </a:lvl3pPr>
            <a:lvl4pPr marL="3771900" indent="0">
              <a:buNone/>
              <a:defRPr sz="2750"/>
            </a:lvl4pPr>
            <a:lvl5pPr marL="5029200" indent="0">
              <a:buNone/>
              <a:defRPr sz="2750"/>
            </a:lvl5pPr>
            <a:lvl6pPr marL="6286500" indent="0">
              <a:buNone/>
              <a:defRPr sz="2750"/>
            </a:lvl6pPr>
            <a:lvl7pPr marL="7543800" indent="0">
              <a:buNone/>
              <a:defRPr sz="2750"/>
            </a:lvl7pPr>
            <a:lvl8pPr marL="8801100" indent="0">
              <a:buNone/>
              <a:defRPr sz="2750"/>
            </a:lvl8pPr>
            <a:lvl9pPr marL="10058400" indent="0">
              <a:buNone/>
              <a:defRPr sz="2750"/>
            </a:lvl9pPr>
          </a:lstStyle>
          <a:p>
            <a:pPr lvl="0"/>
            <a:r>
              <a:rPr lang="en-US"/>
              <a:t>Click to edit Master text styles</a:t>
            </a:r>
          </a:p>
        </p:txBody>
      </p:sp>
      <p:sp>
        <p:nvSpPr>
          <p:cNvPr id="5" name="Date Placeholder 4"/>
          <p:cNvSpPr>
            <a:spLocks noGrp="1"/>
          </p:cNvSpPr>
          <p:nvPr>
            <p:ph type="dt" sz="half" idx="10"/>
          </p:nvPr>
        </p:nvSpPr>
        <p:spPr/>
        <p:txBody>
          <a:bodyPr/>
          <a:lstStyle/>
          <a:p>
            <a:fld id="{A4DA6A6C-371C-4AEC-99C0-D55CC06F53E7}" type="datetimeFigureOut">
              <a:rPr lang="en-US" smtClean="0"/>
              <a:pPr/>
              <a:t>8/3/2019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CFB82F-6388-49B6-82FB-970B03F0B40E}" type="slidenum">
              <a:rPr lang="en-US" smtClean="0"/>
              <a:pPr/>
              <a:t>‹#›</a:t>
            </a:fld>
            <a:endParaRPr lang="en-US"/>
          </a:p>
        </p:txBody>
      </p:sp>
    </p:spTree>
    <p:extLst>
      <p:ext uri="{BB962C8B-B14F-4D97-AF65-F5344CB8AC3E}">
        <p14:creationId xmlns:p14="http://schemas.microsoft.com/office/powerpoint/2010/main" xmlns="" val="3700773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28788" y="1801291"/>
            <a:ext cx="21688425" cy="65394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28788" y="9006417"/>
            <a:ext cx="21688425" cy="214666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728788" y="31358001"/>
            <a:ext cx="5657850" cy="1801283"/>
          </a:xfrm>
          <a:prstGeom prst="rect">
            <a:avLst/>
          </a:prstGeom>
        </p:spPr>
        <p:txBody>
          <a:bodyPr vert="horz" lIns="91440" tIns="45720" rIns="91440" bIns="45720" rtlCol="0" anchor="ctr"/>
          <a:lstStyle>
            <a:lvl1pPr algn="l">
              <a:defRPr sz="3300">
                <a:solidFill>
                  <a:schemeClr val="tx1">
                    <a:tint val="75000"/>
                  </a:schemeClr>
                </a:solidFill>
              </a:defRPr>
            </a:lvl1pPr>
          </a:lstStyle>
          <a:p>
            <a:fld id="{A4DA6A6C-371C-4AEC-99C0-D55CC06F53E7}" type="datetimeFigureOut">
              <a:rPr lang="en-US" smtClean="0"/>
              <a:pPr/>
              <a:t>8/3/2019</a:t>
            </a:fld>
            <a:endParaRPr lang="en-US"/>
          </a:p>
        </p:txBody>
      </p:sp>
      <p:sp>
        <p:nvSpPr>
          <p:cNvPr id="5" name="Footer Placeholder 4"/>
          <p:cNvSpPr>
            <a:spLocks noGrp="1"/>
          </p:cNvSpPr>
          <p:nvPr>
            <p:ph type="ftr" sz="quarter" idx="3"/>
          </p:nvPr>
        </p:nvSpPr>
        <p:spPr>
          <a:xfrm>
            <a:off x="8329613" y="31358001"/>
            <a:ext cx="8486775" cy="1801283"/>
          </a:xfrm>
          <a:prstGeom prst="rect">
            <a:avLst/>
          </a:prstGeom>
        </p:spPr>
        <p:txBody>
          <a:bodyPr vert="horz" lIns="91440" tIns="45720" rIns="91440" bIns="45720" rtlCol="0" anchor="ctr"/>
          <a:lstStyle>
            <a:lvl1pPr algn="ctr">
              <a:defRPr sz="3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7759363" y="31358001"/>
            <a:ext cx="5657850" cy="1801283"/>
          </a:xfrm>
          <a:prstGeom prst="rect">
            <a:avLst/>
          </a:prstGeom>
        </p:spPr>
        <p:txBody>
          <a:bodyPr vert="horz" lIns="91440" tIns="45720" rIns="91440" bIns="45720" rtlCol="0" anchor="ctr"/>
          <a:lstStyle>
            <a:lvl1pPr algn="r">
              <a:defRPr sz="3300">
                <a:solidFill>
                  <a:schemeClr val="tx1">
                    <a:tint val="75000"/>
                  </a:schemeClr>
                </a:solidFill>
              </a:defRPr>
            </a:lvl1pPr>
          </a:lstStyle>
          <a:p>
            <a:fld id="{E2CFB82F-6388-49B6-82FB-970B03F0B40E}" type="slidenum">
              <a:rPr lang="en-US" smtClean="0"/>
              <a:pPr/>
              <a:t>‹#›</a:t>
            </a:fld>
            <a:endParaRPr lang="en-US"/>
          </a:p>
        </p:txBody>
      </p:sp>
    </p:spTree>
    <p:extLst>
      <p:ext uri="{BB962C8B-B14F-4D97-AF65-F5344CB8AC3E}">
        <p14:creationId xmlns:p14="http://schemas.microsoft.com/office/powerpoint/2010/main" xmlns="" val="107850568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514600" rtl="0" eaLnBrk="1" latinLnBrk="0" hangingPunct="1">
        <a:lnSpc>
          <a:spcPct val="90000"/>
        </a:lnSpc>
        <a:spcBef>
          <a:spcPct val="0"/>
        </a:spcBef>
        <a:buNone/>
        <a:defRPr sz="12100" kern="1200">
          <a:solidFill>
            <a:schemeClr val="tx1"/>
          </a:solidFill>
          <a:latin typeface="+mj-lt"/>
          <a:ea typeface="+mj-ea"/>
          <a:cs typeface="+mj-cs"/>
        </a:defRPr>
      </a:lvl1pPr>
    </p:titleStyle>
    <p:bodyStyle>
      <a:lvl1pPr marL="628650" indent="-628650" algn="l" defTabSz="2514600" rtl="0" eaLnBrk="1" latinLnBrk="0" hangingPunct="1">
        <a:lnSpc>
          <a:spcPct val="90000"/>
        </a:lnSpc>
        <a:spcBef>
          <a:spcPts val="2750"/>
        </a:spcBef>
        <a:buFont typeface="Arial" panose="020B0604020202020204" pitchFamily="34" charset="0"/>
        <a:buChar char="•"/>
        <a:defRPr sz="7700" kern="1200">
          <a:solidFill>
            <a:schemeClr val="tx1"/>
          </a:solidFill>
          <a:latin typeface="+mn-lt"/>
          <a:ea typeface="+mn-ea"/>
          <a:cs typeface="+mn-cs"/>
        </a:defRPr>
      </a:lvl1pPr>
      <a:lvl2pPr marL="1885950" indent="-628650" algn="l" defTabSz="2514600" rtl="0" eaLnBrk="1" latinLnBrk="0" hangingPunct="1">
        <a:lnSpc>
          <a:spcPct val="90000"/>
        </a:lnSpc>
        <a:spcBef>
          <a:spcPts val="1375"/>
        </a:spcBef>
        <a:buFont typeface="Arial" panose="020B0604020202020204" pitchFamily="34" charset="0"/>
        <a:buChar char="•"/>
        <a:defRPr sz="6600" kern="1200">
          <a:solidFill>
            <a:schemeClr val="tx1"/>
          </a:solidFill>
          <a:latin typeface="+mn-lt"/>
          <a:ea typeface="+mn-ea"/>
          <a:cs typeface="+mn-cs"/>
        </a:defRPr>
      </a:lvl2pPr>
      <a:lvl3pPr marL="3143250" indent="-628650" algn="l" defTabSz="2514600" rtl="0" eaLnBrk="1" latinLnBrk="0" hangingPunct="1">
        <a:lnSpc>
          <a:spcPct val="90000"/>
        </a:lnSpc>
        <a:spcBef>
          <a:spcPts val="1375"/>
        </a:spcBef>
        <a:buFont typeface="Arial" panose="020B0604020202020204" pitchFamily="34" charset="0"/>
        <a:buChar char="•"/>
        <a:defRPr sz="5500" kern="1200">
          <a:solidFill>
            <a:schemeClr val="tx1"/>
          </a:solidFill>
          <a:latin typeface="+mn-lt"/>
          <a:ea typeface="+mn-ea"/>
          <a:cs typeface="+mn-cs"/>
        </a:defRPr>
      </a:lvl3pPr>
      <a:lvl4pPr marL="4400550" indent="-628650" algn="l" defTabSz="2514600" rtl="0" eaLnBrk="1" latinLnBrk="0" hangingPunct="1">
        <a:lnSpc>
          <a:spcPct val="90000"/>
        </a:lnSpc>
        <a:spcBef>
          <a:spcPts val="1375"/>
        </a:spcBef>
        <a:buFont typeface="Arial" panose="020B0604020202020204" pitchFamily="34" charset="0"/>
        <a:buChar char="•"/>
        <a:defRPr sz="4950" kern="1200">
          <a:solidFill>
            <a:schemeClr val="tx1"/>
          </a:solidFill>
          <a:latin typeface="+mn-lt"/>
          <a:ea typeface="+mn-ea"/>
          <a:cs typeface="+mn-cs"/>
        </a:defRPr>
      </a:lvl4pPr>
      <a:lvl5pPr marL="5657850" indent="-628650" algn="l" defTabSz="2514600" rtl="0" eaLnBrk="1" latinLnBrk="0" hangingPunct="1">
        <a:lnSpc>
          <a:spcPct val="90000"/>
        </a:lnSpc>
        <a:spcBef>
          <a:spcPts val="1375"/>
        </a:spcBef>
        <a:buFont typeface="Arial" panose="020B0604020202020204" pitchFamily="34" charset="0"/>
        <a:buChar char="•"/>
        <a:defRPr sz="4950" kern="1200">
          <a:solidFill>
            <a:schemeClr val="tx1"/>
          </a:solidFill>
          <a:latin typeface="+mn-lt"/>
          <a:ea typeface="+mn-ea"/>
          <a:cs typeface="+mn-cs"/>
        </a:defRPr>
      </a:lvl5pPr>
      <a:lvl6pPr marL="6915150" indent="-628650" algn="l" defTabSz="2514600" rtl="0" eaLnBrk="1" latinLnBrk="0" hangingPunct="1">
        <a:lnSpc>
          <a:spcPct val="90000"/>
        </a:lnSpc>
        <a:spcBef>
          <a:spcPts val="1375"/>
        </a:spcBef>
        <a:buFont typeface="Arial" panose="020B0604020202020204" pitchFamily="34" charset="0"/>
        <a:buChar char="•"/>
        <a:defRPr sz="4950" kern="1200">
          <a:solidFill>
            <a:schemeClr val="tx1"/>
          </a:solidFill>
          <a:latin typeface="+mn-lt"/>
          <a:ea typeface="+mn-ea"/>
          <a:cs typeface="+mn-cs"/>
        </a:defRPr>
      </a:lvl6pPr>
      <a:lvl7pPr marL="8172450" indent="-628650" algn="l" defTabSz="2514600" rtl="0" eaLnBrk="1" latinLnBrk="0" hangingPunct="1">
        <a:lnSpc>
          <a:spcPct val="90000"/>
        </a:lnSpc>
        <a:spcBef>
          <a:spcPts val="1375"/>
        </a:spcBef>
        <a:buFont typeface="Arial" panose="020B0604020202020204" pitchFamily="34" charset="0"/>
        <a:buChar char="•"/>
        <a:defRPr sz="4950" kern="1200">
          <a:solidFill>
            <a:schemeClr val="tx1"/>
          </a:solidFill>
          <a:latin typeface="+mn-lt"/>
          <a:ea typeface="+mn-ea"/>
          <a:cs typeface="+mn-cs"/>
        </a:defRPr>
      </a:lvl7pPr>
      <a:lvl8pPr marL="9429750" indent="-628650" algn="l" defTabSz="2514600" rtl="0" eaLnBrk="1" latinLnBrk="0" hangingPunct="1">
        <a:lnSpc>
          <a:spcPct val="90000"/>
        </a:lnSpc>
        <a:spcBef>
          <a:spcPts val="1375"/>
        </a:spcBef>
        <a:buFont typeface="Arial" panose="020B0604020202020204" pitchFamily="34" charset="0"/>
        <a:buChar char="•"/>
        <a:defRPr sz="4950" kern="1200">
          <a:solidFill>
            <a:schemeClr val="tx1"/>
          </a:solidFill>
          <a:latin typeface="+mn-lt"/>
          <a:ea typeface="+mn-ea"/>
          <a:cs typeface="+mn-cs"/>
        </a:defRPr>
      </a:lvl8pPr>
      <a:lvl9pPr marL="10687050" indent="-628650" algn="l" defTabSz="2514600" rtl="0" eaLnBrk="1" latinLnBrk="0" hangingPunct="1">
        <a:lnSpc>
          <a:spcPct val="90000"/>
        </a:lnSpc>
        <a:spcBef>
          <a:spcPts val="1375"/>
        </a:spcBef>
        <a:buFont typeface="Arial" panose="020B0604020202020204" pitchFamily="34" charset="0"/>
        <a:buChar char="•"/>
        <a:defRPr sz="4950" kern="1200">
          <a:solidFill>
            <a:schemeClr val="tx1"/>
          </a:solidFill>
          <a:latin typeface="+mn-lt"/>
          <a:ea typeface="+mn-ea"/>
          <a:cs typeface="+mn-cs"/>
        </a:defRPr>
      </a:lvl9pPr>
    </p:bodyStyle>
    <p:otherStyle>
      <a:defPPr>
        <a:defRPr lang="en-US"/>
      </a:defPPr>
      <a:lvl1pPr marL="0" algn="l" defTabSz="2514600" rtl="0" eaLnBrk="1" latinLnBrk="0" hangingPunct="1">
        <a:defRPr sz="4950" kern="1200">
          <a:solidFill>
            <a:schemeClr val="tx1"/>
          </a:solidFill>
          <a:latin typeface="+mn-lt"/>
          <a:ea typeface="+mn-ea"/>
          <a:cs typeface="+mn-cs"/>
        </a:defRPr>
      </a:lvl1pPr>
      <a:lvl2pPr marL="1257300" algn="l" defTabSz="2514600" rtl="0" eaLnBrk="1" latinLnBrk="0" hangingPunct="1">
        <a:defRPr sz="4950" kern="1200">
          <a:solidFill>
            <a:schemeClr val="tx1"/>
          </a:solidFill>
          <a:latin typeface="+mn-lt"/>
          <a:ea typeface="+mn-ea"/>
          <a:cs typeface="+mn-cs"/>
        </a:defRPr>
      </a:lvl2pPr>
      <a:lvl3pPr marL="2514600" algn="l" defTabSz="2514600" rtl="0" eaLnBrk="1" latinLnBrk="0" hangingPunct="1">
        <a:defRPr sz="4950" kern="1200">
          <a:solidFill>
            <a:schemeClr val="tx1"/>
          </a:solidFill>
          <a:latin typeface="+mn-lt"/>
          <a:ea typeface="+mn-ea"/>
          <a:cs typeface="+mn-cs"/>
        </a:defRPr>
      </a:lvl3pPr>
      <a:lvl4pPr marL="3771900" algn="l" defTabSz="2514600" rtl="0" eaLnBrk="1" latinLnBrk="0" hangingPunct="1">
        <a:defRPr sz="4950" kern="1200">
          <a:solidFill>
            <a:schemeClr val="tx1"/>
          </a:solidFill>
          <a:latin typeface="+mn-lt"/>
          <a:ea typeface="+mn-ea"/>
          <a:cs typeface="+mn-cs"/>
        </a:defRPr>
      </a:lvl4pPr>
      <a:lvl5pPr marL="5029200" algn="l" defTabSz="2514600" rtl="0" eaLnBrk="1" latinLnBrk="0" hangingPunct="1">
        <a:defRPr sz="4950" kern="1200">
          <a:solidFill>
            <a:schemeClr val="tx1"/>
          </a:solidFill>
          <a:latin typeface="+mn-lt"/>
          <a:ea typeface="+mn-ea"/>
          <a:cs typeface="+mn-cs"/>
        </a:defRPr>
      </a:lvl5pPr>
      <a:lvl6pPr marL="6286500" algn="l" defTabSz="2514600" rtl="0" eaLnBrk="1" latinLnBrk="0" hangingPunct="1">
        <a:defRPr sz="4950" kern="1200">
          <a:solidFill>
            <a:schemeClr val="tx1"/>
          </a:solidFill>
          <a:latin typeface="+mn-lt"/>
          <a:ea typeface="+mn-ea"/>
          <a:cs typeface="+mn-cs"/>
        </a:defRPr>
      </a:lvl6pPr>
      <a:lvl7pPr marL="7543800" algn="l" defTabSz="2514600" rtl="0" eaLnBrk="1" latinLnBrk="0" hangingPunct="1">
        <a:defRPr sz="4950" kern="1200">
          <a:solidFill>
            <a:schemeClr val="tx1"/>
          </a:solidFill>
          <a:latin typeface="+mn-lt"/>
          <a:ea typeface="+mn-ea"/>
          <a:cs typeface="+mn-cs"/>
        </a:defRPr>
      </a:lvl7pPr>
      <a:lvl8pPr marL="8801100" algn="l" defTabSz="2514600" rtl="0" eaLnBrk="1" latinLnBrk="0" hangingPunct="1">
        <a:defRPr sz="4950" kern="1200">
          <a:solidFill>
            <a:schemeClr val="tx1"/>
          </a:solidFill>
          <a:latin typeface="+mn-lt"/>
          <a:ea typeface="+mn-ea"/>
          <a:cs typeface="+mn-cs"/>
        </a:defRPr>
      </a:lvl8pPr>
      <a:lvl9pPr marL="10058400" algn="l" defTabSz="2514600" rtl="0" eaLnBrk="1" latinLnBrk="0" hangingPunct="1">
        <a:defRPr sz="49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16" name="Rectangle 15"/>
          <p:cNvSpPr/>
          <p:nvPr/>
        </p:nvSpPr>
        <p:spPr>
          <a:xfrm>
            <a:off x="202528" y="4752276"/>
            <a:ext cx="7969922" cy="28713181"/>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17" name="Rectangle 16"/>
          <p:cNvSpPr/>
          <p:nvPr/>
        </p:nvSpPr>
        <p:spPr>
          <a:xfrm>
            <a:off x="8399202" y="4362692"/>
            <a:ext cx="8172430" cy="29130425"/>
          </a:xfrm>
          <a:prstGeom prst="rect">
            <a:avLst/>
          </a:prstGeom>
          <a:solidFill>
            <a:schemeClr val="tx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16872417" y="4343337"/>
            <a:ext cx="8027512" cy="29130425"/>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190500" y="4374289"/>
            <a:ext cx="8039100" cy="768096"/>
          </a:xfrm>
          <a:prstGeom prst="rect">
            <a:avLst/>
          </a:prstGeom>
          <a:solidFill>
            <a:schemeClr val="tx1">
              <a:lumMod val="75000"/>
              <a:lumOff val="25000"/>
            </a:schemeClr>
          </a:solidFill>
        </p:spPr>
        <p:txBody>
          <a:bodyPr wrap="square" rtlCol="0">
            <a:spAutoFit/>
          </a:bodyPr>
          <a:lstStyle/>
          <a:p>
            <a:pPr algn="ctr"/>
            <a:r>
              <a:rPr lang="en-US" sz="44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Abstract</a:t>
            </a:r>
          </a:p>
        </p:txBody>
      </p:sp>
      <p:sp>
        <p:nvSpPr>
          <p:cNvPr id="21" name="TextBox 20"/>
          <p:cNvSpPr txBox="1"/>
          <p:nvPr/>
        </p:nvSpPr>
        <p:spPr>
          <a:xfrm>
            <a:off x="16881927" y="21465740"/>
            <a:ext cx="8068129" cy="769441"/>
          </a:xfrm>
          <a:prstGeom prst="rect">
            <a:avLst/>
          </a:prstGeom>
          <a:solidFill>
            <a:schemeClr val="tx1">
              <a:lumMod val="75000"/>
              <a:lumOff val="25000"/>
            </a:schemeClr>
          </a:solidFill>
        </p:spPr>
        <p:txBody>
          <a:bodyPr wrap="square" rtlCol="0">
            <a:spAutoFit/>
          </a:bodyPr>
          <a:lstStyle/>
          <a:p>
            <a:pPr algn="ctr"/>
            <a:r>
              <a:rPr lang="en-US" sz="44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Conclusion and Future Work</a:t>
            </a:r>
          </a:p>
        </p:txBody>
      </p:sp>
      <p:sp>
        <p:nvSpPr>
          <p:cNvPr id="22" name="TextBox 21"/>
          <p:cNvSpPr txBox="1"/>
          <p:nvPr/>
        </p:nvSpPr>
        <p:spPr>
          <a:xfrm>
            <a:off x="188682" y="16887372"/>
            <a:ext cx="7985125" cy="769441"/>
          </a:xfrm>
          <a:prstGeom prst="rect">
            <a:avLst/>
          </a:prstGeom>
          <a:solidFill>
            <a:schemeClr val="tx1">
              <a:lumMod val="75000"/>
              <a:lumOff val="25000"/>
            </a:schemeClr>
          </a:solidFill>
        </p:spPr>
        <p:txBody>
          <a:bodyPr wrap="square" rtlCol="0">
            <a:spAutoFit/>
          </a:bodyPr>
          <a:lstStyle/>
          <a:p>
            <a:pPr algn="ctr"/>
            <a:r>
              <a:rPr lang="en-US" sz="44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Introduction</a:t>
            </a:r>
            <a:endParaRPr lang="en-US"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23" name="TextBox 22"/>
          <p:cNvSpPr txBox="1"/>
          <p:nvPr/>
        </p:nvSpPr>
        <p:spPr>
          <a:xfrm>
            <a:off x="8406253" y="7228381"/>
            <a:ext cx="8176772" cy="769441"/>
          </a:xfrm>
          <a:prstGeom prst="rect">
            <a:avLst/>
          </a:prstGeom>
          <a:solidFill>
            <a:schemeClr val="tx1">
              <a:lumMod val="75000"/>
              <a:lumOff val="25000"/>
            </a:schemeClr>
          </a:solidFill>
        </p:spPr>
        <p:txBody>
          <a:bodyPr wrap="square" rtlCol="0">
            <a:spAutoFit/>
          </a:bodyPr>
          <a:lstStyle/>
          <a:p>
            <a:pPr algn="ctr"/>
            <a:r>
              <a:rPr lang="en-US" sz="44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System Model</a:t>
            </a:r>
          </a:p>
        </p:txBody>
      </p:sp>
      <p:sp>
        <p:nvSpPr>
          <p:cNvPr id="24" name="TextBox 23"/>
          <p:cNvSpPr txBox="1"/>
          <p:nvPr/>
        </p:nvSpPr>
        <p:spPr>
          <a:xfrm>
            <a:off x="16779240" y="28980490"/>
            <a:ext cx="8138160" cy="769441"/>
          </a:xfrm>
          <a:prstGeom prst="rect">
            <a:avLst/>
          </a:prstGeom>
          <a:solidFill>
            <a:schemeClr val="tx1">
              <a:lumMod val="75000"/>
              <a:lumOff val="25000"/>
            </a:schemeClr>
          </a:solidFill>
        </p:spPr>
        <p:txBody>
          <a:bodyPr wrap="square" rtlCol="0">
            <a:spAutoFit/>
          </a:bodyPr>
          <a:lstStyle/>
          <a:p>
            <a:pPr algn="ctr"/>
            <a:r>
              <a:rPr lang="en-US" sz="44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Reference</a:t>
            </a:r>
          </a:p>
        </p:txBody>
      </p:sp>
      <p:sp>
        <p:nvSpPr>
          <p:cNvPr id="25" name="TextBox 24"/>
          <p:cNvSpPr txBox="1"/>
          <p:nvPr/>
        </p:nvSpPr>
        <p:spPr>
          <a:xfrm>
            <a:off x="8391525" y="21356694"/>
            <a:ext cx="8201025" cy="769441"/>
          </a:xfrm>
          <a:prstGeom prst="rect">
            <a:avLst/>
          </a:prstGeom>
          <a:solidFill>
            <a:schemeClr val="tx1">
              <a:lumMod val="75000"/>
              <a:lumOff val="25000"/>
            </a:schemeClr>
          </a:solidFill>
        </p:spPr>
        <p:txBody>
          <a:bodyPr wrap="square" rtlCol="0">
            <a:spAutoFit/>
          </a:bodyPr>
          <a:lstStyle/>
          <a:p>
            <a:pPr algn="ctr"/>
            <a:r>
              <a:rPr lang="en-US" sz="44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Result</a:t>
            </a:r>
          </a:p>
        </p:txBody>
      </p:sp>
      <p:sp>
        <p:nvSpPr>
          <p:cNvPr id="26" name="TextBox 25"/>
          <p:cNvSpPr txBox="1"/>
          <p:nvPr/>
        </p:nvSpPr>
        <p:spPr>
          <a:xfrm>
            <a:off x="8400263" y="4362692"/>
            <a:ext cx="8201812" cy="769441"/>
          </a:xfrm>
          <a:prstGeom prst="rect">
            <a:avLst/>
          </a:prstGeom>
          <a:solidFill>
            <a:schemeClr val="tx1">
              <a:lumMod val="75000"/>
              <a:lumOff val="25000"/>
            </a:schemeClr>
          </a:solidFill>
        </p:spPr>
        <p:txBody>
          <a:bodyPr wrap="square" rtlCol="0">
            <a:spAutoFit/>
          </a:bodyPr>
          <a:lstStyle/>
          <a:p>
            <a:pPr algn="ctr"/>
            <a:r>
              <a:rPr lang="en-US" sz="44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Tools and </a:t>
            </a:r>
            <a:r>
              <a:rPr lang="en-US" sz="4400" b="1" dirty="0" smtClean="0">
                <a:solidFill>
                  <a:schemeClr val="bg1"/>
                </a:solidFill>
                <a:latin typeface="Times New Roman" panose="02020603050405020304" pitchFamily="18" charset="0"/>
                <a:ea typeface="Tahoma" panose="020B0604030504040204" pitchFamily="34" charset="0"/>
                <a:cs typeface="Times New Roman" panose="02020603050405020304" pitchFamily="18" charset="0"/>
              </a:rPr>
              <a:t>Technologies</a:t>
            </a:r>
            <a:endParaRPr lang="en-US" sz="44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2" name="TextBox 31"/>
          <p:cNvSpPr txBox="1"/>
          <p:nvPr/>
        </p:nvSpPr>
        <p:spPr>
          <a:xfrm>
            <a:off x="432920" y="18001191"/>
            <a:ext cx="7581981" cy="15665827"/>
          </a:xfrm>
          <a:prstGeom prst="rect">
            <a:avLst/>
          </a:prstGeom>
          <a:noFill/>
        </p:spPr>
        <p:txBody>
          <a:bodyPr wrap="square" rtlCol="0">
            <a:spAutoFit/>
          </a:bodyPr>
          <a:lstStyle/>
          <a:p>
            <a:pPr algn="just"/>
            <a:r>
              <a:rPr lang="en-US" sz="2800" dirty="0" smtClean="0">
                <a:latin typeface="Times New Roman" panose="02020603050405020304" pitchFamily="18" charset="0"/>
                <a:cs typeface="Times New Roman" panose="02020603050405020304" pitchFamily="18" charset="0"/>
              </a:rPr>
              <a:t>Result processing system is the process of computing student's result from their marks on different </a:t>
            </a:r>
            <a:r>
              <a:rPr lang="en-US" sz="2800" dirty="0" smtClean="0">
                <a:latin typeface="Times New Roman" panose="02020603050405020304" pitchFamily="18" charset="0"/>
                <a:cs typeface="Times New Roman" panose="02020603050405020304" pitchFamily="18" charset="0"/>
              </a:rPr>
              <a:t>courses. It </a:t>
            </a:r>
            <a:r>
              <a:rPr lang="en-US" sz="2800" dirty="0" smtClean="0">
                <a:latin typeface="Times New Roman" panose="02020603050405020304" pitchFamily="18" charset="0"/>
                <a:cs typeface="Times New Roman" panose="02020603050405020304" pitchFamily="18" charset="0"/>
              </a:rPr>
              <a:t>is a robust application that automates the processes of examination mark entry, grade calculation and various result related report generation.</a:t>
            </a:r>
          </a:p>
          <a:p>
            <a:pPr algn="just"/>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In the existing manual result processing system, teachers have to spend more time to input marks on tabulation sheet and to prepare result. Preparing these reports is time consuming and troublesome.</a:t>
            </a:r>
          </a:p>
          <a:p>
            <a:pPr algn="just"/>
            <a:r>
              <a:rPr lang="en-US" sz="2800" dirty="0" smtClean="0">
                <a:latin typeface="Times New Roman" panose="02020603050405020304" pitchFamily="18" charset="0"/>
                <a:cs typeface="Times New Roman" panose="02020603050405020304" pitchFamily="18" charset="0"/>
              </a:rPr>
              <a:t>Hence, it is necessary to evolve a computerized process that will effectively and efficiently capture the important objects associated with result processing.</a:t>
            </a:r>
          </a:p>
          <a:p>
            <a:endParaRPr lang="en-US" sz="2800" dirty="0">
              <a:latin typeface="Times New Roman" panose="02020603050405020304" pitchFamily="18" charset="0"/>
              <a:cs typeface="Times New Roman" panose="02020603050405020304" pitchFamily="18" charset="0"/>
            </a:endParaRPr>
          </a:p>
          <a:p>
            <a:pPr algn="just"/>
            <a:r>
              <a:rPr lang="en-US" sz="3200" b="1" dirty="0" smtClean="0">
                <a:latin typeface="Times New Roman" panose="02020603050405020304" pitchFamily="18" charset="0"/>
                <a:cs typeface="Times New Roman" panose="02020603050405020304" pitchFamily="18" charset="0"/>
              </a:rPr>
              <a:t>Feature</a:t>
            </a:r>
            <a:endParaRPr lang="en-US" sz="2800" b="1" dirty="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 Add and keep records of teachers and students information</a:t>
            </a:r>
            <a:r>
              <a:rPr lang="en-US" sz="2800" dirty="0" smtClean="0">
                <a:latin typeface="Times New Roman" panose="02020603050405020304" pitchFamily="18" charset="0"/>
                <a:cs typeface="Times New Roman" panose="02020603050405020304" pitchFamily="18" charset="0"/>
              </a:rPr>
              <a:t>.</a:t>
            </a:r>
          </a:p>
          <a:p>
            <a:pPr algn="just"/>
            <a:r>
              <a:rPr lang="en-US" sz="2800" dirty="0" smtClean="0">
                <a:latin typeface="Times New Roman" panose="02020603050405020304" pitchFamily="18" charset="0"/>
                <a:cs typeface="Times New Roman" panose="02020603050405020304" pitchFamily="18" charset="0"/>
              </a:rPr>
              <a:t>• Student registration to central Info Database</a:t>
            </a:r>
          </a:p>
          <a:p>
            <a:pPr algn="just"/>
            <a:r>
              <a:rPr lang="en-US" sz="2800" dirty="0" smtClean="0">
                <a:latin typeface="Times New Roman" panose="02020603050405020304" pitchFamily="18" charset="0"/>
                <a:cs typeface="Times New Roman" panose="02020603050405020304" pitchFamily="18" charset="0"/>
              </a:rPr>
              <a:t>• Student Registration in various course</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 Automated entry by excel mark upload</a:t>
            </a:r>
          </a:p>
          <a:p>
            <a:pPr algn="just"/>
            <a:r>
              <a:rPr lang="en-US" sz="2800" dirty="0" smtClean="0">
                <a:latin typeface="Times New Roman" panose="02020603050405020304" pitchFamily="18" charset="0"/>
                <a:cs typeface="Times New Roman" panose="02020603050405020304" pitchFamily="18" charset="0"/>
              </a:rPr>
              <a:t>• Manual </a:t>
            </a:r>
            <a:r>
              <a:rPr lang="en-US" sz="2800" dirty="0" smtClean="0">
                <a:latin typeface="Times New Roman" panose="02020603050405020304" pitchFamily="18" charset="0"/>
                <a:cs typeface="Times New Roman" panose="02020603050405020304" pitchFamily="18" charset="0"/>
              </a:rPr>
              <a:t>m</a:t>
            </a:r>
            <a:r>
              <a:rPr lang="en-US" sz="2800" dirty="0" smtClean="0">
                <a:latin typeface="Times New Roman" panose="02020603050405020304" pitchFamily="18" charset="0"/>
                <a:cs typeface="Times New Roman" panose="02020603050405020304" pitchFamily="18" charset="0"/>
              </a:rPr>
              <a:t>ark entry by web form entry.</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 Process the marks </a:t>
            </a:r>
            <a:r>
              <a:rPr lang="en-US" sz="2800" dirty="0" smtClean="0">
                <a:latin typeface="Times New Roman" panose="02020603050405020304" pitchFamily="18" charset="0"/>
                <a:cs typeface="Times New Roman" panose="02020603050405020304" pitchFamily="18" charset="0"/>
              </a:rPr>
              <a:t>automatically for result. </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 Show  tabulation sheet and mark sheet. </a:t>
            </a:r>
          </a:p>
          <a:p>
            <a:pPr algn="just"/>
            <a:r>
              <a:rPr lang="en-US" sz="2800" dirty="0" smtClean="0">
                <a:latin typeface="Times New Roman" panose="02020603050405020304" pitchFamily="18" charset="0"/>
                <a:cs typeface="Times New Roman" panose="02020603050405020304" pitchFamily="18" charset="0"/>
              </a:rPr>
              <a:t>• Display Individual result sheet whenever asked. </a:t>
            </a:r>
          </a:p>
          <a:p>
            <a:pPr algn="just"/>
            <a:r>
              <a:rPr lang="en-US" sz="2800" dirty="0" smtClean="0">
                <a:latin typeface="Times New Roman" panose="02020603050405020304" pitchFamily="18" charset="0"/>
                <a:cs typeface="Times New Roman" panose="02020603050405020304" pitchFamily="18" charset="0"/>
              </a:rPr>
              <a:t>• Make the result processing faster. </a:t>
            </a:r>
          </a:p>
          <a:p>
            <a:pPr algn="just"/>
            <a:r>
              <a:rPr lang="en-US" sz="2800" dirty="0" smtClean="0">
                <a:latin typeface="Times New Roman" panose="02020603050405020304" pitchFamily="18" charset="0"/>
                <a:cs typeface="Times New Roman" panose="02020603050405020304" pitchFamily="18" charset="0"/>
              </a:rPr>
              <a:t>• Make the result processing error free</a:t>
            </a:r>
            <a:r>
              <a:rPr lang="en-US" sz="2800" dirty="0" smtClean="0">
                <a:latin typeface="Times New Roman" panose="02020603050405020304" pitchFamily="18" charset="0"/>
                <a:cs typeface="Times New Roman" panose="02020603050405020304" pitchFamily="18" charset="0"/>
              </a:rPr>
              <a:t>.</a:t>
            </a:r>
          </a:p>
          <a:p>
            <a:pPr algn="just"/>
            <a:r>
              <a:rPr lang="en-US" sz="2800" dirty="0" smtClean="0">
                <a:latin typeface="Times New Roman" panose="02020603050405020304" pitchFamily="18" charset="0"/>
                <a:cs typeface="Times New Roman" panose="02020603050405020304" pitchFamily="18" charset="0"/>
              </a:rPr>
              <a:t>• Generate PDF of </a:t>
            </a:r>
            <a:r>
              <a:rPr lang="en-US" sz="2800" dirty="0" smtClean="0">
                <a:latin typeface="Times New Roman" panose="02020603050405020304" pitchFamily="18" charset="0"/>
                <a:cs typeface="Times New Roman" panose="02020603050405020304" pitchFamily="18" charset="0"/>
              </a:rPr>
              <a:t>each student’s </a:t>
            </a:r>
            <a:r>
              <a:rPr lang="en-US" sz="2800" dirty="0" smtClean="0">
                <a:latin typeface="Times New Roman" panose="02020603050405020304" pitchFamily="18" charset="0"/>
                <a:cs typeface="Times New Roman" panose="02020603050405020304" pitchFamily="18" charset="0"/>
              </a:rPr>
              <a:t>result.</a:t>
            </a:r>
          </a:p>
          <a:p>
            <a:pPr algn="just"/>
            <a:r>
              <a:rPr lang="en-US" sz="2800" dirty="0" smtClean="0">
                <a:latin typeface="Times New Roman" panose="02020603050405020304" pitchFamily="18" charset="0"/>
                <a:cs typeface="Times New Roman" panose="02020603050405020304" pitchFamily="18" charset="0"/>
              </a:rPr>
              <a:t>• Generate </a:t>
            </a:r>
            <a:r>
              <a:rPr lang="en-US" sz="2800" dirty="0" smtClean="0">
                <a:latin typeface="Times New Roman" panose="02020603050405020304" pitchFamily="18" charset="0"/>
                <a:cs typeface="Times New Roman" panose="02020603050405020304" pitchFamily="18" charset="0"/>
              </a:rPr>
              <a:t>third examiner papers list in PDF </a:t>
            </a:r>
            <a:r>
              <a:rPr lang="en-US" sz="2800" dirty="0" smtClean="0">
                <a:latin typeface="Times New Roman" panose="02020603050405020304" pitchFamily="18" charset="0"/>
                <a:cs typeface="Times New Roman" panose="02020603050405020304" pitchFamily="18" charset="0"/>
              </a:rPr>
              <a:t>format</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Generate </a:t>
            </a:r>
            <a:r>
              <a:rPr lang="en-US" sz="2800" dirty="0" smtClean="0">
                <a:latin typeface="Times New Roman" panose="02020603050405020304" pitchFamily="18" charset="0"/>
                <a:cs typeface="Times New Roman" panose="02020603050405020304" pitchFamily="18" charset="0"/>
              </a:rPr>
              <a:t>average marks sheet for peer </a:t>
            </a:r>
            <a:r>
              <a:rPr lang="en-US" sz="2800" dirty="0" smtClean="0">
                <a:latin typeface="Times New Roman" panose="02020603050405020304" pitchFamily="18" charset="0"/>
                <a:cs typeface="Times New Roman" panose="02020603050405020304" pitchFamily="18" charset="0"/>
              </a:rPr>
              <a:t>checking</a:t>
            </a:r>
          </a:p>
          <a:p>
            <a:pPr algn="just"/>
            <a:r>
              <a:rPr lang="en-US" sz="2800" dirty="0" smtClean="0">
                <a:latin typeface="Times New Roman" panose="02020603050405020304" pitchFamily="18" charset="0"/>
                <a:cs typeface="Times New Roman" panose="02020603050405020304" pitchFamily="18" charset="0"/>
              </a:rPr>
              <a:t>• Lock mark entry after result publish</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44" name="TextBox 43"/>
          <p:cNvSpPr txBox="1"/>
          <p:nvPr/>
        </p:nvSpPr>
        <p:spPr>
          <a:xfrm>
            <a:off x="9537974" y="20681420"/>
            <a:ext cx="5963479"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Fig. 2: Activity Diagram of the System</a:t>
            </a:r>
          </a:p>
        </p:txBody>
      </p:sp>
      <p:sp>
        <p:nvSpPr>
          <p:cNvPr id="6" name="TextBox 5"/>
          <p:cNvSpPr txBox="1"/>
          <p:nvPr/>
        </p:nvSpPr>
        <p:spPr>
          <a:xfrm>
            <a:off x="9422993" y="12922214"/>
            <a:ext cx="6108144"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Fig. 1: Use Case diagram of the system</a:t>
            </a:r>
          </a:p>
        </p:txBody>
      </p:sp>
      <p:sp>
        <p:nvSpPr>
          <p:cNvPr id="4" name="TextBox 3"/>
          <p:cNvSpPr txBox="1"/>
          <p:nvPr/>
        </p:nvSpPr>
        <p:spPr>
          <a:xfrm>
            <a:off x="8635999" y="5225143"/>
            <a:ext cx="7809585" cy="1815882"/>
          </a:xfrm>
          <a:prstGeom prst="rect">
            <a:avLst/>
          </a:prstGeom>
          <a:noFill/>
        </p:spPr>
        <p:txBody>
          <a:bodyPr wrap="square" rtlCol="0">
            <a:spAutoFit/>
          </a:bodyPr>
          <a:lstStyle/>
          <a:p>
            <a:pPr algn="just"/>
            <a:r>
              <a:rPr lang="en-US" sz="2800" dirty="0" smtClean="0">
                <a:latin typeface="Times New Roman" panose="02020603050405020304" pitchFamily="18" charset="0"/>
                <a:cs typeface="Times New Roman" panose="02020603050405020304" pitchFamily="18" charset="0"/>
              </a:rPr>
              <a:t>For implementation, tools </a:t>
            </a:r>
            <a:r>
              <a:rPr lang="en-US" sz="2800" dirty="0" smtClean="0">
                <a:latin typeface="Times New Roman" panose="02020603050405020304" pitchFamily="18" charset="0"/>
                <a:cs typeface="Times New Roman" panose="02020603050405020304" pitchFamily="18" charset="0"/>
              </a:rPr>
              <a:t>like Spring Boot, Spring MVC, Hibernate ORM, Spring Security, </a:t>
            </a:r>
            <a:r>
              <a:rPr lang="en-US" sz="2800" dirty="0" err="1" smtClean="0">
                <a:latin typeface="Times New Roman" panose="02020603050405020304" pitchFamily="18" charset="0"/>
                <a:cs typeface="Times New Roman" panose="02020603050405020304" pitchFamily="18" charset="0"/>
              </a:rPr>
              <a:t>iText</a:t>
            </a:r>
            <a:r>
              <a:rPr lang="en-US" sz="2800" dirty="0" smtClean="0">
                <a:latin typeface="Times New Roman" panose="02020603050405020304" pitchFamily="18" charset="0"/>
                <a:cs typeface="Times New Roman" panose="02020603050405020304" pitchFamily="18" charset="0"/>
              </a:rPr>
              <a:t> PDF, Apache POI, </a:t>
            </a:r>
            <a:r>
              <a:rPr lang="en-US" sz="2800" dirty="0" err="1" smtClean="0">
                <a:latin typeface="Times New Roman" panose="02020603050405020304" pitchFamily="18" charset="0"/>
                <a:cs typeface="Times New Roman" panose="02020603050405020304" pitchFamily="18" charset="0"/>
              </a:rPr>
              <a:t>MySQL</a:t>
            </a:r>
            <a:r>
              <a:rPr lang="en-US" sz="2800" dirty="0" smtClean="0">
                <a:latin typeface="Times New Roman" panose="02020603050405020304" pitchFamily="18" charset="0"/>
                <a:cs typeface="Times New Roman" panose="02020603050405020304" pitchFamily="18" charset="0"/>
              </a:rPr>
              <a:t> and for the front-end Bootstrap, JavaScript, CSS, </a:t>
            </a:r>
            <a:r>
              <a:rPr lang="en-US" sz="2800" dirty="0" smtClean="0">
                <a:latin typeface="Times New Roman" panose="02020603050405020304" pitchFamily="18" charset="0"/>
                <a:cs typeface="Times New Roman" panose="02020603050405020304" pitchFamily="18" charset="0"/>
              </a:rPr>
              <a:t>HTML5 were used.</a:t>
            </a:r>
            <a:endParaRPr lang="en-US" sz="2800" dirty="0">
              <a:latin typeface="Times New Roman" panose="02020603050405020304" pitchFamily="18" charset="0"/>
              <a:cs typeface="Times New Roman" panose="02020603050405020304" pitchFamily="18" charset="0"/>
            </a:endParaRPr>
          </a:p>
        </p:txBody>
      </p:sp>
      <p:sp>
        <p:nvSpPr>
          <p:cNvPr id="34" name="TextBox 33"/>
          <p:cNvSpPr txBox="1"/>
          <p:nvPr/>
        </p:nvSpPr>
        <p:spPr>
          <a:xfrm>
            <a:off x="8615582" y="8377828"/>
            <a:ext cx="7908142" cy="523220"/>
          </a:xfrm>
          <a:prstGeom prst="rect">
            <a:avLst/>
          </a:prstGeom>
          <a:noFill/>
        </p:spPr>
        <p:txBody>
          <a:bodyPr wrap="square" rtlCol="0">
            <a:spAutoFit/>
          </a:bodyPr>
          <a:lstStyle/>
          <a:p>
            <a:endParaRPr lang="en-US" sz="2800"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8367912" y="8509972"/>
            <a:ext cx="7908142" cy="52322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t>
            </a:r>
          </a:p>
        </p:txBody>
      </p:sp>
      <p:pic>
        <p:nvPicPr>
          <p:cNvPr id="58" name="Picture 57">
            <a:extLst>
              <a:ext uri="{FF2B5EF4-FFF2-40B4-BE49-F238E27FC236}">
                <a16:creationId xmlns:a16="http://schemas.microsoft.com/office/drawing/2014/main" xmlns="" id="{43872C0E-DB29-4F05-9648-024741EDCB90}"/>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797470" y="13467795"/>
            <a:ext cx="7510945" cy="7182405"/>
          </a:xfrm>
          <a:prstGeom prst="rect">
            <a:avLst/>
          </a:prstGeom>
        </p:spPr>
      </p:pic>
      <p:sp>
        <p:nvSpPr>
          <p:cNvPr id="59" name="TextBox 58">
            <a:extLst>
              <a:ext uri="{FF2B5EF4-FFF2-40B4-BE49-F238E27FC236}">
                <a16:creationId xmlns:a16="http://schemas.microsoft.com/office/drawing/2014/main" xmlns="" id="{433B24FB-6A2B-47BA-8238-F7EDA09F90A0}"/>
              </a:ext>
            </a:extLst>
          </p:cNvPr>
          <p:cNvSpPr txBox="1"/>
          <p:nvPr/>
        </p:nvSpPr>
        <p:spPr>
          <a:xfrm>
            <a:off x="16948605" y="22350639"/>
            <a:ext cx="7567626" cy="6986528"/>
          </a:xfrm>
          <a:prstGeom prst="rect">
            <a:avLst/>
          </a:prstGeom>
          <a:noFill/>
        </p:spPr>
        <p:txBody>
          <a:bodyPr wrap="square" rtlCol="0">
            <a:spAutoFit/>
          </a:bodyPr>
          <a:lstStyle/>
          <a:p>
            <a:pPr algn="just"/>
            <a:r>
              <a:rPr lang="en-US" sz="2800" dirty="0" smtClean="0">
                <a:latin typeface="Times New Roman" panose="02020603050405020304" pitchFamily="18" charset="0"/>
                <a:cs typeface="Times New Roman" panose="02020603050405020304" pitchFamily="18" charset="0"/>
              </a:rPr>
              <a:t>The </a:t>
            </a:r>
            <a:r>
              <a:rPr lang="en-US" sz="2800" dirty="0" smtClean="0">
                <a:latin typeface="Times New Roman" panose="02020603050405020304" pitchFamily="18" charset="0"/>
                <a:cs typeface="Times New Roman" panose="02020603050405020304" pitchFamily="18" charset="0"/>
              </a:rPr>
              <a:t>system is designed to reduce time for calculating result. The proposed system is of high operational speed and it is user-friendly. The project work will help in a good number of ways to ease the delay in manual examination result processing. The security of the system has been </a:t>
            </a:r>
            <a:r>
              <a:rPr lang="en-US" sz="2800" dirty="0" smtClean="0">
                <a:latin typeface="Times New Roman" panose="02020603050405020304" pitchFamily="18" charset="0"/>
                <a:cs typeface="Times New Roman" panose="02020603050405020304" pitchFamily="18" charset="0"/>
              </a:rPr>
              <a:t>maintained as a high priority.</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In future, the project can be extended </a:t>
            </a:r>
            <a:r>
              <a:rPr lang="en-US" sz="2800" dirty="0" smtClean="0">
                <a:latin typeface="Times New Roman" panose="02020603050405020304" pitchFamily="18" charset="0"/>
                <a:cs typeface="Times New Roman" panose="02020603050405020304" pitchFamily="18" charset="0"/>
              </a:rPr>
              <a:t>to digitize the total life cycle of an examination starting from exam schedule fixing to result entry, result processing, result management, historical result storage of </a:t>
            </a:r>
            <a:r>
              <a:rPr lang="en-US" sz="2800" dirty="0" smtClean="0">
                <a:latin typeface="Times New Roman" panose="02020603050405020304" pitchFamily="18" charset="0"/>
                <a:cs typeface="Times New Roman" panose="02020603050405020304" pitchFamily="18" charset="0"/>
              </a:rPr>
              <a:t>students, comparing </a:t>
            </a:r>
            <a:r>
              <a:rPr lang="en-US" sz="2800" dirty="0" smtClean="0">
                <a:latin typeface="Times New Roman" panose="02020603050405020304" pitchFamily="18" charset="0"/>
                <a:cs typeface="Times New Roman" panose="02020603050405020304" pitchFamily="18" charset="0"/>
              </a:rPr>
              <a:t>statistical data of result among different </a:t>
            </a:r>
            <a:r>
              <a:rPr lang="en-US" sz="2800" dirty="0" smtClean="0">
                <a:latin typeface="Times New Roman" panose="02020603050405020304" pitchFamily="18" charset="0"/>
                <a:cs typeface="Times New Roman" panose="02020603050405020304" pitchFamily="18" charset="0"/>
              </a:rPr>
              <a:t>departments completely automated.</a:t>
            </a:r>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p:txBody>
      </p:sp>
      <p:sp>
        <p:nvSpPr>
          <p:cNvPr id="60" name="TextBox 59">
            <a:extLst>
              <a:ext uri="{FF2B5EF4-FFF2-40B4-BE49-F238E27FC236}">
                <a16:creationId xmlns:a16="http://schemas.microsoft.com/office/drawing/2014/main" xmlns="" id="{17169FBA-1CD2-4366-AC3C-5882B81998DD}"/>
              </a:ext>
            </a:extLst>
          </p:cNvPr>
          <p:cNvSpPr txBox="1"/>
          <p:nvPr/>
        </p:nvSpPr>
        <p:spPr>
          <a:xfrm>
            <a:off x="17051809" y="29919818"/>
            <a:ext cx="7755814" cy="3539430"/>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[1] Grey, S. (2010). Mode of processing result System. Himachal Pradesh University Journal</a:t>
            </a:r>
          </a:p>
          <a:p>
            <a:pPr algn="just"/>
            <a:r>
              <a:rPr lang="en-US" sz="2800" dirty="0">
                <a:latin typeface="Times New Roman" panose="02020603050405020304" pitchFamily="18" charset="0"/>
                <a:cs typeface="Times New Roman" panose="02020603050405020304" pitchFamily="18" charset="0"/>
              </a:rPr>
              <a:t>[2] </a:t>
            </a:r>
            <a:r>
              <a:rPr lang="en-US" sz="2800" dirty="0" err="1">
                <a:latin typeface="Times New Roman" panose="02020603050405020304" pitchFamily="18" charset="0"/>
                <a:cs typeface="Times New Roman" panose="02020603050405020304" pitchFamily="18" charset="0"/>
              </a:rPr>
              <a:t>Mohini.B</a:t>
            </a:r>
            <a:r>
              <a:rPr lang="en-US" sz="2800" dirty="0">
                <a:latin typeface="Times New Roman" panose="02020603050405020304" pitchFamily="18" charset="0"/>
                <a:cs typeface="Times New Roman" panose="02020603050405020304" pitchFamily="18" charset="0"/>
              </a:rPr>
              <a:t>. and Amar. J. S. (2011). Mode of processing result System. Himachal Pradesh University Journal</a:t>
            </a:r>
          </a:p>
          <a:p>
            <a:pPr algn="just"/>
            <a:r>
              <a:rPr lang="en-US" sz="2800" dirty="0">
                <a:latin typeface="Times New Roman" panose="02020603050405020304" pitchFamily="18" charset="0"/>
                <a:cs typeface="Times New Roman" panose="02020603050405020304" pitchFamily="18" charset="0"/>
              </a:rPr>
              <a:t>[3] </a:t>
            </a:r>
            <a:r>
              <a:rPr lang="en-US" sz="2800" dirty="0" err="1">
                <a:latin typeface="Times New Roman" panose="02020603050405020304" pitchFamily="18" charset="0"/>
                <a:cs typeface="Times New Roman" panose="02020603050405020304" pitchFamily="18" charset="0"/>
              </a:rPr>
              <a:t>Ogbeifun,E</a:t>
            </a:r>
            <a:r>
              <a:rPr lang="en-US" sz="2800" dirty="0">
                <a:latin typeface="Times New Roman" panose="02020603050405020304" pitchFamily="18" charset="0"/>
                <a:cs typeface="Times New Roman" panose="02020603050405020304" pitchFamily="18" charset="0"/>
              </a:rPr>
              <a:t>. and </a:t>
            </a:r>
            <a:r>
              <a:rPr lang="en-US" sz="2800" dirty="0" err="1">
                <a:latin typeface="Times New Roman" panose="02020603050405020304" pitchFamily="18" charset="0"/>
                <a:cs typeface="Times New Roman" panose="02020603050405020304" pitchFamily="18" charset="0"/>
              </a:rPr>
              <a:t>Ekpeyong</a:t>
            </a:r>
            <a:r>
              <a:rPr lang="en-US" sz="2800" dirty="0">
                <a:latin typeface="Times New Roman" panose="02020603050405020304" pitchFamily="18" charset="0"/>
                <a:cs typeface="Times New Roman" panose="02020603050405020304" pitchFamily="18" charset="0"/>
              </a:rPr>
              <a:t>,(2008). Packages used in designing result processing. Volume9, issue2)</a:t>
            </a:r>
          </a:p>
        </p:txBody>
      </p:sp>
      <p:sp>
        <p:nvSpPr>
          <p:cNvPr id="2" name="TextBox 1">
            <a:extLst>
              <a:ext uri="{FF2B5EF4-FFF2-40B4-BE49-F238E27FC236}">
                <a16:creationId xmlns:a16="http://schemas.microsoft.com/office/drawing/2014/main" xmlns="" id="{5F741AD2-25D8-4351-9F8A-F6829E888FC3}"/>
              </a:ext>
            </a:extLst>
          </p:cNvPr>
          <p:cNvSpPr txBox="1"/>
          <p:nvPr/>
        </p:nvSpPr>
        <p:spPr>
          <a:xfrm>
            <a:off x="404799" y="5297715"/>
            <a:ext cx="7581981" cy="11295400"/>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To evaluate the degree of effective teaching examinations were introduced. The result of those exams provides a measurement about the depth of learning of the students. Processing the final results by accumulating all the course records is a challenging task since the beginning. Almost all the academic institutions are still facing some hurdles in result processing. The legacy system requires lots of manual paperwork which is error prune as well as time consuming. To achieve a sustainable solution to this problem lots of methods were proposed. In this project, we have proposed as well as implemented an automated web based application for that tedious problem which reduces huge amount of human effort and provides a secured and reliable solution with the cost of a limited resource. Our system maintains a database to store all the academic records, and based on that records it can generate all types of critical reports like, Average Sheet, Third Examiner Paper List, Tabulation Sheet, Academic Transcript etc. While developing the system, for the back-end we have used technologies </a:t>
            </a:r>
            <a:r>
              <a:rPr lang="en-US" sz="2800" dirty="0" smtClean="0">
                <a:latin typeface="Times New Roman" panose="02020603050405020304" pitchFamily="18" charset="0"/>
                <a:cs typeface="Times New Roman" panose="02020603050405020304" pitchFamily="18" charset="0"/>
              </a:rPr>
              <a:t>like </a:t>
            </a:r>
            <a:r>
              <a:rPr lang="en-US" sz="2800" dirty="0">
                <a:latin typeface="Times New Roman" panose="02020603050405020304" pitchFamily="18" charset="0"/>
                <a:cs typeface="Times New Roman" panose="02020603050405020304" pitchFamily="18" charset="0"/>
              </a:rPr>
              <a:t>Spring Boot, Spring MVC, Hibernate ORM, Spring Security, </a:t>
            </a:r>
            <a:r>
              <a:rPr lang="en-US" sz="2800" dirty="0" err="1">
                <a:latin typeface="Times New Roman" panose="02020603050405020304" pitchFamily="18" charset="0"/>
                <a:cs typeface="Times New Roman" panose="02020603050405020304" pitchFamily="18" charset="0"/>
              </a:rPr>
              <a:t>iText</a:t>
            </a:r>
            <a:r>
              <a:rPr lang="en-US" sz="2800" dirty="0">
                <a:latin typeface="Times New Roman" panose="02020603050405020304" pitchFamily="18" charset="0"/>
                <a:cs typeface="Times New Roman" panose="02020603050405020304" pitchFamily="18" charset="0"/>
              </a:rPr>
              <a:t> PDF, Apache POI, MySQL and for the front-end Bootstrap, JavaScript, CSS, and HTML5. </a:t>
            </a:r>
          </a:p>
        </p:txBody>
      </p:sp>
      <p:pic>
        <p:nvPicPr>
          <p:cNvPr id="11" name="Picture 10">
            <a:extLst>
              <a:ext uri="{FF2B5EF4-FFF2-40B4-BE49-F238E27FC236}">
                <a16:creationId xmlns:a16="http://schemas.microsoft.com/office/drawing/2014/main" xmlns="" id="{7241B0DA-4682-4831-99A2-5567CF31BAEC}"/>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530700" y="22115362"/>
            <a:ext cx="3870238" cy="2462313"/>
          </a:xfrm>
          <a:prstGeom prst="rect">
            <a:avLst/>
          </a:prstGeom>
        </p:spPr>
      </p:pic>
      <p:pic>
        <p:nvPicPr>
          <p:cNvPr id="13" name="Picture 12">
            <a:extLst>
              <a:ext uri="{FF2B5EF4-FFF2-40B4-BE49-F238E27FC236}">
                <a16:creationId xmlns:a16="http://schemas.microsoft.com/office/drawing/2014/main" xmlns="" id="{2EF7FFE2-0ED4-4602-BC86-F7CA90AF83D5}"/>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2569781" y="22103443"/>
            <a:ext cx="3733844" cy="2467428"/>
          </a:xfrm>
          <a:prstGeom prst="rect">
            <a:avLst/>
          </a:prstGeom>
        </p:spPr>
      </p:pic>
      <p:sp>
        <p:nvSpPr>
          <p:cNvPr id="40" name="TextBox 39">
            <a:extLst>
              <a:ext uri="{FF2B5EF4-FFF2-40B4-BE49-F238E27FC236}">
                <a16:creationId xmlns:a16="http://schemas.microsoft.com/office/drawing/2014/main" xmlns="" id="{2577B90E-E90A-4F76-A96E-631EB83854F3}"/>
              </a:ext>
            </a:extLst>
          </p:cNvPr>
          <p:cNvSpPr txBox="1"/>
          <p:nvPr/>
        </p:nvSpPr>
        <p:spPr>
          <a:xfrm>
            <a:off x="7841889" y="33040793"/>
            <a:ext cx="5401188"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Fig. </a:t>
            </a:r>
            <a:r>
              <a:rPr lang="en-US" sz="2000" dirty="0" smtClean="0">
                <a:latin typeface="Times New Roman" panose="02020603050405020304" pitchFamily="18" charset="0"/>
                <a:cs typeface="Times New Roman" panose="02020603050405020304" pitchFamily="18" charset="0"/>
              </a:rPr>
              <a:t>7</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Manual  Student Deregister</a:t>
            </a:r>
            <a:endParaRPr lang="en-US"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xmlns="" id="{83378A0B-9443-4440-A3E0-CA0F3BE1C4C5}"/>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8847817" y="8217746"/>
            <a:ext cx="7174983" cy="4764829"/>
          </a:xfrm>
          <a:prstGeom prst="rect">
            <a:avLst/>
          </a:prstGeom>
        </p:spPr>
      </p:pic>
      <p:pic>
        <p:nvPicPr>
          <p:cNvPr id="46" name="Picture 45"/>
          <p:cNvPicPr>
            <a:picLocks noChangeAspect="1"/>
          </p:cNvPicPr>
          <p:nvPr/>
        </p:nvPicPr>
        <p:blipFill>
          <a:blip r:embed="rId6" cstate="print"/>
          <a:stretch>
            <a:fillRect/>
          </a:stretch>
        </p:blipFill>
        <p:spPr>
          <a:xfrm>
            <a:off x="850570" y="768398"/>
            <a:ext cx="2657475" cy="3133725"/>
          </a:xfrm>
          <a:prstGeom prst="rect">
            <a:avLst/>
          </a:prstGeom>
        </p:spPr>
      </p:pic>
      <p:sp>
        <p:nvSpPr>
          <p:cNvPr id="47" name="TextBox 46"/>
          <p:cNvSpPr txBox="1"/>
          <p:nvPr/>
        </p:nvSpPr>
        <p:spPr>
          <a:xfrm>
            <a:off x="3505442" y="200644"/>
            <a:ext cx="20872511" cy="1200329"/>
          </a:xfrm>
          <a:prstGeom prst="rect">
            <a:avLst/>
          </a:prstGeom>
          <a:noFill/>
        </p:spPr>
        <p:txBody>
          <a:bodyPr wrap="square" rtlCol="0">
            <a:spAutoFit/>
          </a:bodyPr>
          <a:lstStyle/>
          <a:p>
            <a:pPr algn="ctr"/>
            <a:r>
              <a:rPr lang="en-US" sz="7200" b="1" dirty="0" smtClean="0">
                <a:solidFill>
                  <a:schemeClr val="bg1"/>
                </a:solidFill>
                <a:latin typeface="Times New Roman" panose="02020603050405020304" pitchFamily="18" charset="0"/>
                <a:cs typeface="Times New Roman" panose="02020603050405020304" pitchFamily="18" charset="0"/>
              </a:rPr>
              <a:t>Result </a:t>
            </a:r>
            <a:r>
              <a:rPr lang="en-US" sz="7200" b="1" dirty="0" smtClean="0">
                <a:solidFill>
                  <a:schemeClr val="bg1"/>
                </a:solidFill>
                <a:latin typeface="Times New Roman" panose="02020603050405020304" pitchFamily="18" charset="0"/>
                <a:cs typeface="Times New Roman" panose="02020603050405020304" pitchFamily="18" charset="0"/>
              </a:rPr>
              <a:t>Processing System</a:t>
            </a:r>
            <a:r>
              <a:rPr lang="en-US" sz="7200" b="1" dirty="0" smtClean="0">
                <a:solidFill>
                  <a:schemeClr val="bg1"/>
                </a:solidFill>
                <a:latin typeface="Times New Roman" panose="02020603050405020304" pitchFamily="18" charset="0"/>
                <a:cs typeface="Times New Roman" panose="02020603050405020304" pitchFamily="18" charset="0"/>
              </a:rPr>
              <a:t>: A Web Based Approach</a:t>
            </a:r>
            <a:endParaRPr lang="en-US" sz="7200" b="1" dirty="0">
              <a:solidFill>
                <a:schemeClr val="bg1"/>
              </a:solidFill>
              <a:latin typeface="Times New Roman" panose="02020603050405020304" pitchFamily="18" charset="0"/>
              <a:cs typeface="Times New Roman" panose="02020603050405020304" pitchFamily="18" charset="0"/>
            </a:endParaRPr>
          </a:p>
        </p:txBody>
      </p:sp>
      <p:sp>
        <p:nvSpPr>
          <p:cNvPr id="48" name="TextBox 47"/>
          <p:cNvSpPr txBox="1"/>
          <p:nvPr/>
        </p:nvSpPr>
        <p:spPr>
          <a:xfrm>
            <a:off x="4581443" y="1505111"/>
            <a:ext cx="19148258" cy="2677656"/>
          </a:xfrm>
          <a:prstGeom prst="rect">
            <a:avLst/>
          </a:prstGeom>
          <a:noFill/>
        </p:spPr>
        <p:txBody>
          <a:bodyPr wrap="square" rtlCol="0">
            <a:spAutoFit/>
          </a:bodyPr>
          <a:lstStyle/>
          <a:p>
            <a:pPr algn="ctr"/>
            <a:r>
              <a:rPr lang="en-US" sz="4400" b="1" dirty="0" err="1" smtClean="0">
                <a:solidFill>
                  <a:schemeClr val="accent4">
                    <a:lumMod val="60000"/>
                    <a:lumOff val="40000"/>
                  </a:schemeClr>
                </a:solidFill>
                <a:latin typeface="Times New Roman" panose="02020603050405020304" pitchFamily="18" charset="0"/>
                <a:cs typeface="Times New Roman" panose="02020603050405020304" pitchFamily="18" charset="0"/>
              </a:rPr>
              <a:t>Kishwara</a:t>
            </a:r>
            <a:r>
              <a:rPr lang="en-US" sz="4400" b="1" dirty="0" smtClean="0">
                <a:solidFill>
                  <a:schemeClr val="accent4">
                    <a:lumMod val="60000"/>
                    <a:lumOff val="40000"/>
                  </a:schemeClr>
                </a:solidFill>
                <a:latin typeface="Times New Roman" panose="02020603050405020304" pitchFamily="18" charset="0"/>
                <a:cs typeface="Times New Roman" panose="02020603050405020304" pitchFamily="18" charset="0"/>
              </a:rPr>
              <a:t> </a:t>
            </a:r>
            <a:r>
              <a:rPr lang="en-US" sz="4400" b="1" dirty="0" err="1" smtClean="0">
                <a:solidFill>
                  <a:schemeClr val="accent4">
                    <a:lumMod val="60000"/>
                    <a:lumOff val="40000"/>
                  </a:schemeClr>
                </a:solidFill>
                <a:latin typeface="Times New Roman" panose="02020603050405020304" pitchFamily="18" charset="0"/>
                <a:cs typeface="Times New Roman" panose="02020603050405020304" pitchFamily="18" charset="0"/>
              </a:rPr>
              <a:t>Sadia</a:t>
            </a:r>
            <a:r>
              <a:rPr lang="en-US" sz="4400" b="1" dirty="0" smtClean="0">
                <a:solidFill>
                  <a:schemeClr val="accent4">
                    <a:lumMod val="60000"/>
                    <a:lumOff val="40000"/>
                  </a:schemeClr>
                </a:solidFill>
                <a:latin typeface="Times New Roman" panose="02020603050405020304" pitchFamily="18" charset="0"/>
                <a:cs typeface="Times New Roman" panose="02020603050405020304" pitchFamily="18" charset="0"/>
              </a:rPr>
              <a:t> (Exam Roll-150007, Class Roll-07)</a:t>
            </a:r>
            <a:endParaRPr lang="en-US" sz="4400" b="1" dirty="0" smtClean="0">
              <a:solidFill>
                <a:schemeClr val="accent4">
                  <a:lumMod val="60000"/>
                  <a:lumOff val="40000"/>
                </a:schemeClr>
              </a:solidFill>
              <a:latin typeface="Times New Roman" panose="02020603050405020304" pitchFamily="18" charset="0"/>
              <a:cs typeface="Times New Roman" panose="02020603050405020304" pitchFamily="18" charset="0"/>
            </a:endParaRPr>
          </a:p>
          <a:p>
            <a:pPr algn="ctr"/>
            <a:r>
              <a:rPr lang="en-US" sz="4400" b="1" dirty="0" smtClean="0">
                <a:solidFill>
                  <a:schemeClr val="accent4">
                    <a:lumMod val="60000"/>
                    <a:lumOff val="40000"/>
                  </a:schemeClr>
                </a:solidFill>
                <a:latin typeface="Times New Roman" panose="02020603050405020304" pitchFamily="18" charset="0"/>
                <a:cs typeface="Times New Roman" panose="02020603050405020304" pitchFamily="18" charset="0"/>
              </a:rPr>
              <a:t>G</a:t>
            </a:r>
            <a:r>
              <a:rPr lang="en-US" sz="4400" b="1" dirty="0" smtClean="0">
                <a:solidFill>
                  <a:schemeClr val="accent4">
                    <a:lumMod val="60000"/>
                    <a:lumOff val="40000"/>
                  </a:schemeClr>
                </a:solidFill>
                <a:latin typeface="Times New Roman" panose="02020603050405020304" pitchFamily="18" charset="0"/>
                <a:cs typeface="Times New Roman" panose="02020603050405020304" pitchFamily="18" charset="0"/>
              </a:rPr>
              <a:t>. M</a:t>
            </a:r>
            <a:r>
              <a:rPr lang="en-US" sz="4400" b="1" dirty="0" smtClean="0">
                <a:solidFill>
                  <a:schemeClr val="accent4">
                    <a:lumMod val="60000"/>
                    <a:lumOff val="40000"/>
                  </a:schemeClr>
                </a:solidFill>
                <a:latin typeface="Times New Roman" panose="02020603050405020304" pitchFamily="18" charset="0"/>
                <a:cs typeface="Times New Roman" panose="02020603050405020304" pitchFamily="18" charset="0"/>
              </a:rPr>
              <a:t>. </a:t>
            </a:r>
            <a:r>
              <a:rPr lang="en-US" sz="4400" b="1" dirty="0" err="1" smtClean="0">
                <a:solidFill>
                  <a:schemeClr val="accent4">
                    <a:lumMod val="60000"/>
                    <a:lumOff val="40000"/>
                  </a:schemeClr>
                </a:solidFill>
                <a:latin typeface="Times New Roman" panose="02020603050405020304" pitchFamily="18" charset="0"/>
                <a:cs typeface="Times New Roman" panose="02020603050405020304" pitchFamily="18" charset="0"/>
              </a:rPr>
              <a:t>Ariful</a:t>
            </a:r>
            <a:r>
              <a:rPr lang="en-US" sz="4400" b="1" dirty="0" smtClean="0">
                <a:solidFill>
                  <a:schemeClr val="accent4">
                    <a:lumMod val="60000"/>
                    <a:lumOff val="40000"/>
                  </a:schemeClr>
                </a:solidFill>
                <a:latin typeface="Times New Roman" panose="02020603050405020304" pitchFamily="18" charset="0"/>
                <a:cs typeface="Times New Roman" panose="02020603050405020304" pitchFamily="18" charset="0"/>
              </a:rPr>
              <a:t> </a:t>
            </a:r>
            <a:r>
              <a:rPr lang="en-US" sz="4400" b="1" dirty="0" smtClean="0">
                <a:solidFill>
                  <a:schemeClr val="accent4">
                    <a:lumMod val="60000"/>
                    <a:lumOff val="40000"/>
                  </a:schemeClr>
                </a:solidFill>
                <a:latin typeface="Times New Roman" panose="02020603050405020304" pitchFamily="18" charset="0"/>
                <a:cs typeface="Times New Roman" panose="02020603050405020304" pitchFamily="18" charset="0"/>
              </a:rPr>
              <a:t>Islam (Exam Roll-150041, Class Roll-41)</a:t>
            </a:r>
            <a:endParaRPr lang="en-US" sz="4400" b="1" dirty="0" smtClean="0">
              <a:solidFill>
                <a:schemeClr val="accent4">
                  <a:lumMod val="60000"/>
                  <a:lumOff val="40000"/>
                </a:schemeClr>
              </a:solidFill>
              <a:latin typeface="Times New Roman" panose="02020603050405020304" pitchFamily="18" charset="0"/>
              <a:cs typeface="Times New Roman" panose="02020603050405020304" pitchFamily="18" charset="0"/>
            </a:endParaRPr>
          </a:p>
          <a:p>
            <a:pPr algn="ctr"/>
            <a:r>
              <a:rPr lang="en-US" sz="4000" b="1" dirty="0" smtClean="0">
                <a:solidFill>
                  <a:schemeClr val="accent4">
                    <a:lumMod val="60000"/>
                    <a:lumOff val="40000"/>
                  </a:schemeClr>
                </a:solidFill>
                <a:latin typeface="Times New Roman" panose="02020603050405020304" pitchFamily="18" charset="0"/>
                <a:cs typeface="Times New Roman" panose="02020603050405020304" pitchFamily="18" charset="0"/>
              </a:rPr>
              <a:t>Department </a:t>
            </a:r>
            <a:r>
              <a:rPr lang="en-US" sz="4000" b="1" dirty="0" smtClean="0">
                <a:solidFill>
                  <a:schemeClr val="accent4">
                    <a:lumMod val="60000"/>
                    <a:lumOff val="40000"/>
                  </a:schemeClr>
                </a:solidFill>
                <a:latin typeface="Times New Roman" panose="02020603050405020304" pitchFamily="18" charset="0"/>
                <a:cs typeface="Times New Roman" panose="02020603050405020304" pitchFamily="18" charset="0"/>
              </a:rPr>
              <a:t>of Computer Science and Engineering</a:t>
            </a:r>
          </a:p>
          <a:p>
            <a:pPr algn="ctr"/>
            <a:r>
              <a:rPr lang="en-US" sz="4000" b="1" dirty="0" smtClean="0">
                <a:solidFill>
                  <a:schemeClr val="accent4">
                    <a:lumMod val="60000"/>
                    <a:lumOff val="40000"/>
                  </a:schemeClr>
                </a:solidFill>
                <a:latin typeface="Times New Roman" panose="02020603050405020304" pitchFamily="18" charset="0"/>
                <a:cs typeface="Times New Roman" panose="02020603050405020304" pitchFamily="18" charset="0"/>
              </a:rPr>
              <a:t>Jahangirnagar University</a:t>
            </a:r>
          </a:p>
        </p:txBody>
      </p:sp>
      <p:pic>
        <p:nvPicPr>
          <p:cNvPr id="1026" name="Picture 2" descr="C:\Users\Lab1\Downloads\6. show entered courses.PNG"/>
          <p:cNvPicPr>
            <a:picLocks noChangeAspect="1" noChangeArrowheads="1"/>
          </p:cNvPicPr>
          <p:nvPr/>
        </p:nvPicPr>
        <p:blipFill>
          <a:blip r:embed="rId7" cstate="print"/>
          <a:srcRect/>
          <a:stretch>
            <a:fillRect/>
          </a:stretch>
        </p:blipFill>
        <p:spPr bwMode="auto">
          <a:xfrm>
            <a:off x="8498740" y="24996652"/>
            <a:ext cx="3948530" cy="2618008"/>
          </a:xfrm>
          <a:prstGeom prst="rect">
            <a:avLst/>
          </a:prstGeom>
          <a:noFill/>
        </p:spPr>
      </p:pic>
      <p:sp>
        <p:nvSpPr>
          <p:cNvPr id="57" name="TextBox 56">
            <a:extLst>
              <a:ext uri="{FF2B5EF4-FFF2-40B4-BE49-F238E27FC236}">
                <a16:creationId xmlns:a16="http://schemas.microsoft.com/office/drawing/2014/main" xmlns="" id="{1FB8CA13-0096-481B-9FA7-B69C548DA173}"/>
              </a:ext>
            </a:extLst>
          </p:cNvPr>
          <p:cNvSpPr txBox="1"/>
          <p:nvPr/>
        </p:nvSpPr>
        <p:spPr>
          <a:xfrm>
            <a:off x="8464792" y="24484063"/>
            <a:ext cx="3799779"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Fig. </a:t>
            </a:r>
            <a:r>
              <a:rPr lang="en-US" sz="2000" dirty="0" smtClean="0">
                <a:latin typeface="Times New Roman" panose="02020603050405020304" pitchFamily="18" charset="0"/>
                <a:cs typeface="Times New Roman" panose="02020603050405020304" pitchFamily="18" charset="0"/>
              </a:rPr>
              <a:t>1: New Exam Info Entry</a:t>
            </a:r>
            <a:endParaRPr lang="en-US" sz="2000" dirty="0">
              <a:latin typeface="Times New Roman" panose="02020603050405020304" pitchFamily="18" charset="0"/>
              <a:cs typeface="Times New Roman" panose="02020603050405020304" pitchFamily="18" charset="0"/>
            </a:endParaRPr>
          </a:p>
        </p:txBody>
      </p:sp>
      <p:sp>
        <p:nvSpPr>
          <p:cNvPr id="61" name="TextBox 60">
            <a:extLst>
              <a:ext uri="{FF2B5EF4-FFF2-40B4-BE49-F238E27FC236}">
                <a16:creationId xmlns:a16="http://schemas.microsoft.com/office/drawing/2014/main" xmlns="" id="{1FB8CA13-0096-481B-9FA7-B69C548DA173}"/>
              </a:ext>
            </a:extLst>
          </p:cNvPr>
          <p:cNvSpPr txBox="1"/>
          <p:nvPr/>
        </p:nvSpPr>
        <p:spPr>
          <a:xfrm>
            <a:off x="12546028" y="24579404"/>
            <a:ext cx="3799779"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Fig. </a:t>
            </a:r>
            <a:r>
              <a:rPr lang="en-US" sz="2000" dirty="0" smtClean="0">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 New Course Info Entry</a:t>
            </a:r>
            <a:endParaRPr lang="en-US" sz="2000" dirty="0">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xmlns="" id="{1FB8CA13-0096-481B-9FA7-B69C548DA173}"/>
              </a:ext>
            </a:extLst>
          </p:cNvPr>
          <p:cNvSpPr txBox="1"/>
          <p:nvPr/>
        </p:nvSpPr>
        <p:spPr>
          <a:xfrm>
            <a:off x="8532193" y="27539774"/>
            <a:ext cx="3799779"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Fig. </a:t>
            </a:r>
            <a:r>
              <a:rPr lang="en-US" sz="2000" dirty="0" smtClean="0">
                <a:latin typeface="Times New Roman" panose="02020603050405020304" pitchFamily="18" charset="0"/>
                <a:cs typeface="Times New Roman" panose="02020603050405020304" pitchFamily="18" charset="0"/>
              </a:rPr>
              <a:t>3: Available Course List</a:t>
            </a:r>
            <a:endParaRPr lang="en-US" sz="2000" dirty="0">
              <a:latin typeface="Times New Roman" panose="02020603050405020304" pitchFamily="18" charset="0"/>
              <a:cs typeface="Times New Roman" panose="02020603050405020304" pitchFamily="18" charset="0"/>
            </a:endParaRPr>
          </a:p>
        </p:txBody>
      </p:sp>
      <p:pic>
        <p:nvPicPr>
          <p:cNvPr id="1027" name="Picture 3" descr="C:\Users\Lab1\Downloads\7a. indivual new course  - activity page.PNG"/>
          <p:cNvPicPr>
            <a:picLocks noChangeAspect="1" noChangeArrowheads="1"/>
          </p:cNvPicPr>
          <p:nvPr/>
        </p:nvPicPr>
        <p:blipFill>
          <a:blip r:embed="rId8" cstate="print"/>
          <a:srcRect/>
          <a:stretch>
            <a:fillRect/>
          </a:stretch>
        </p:blipFill>
        <p:spPr bwMode="auto">
          <a:xfrm>
            <a:off x="12630150" y="24980900"/>
            <a:ext cx="3778250" cy="2641600"/>
          </a:xfrm>
          <a:prstGeom prst="rect">
            <a:avLst/>
          </a:prstGeom>
          <a:noFill/>
        </p:spPr>
      </p:pic>
      <p:sp>
        <p:nvSpPr>
          <p:cNvPr id="66" name="TextBox 65">
            <a:extLst>
              <a:ext uri="{FF2B5EF4-FFF2-40B4-BE49-F238E27FC236}">
                <a16:creationId xmlns:a16="http://schemas.microsoft.com/office/drawing/2014/main" xmlns="" id="{1FB8CA13-0096-481B-9FA7-B69C548DA173}"/>
              </a:ext>
            </a:extLst>
          </p:cNvPr>
          <p:cNvSpPr txBox="1"/>
          <p:nvPr/>
        </p:nvSpPr>
        <p:spPr>
          <a:xfrm>
            <a:off x="12608893" y="27552474"/>
            <a:ext cx="3799779"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Fig. </a:t>
            </a:r>
            <a:r>
              <a:rPr lang="en-US" sz="2000" dirty="0" smtClean="0">
                <a:latin typeface="Times New Roman" panose="02020603050405020304" pitchFamily="18" charset="0"/>
                <a:cs typeface="Times New Roman" panose="02020603050405020304" pitchFamily="18" charset="0"/>
              </a:rPr>
              <a:t>4</a:t>
            </a:r>
            <a:r>
              <a:rPr lang="en-US" sz="2000" dirty="0" smtClean="0">
                <a:latin typeface="Times New Roman" panose="02020603050405020304" pitchFamily="18" charset="0"/>
                <a:cs typeface="Times New Roman" panose="02020603050405020304" pitchFamily="18" charset="0"/>
              </a:rPr>
              <a:t>: Course Activity Board</a:t>
            </a:r>
            <a:endParaRPr lang="en-US" sz="2000" dirty="0">
              <a:latin typeface="Times New Roman" panose="02020603050405020304" pitchFamily="18" charset="0"/>
              <a:cs typeface="Times New Roman" panose="02020603050405020304" pitchFamily="18" charset="0"/>
            </a:endParaRPr>
          </a:p>
        </p:txBody>
      </p:sp>
      <p:pic>
        <p:nvPicPr>
          <p:cNvPr id="1028" name="Picture 4" descr="C:\Users\Lab1\Downloads\8. student registration board.PNG"/>
          <p:cNvPicPr>
            <a:picLocks noChangeAspect="1" noChangeArrowheads="1"/>
          </p:cNvPicPr>
          <p:nvPr/>
        </p:nvPicPr>
        <p:blipFill>
          <a:blip r:embed="rId9" cstate="print"/>
          <a:srcRect/>
          <a:stretch>
            <a:fillRect/>
          </a:stretch>
        </p:blipFill>
        <p:spPr bwMode="auto">
          <a:xfrm>
            <a:off x="8507646" y="27952349"/>
            <a:ext cx="3902067" cy="2338966"/>
          </a:xfrm>
          <a:prstGeom prst="rect">
            <a:avLst/>
          </a:prstGeom>
          <a:noFill/>
        </p:spPr>
      </p:pic>
      <p:sp>
        <p:nvSpPr>
          <p:cNvPr id="67" name="TextBox 66">
            <a:extLst>
              <a:ext uri="{FF2B5EF4-FFF2-40B4-BE49-F238E27FC236}">
                <a16:creationId xmlns:a16="http://schemas.microsoft.com/office/drawing/2014/main" xmlns="" id="{1FB8CA13-0096-481B-9FA7-B69C548DA173}"/>
              </a:ext>
            </a:extLst>
          </p:cNvPr>
          <p:cNvSpPr txBox="1"/>
          <p:nvPr/>
        </p:nvSpPr>
        <p:spPr>
          <a:xfrm>
            <a:off x="8552150" y="30259388"/>
            <a:ext cx="3799779"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Fig. </a:t>
            </a:r>
            <a:r>
              <a:rPr lang="en-US" sz="2000" dirty="0" smtClean="0">
                <a:latin typeface="Times New Roman" panose="02020603050405020304" pitchFamily="18" charset="0"/>
                <a:cs typeface="Times New Roman" panose="02020603050405020304" pitchFamily="18" charset="0"/>
              </a:rPr>
              <a:t>5: Import Current Session</a:t>
            </a:r>
            <a:endParaRPr lang="en-US" sz="2000" dirty="0">
              <a:latin typeface="Times New Roman" panose="02020603050405020304" pitchFamily="18" charset="0"/>
              <a:cs typeface="Times New Roman" panose="02020603050405020304" pitchFamily="18" charset="0"/>
            </a:endParaRPr>
          </a:p>
        </p:txBody>
      </p:sp>
      <p:pic>
        <p:nvPicPr>
          <p:cNvPr id="1029" name="Picture 5" descr="C:\Users\Lab1\Downloads\9. manual student register form.PNG"/>
          <p:cNvPicPr>
            <a:picLocks noChangeAspect="1" noChangeArrowheads="1"/>
          </p:cNvPicPr>
          <p:nvPr/>
        </p:nvPicPr>
        <p:blipFill>
          <a:blip r:embed="rId10" cstate="print"/>
          <a:srcRect/>
          <a:stretch>
            <a:fillRect/>
          </a:stretch>
        </p:blipFill>
        <p:spPr bwMode="auto">
          <a:xfrm>
            <a:off x="12601575" y="27971775"/>
            <a:ext cx="3733800" cy="2317725"/>
          </a:xfrm>
          <a:prstGeom prst="rect">
            <a:avLst/>
          </a:prstGeom>
          <a:noFill/>
        </p:spPr>
      </p:pic>
      <p:pic>
        <p:nvPicPr>
          <p:cNvPr id="1030" name="Picture 6" descr="C:\Users\Lab1\Downloads\10. manual student reg removal.PNG"/>
          <p:cNvPicPr>
            <a:picLocks noChangeAspect="1" noChangeArrowheads="1"/>
          </p:cNvPicPr>
          <p:nvPr/>
        </p:nvPicPr>
        <p:blipFill>
          <a:blip r:embed="rId11" cstate="print"/>
          <a:srcRect/>
          <a:stretch>
            <a:fillRect/>
          </a:stretch>
        </p:blipFill>
        <p:spPr bwMode="auto">
          <a:xfrm>
            <a:off x="8572499" y="30718125"/>
            <a:ext cx="3743325" cy="2333625"/>
          </a:xfrm>
          <a:prstGeom prst="rect">
            <a:avLst/>
          </a:prstGeom>
          <a:noFill/>
        </p:spPr>
      </p:pic>
      <p:sp>
        <p:nvSpPr>
          <p:cNvPr id="68" name="TextBox 67">
            <a:extLst>
              <a:ext uri="{FF2B5EF4-FFF2-40B4-BE49-F238E27FC236}">
                <a16:creationId xmlns:a16="http://schemas.microsoft.com/office/drawing/2014/main" xmlns="" id="{1FB8CA13-0096-481B-9FA7-B69C548DA173}"/>
              </a:ext>
            </a:extLst>
          </p:cNvPr>
          <p:cNvSpPr txBox="1"/>
          <p:nvPr/>
        </p:nvSpPr>
        <p:spPr>
          <a:xfrm>
            <a:off x="12551743" y="30286149"/>
            <a:ext cx="3799779"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Fig. </a:t>
            </a:r>
            <a:r>
              <a:rPr lang="en-US" sz="2000" dirty="0" smtClean="0">
                <a:latin typeface="Times New Roman" panose="02020603050405020304" pitchFamily="18" charset="0"/>
                <a:cs typeface="Times New Roman" panose="02020603050405020304" pitchFamily="18" charset="0"/>
              </a:rPr>
              <a:t>6</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Manual  Student R</a:t>
            </a:r>
            <a:r>
              <a:rPr lang="en-US" sz="2000" dirty="0" smtClean="0">
                <a:latin typeface="Times New Roman" panose="02020603050405020304" pitchFamily="18" charset="0"/>
                <a:cs typeface="Times New Roman" panose="02020603050405020304" pitchFamily="18" charset="0"/>
              </a:rPr>
              <a:t>egister</a:t>
            </a:r>
            <a:endParaRPr lang="en-US" sz="2000" dirty="0">
              <a:latin typeface="Times New Roman" panose="02020603050405020304" pitchFamily="18" charset="0"/>
              <a:cs typeface="Times New Roman" panose="02020603050405020304" pitchFamily="18" charset="0"/>
            </a:endParaRPr>
          </a:p>
        </p:txBody>
      </p:sp>
      <p:sp>
        <p:nvSpPr>
          <p:cNvPr id="69" name="TextBox 68">
            <a:extLst>
              <a:ext uri="{FF2B5EF4-FFF2-40B4-BE49-F238E27FC236}">
                <a16:creationId xmlns:a16="http://schemas.microsoft.com/office/drawing/2014/main" xmlns="" id="{2577B90E-E90A-4F76-A96E-631EB83854F3}"/>
              </a:ext>
            </a:extLst>
          </p:cNvPr>
          <p:cNvSpPr txBox="1"/>
          <p:nvPr/>
        </p:nvSpPr>
        <p:spPr>
          <a:xfrm>
            <a:off x="11766189" y="33040793"/>
            <a:ext cx="5401188" cy="400110"/>
          </a:xfrm>
          <a:prstGeom prst="rect">
            <a:avLst/>
          </a:prstGeom>
          <a:noFill/>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Fig 8. </a:t>
            </a:r>
            <a:r>
              <a:rPr lang="en-US" sz="2000" dirty="0" smtClean="0">
                <a:latin typeface="Times New Roman" panose="02020603050405020304" pitchFamily="18" charset="0"/>
                <a:cs typeface="Times New Roman" panose="02020603050405020304" pitchFamily="18" charset="0"/>
              </a:rPr>
              <a:t>Mark Entry Enabled</a:t>
            </a:r>
            <a:endParaRPr lang="en-US" sz="2000" dirty="0">
              <a:latin typeface="Times New Roman" panose="02020603050405020304" pitchFamily="18" charset="0"/>
              <a:cs typeface="Times New Roman" panose="02020603050405020304" pitchFamily="18" charset="0"/>
            </a:endParaRPr>
          </a:p>
        </p:txBody>
      </p:sp>
      <p:pic>
        <p:nvPicPr>
          <p:cNvPr id="1032" name="Picture 8" descr="C:\Users\Lab1\Downloads\10a third exam entry disabled due to no candidate.PNG"/>
          <p:cNvPicPr>
            <a:picLocks noChangeAspect="1" noChangeArrowheads="1"/>
          </p:cNvPicPr>
          <p:nvPr/>
        </p:nvPicPr>
        <p:blipFill>
          <a:blip r:embed="rId12" cstate="print"/>
          <a:srcRect/>
          <a:stretch>
            <a:fillRect/>
          </a:stretch>
        </p:blipFill>
        <p:spPr bwMode="auto">
          <a:xfrm>
            <a:off x="12572999" y="30893532"/>
            <a:ext cx="3771901" cy="2100805"/>
          </a:xfrm>
          <a:prstGeom prst="rect">
            <a:avLst/>
          </a:prstGeom>
          <a:noFill/>
        </p:spPr>
      </p:pic>
      <p:pic>
        <p:nvPicPr>
          <p:cNvPr id="1033" name="Picture 9" descr="C:\Users\Lab1\Downloads\11. tutorial mark entry.PNG"/>
          <p:cNvPicPr>
            <a:picLocks noChangeAspect="1" noChangeArrowheads="1"/>
          </p:cNvPicPr>
          <p:nvPr/>
        </p:nvPicPr>
        <p:blipFill>
          <a:blip r:embed="rId13" cstate="print"/>
          <a:srcRect/>
          <a:stretch>
            <a:fillRect/>
          </a:stretch>
        </p:blipFill>
        <p:spPr bwMode="auto">
          <a:xfrm>
            <a:off x="17055584" y="5163797"/>
            <a:ext cx="3848615" cy="2544252"/>
          </a:xfrm>
          <a:prstGeom prst="rect">
            <a:avLst/>
          </a:prstGeom>
          <a:noFill/>
        </p:spPr>
      </p:pic>
      <p:sp>
        <p:nvSpPr>
          <p:cNvPr id="81" name="TextBox 80">
            <a:extLst>
              <a:ext uri="{FF2B5EF4-FFF2-40B4-BE49-F238E27FC236}">
                <a16:creationId xmlns:a16="http://schemas.microsoft.com/office/drawing/2014/main" xmlns="" id="{2577B90E-E90A-4F76-A96E-631EB83854F3}"/>
              </a:ext>
            </a:extLst>
          </p:cNvPr>
          <p:cNvSpPr txBox="1"/>
          <p:nvPr/>
        </p:nvSpPr>
        <p:spPr>
          <a:xfrm>
            <a:off x="17995539" y="11673043"/>
            <a:ext cx="5401188"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Fig. </a:t>
            </a:r>
            <a:r>
              <a:rPr lang="en-US" sz="2000" dirty="0" smtClean="0">
                <a:latin typeface="Times New Roman" panose="02020603050405020304" pitchFamily="18" charset="0"/>
                <a:cs typeface="Times New Roman" panose="02020603050405020304" pitchFamily="18" charset="0"/>
              </a:rPr>
              <a:t>11</a:t>
            </a:r>
            <a:r>
              <a:rPr lang="en-US" sz="2000" dirty="0" smtClean="0">
                <a:latin typeface="Times New Roman" panose="02020603050405020304" pitchFamily="18" charset="0"/>
                <a:cs typeface="Times New Roman" panose="02020603050405020304" pitchFamily="18" charset="0"/>
              </a:rPr>
              <a:t>: Tabulation Sheet</a:t>
            </a:r>
            <a:endParaRPr lang="en-US" sz="2000" dirty="0">
              <a:latin typeface="Times New Roman" panose="02020603050405020304" pitchFamily="18" charset="0"/>
              <a:cs typeface="Times New Roman" panose="02020603050405020304" pitchFamily="18" charset="0"/>
            </a:endParaRPr>
          </a:p>
        </p:txBody>
      </p:sp>
      <p:sp>
        <p:nvSpPr>
          <p:cNvPr id="83" name="TextBox 82">
            <a:extLst>
              <a:ext uri="{FF2B5EF4-FFF2-40B4-BE49-F238E27FC236}">
                <a16:creationId xmlns:a16="http://schemas.microsoft.com/office/drawing/2014/main" xmlns="" id="{2577B90E-E90A-4F76-A96E-631EB83854F3}"/>
              </a:ext>
            </a:extLst>
          </p:cNvPr>
          <p:cNvSpPr txBox="1"/>
          <p:nvPr/>
        </p:nvSpPr>
        <p:spPr>
          <a:xfrm>
            <a:off x="16261989" y="7723343"/>
            <a:ext cx="5401188" cy="400110"/>
          </a:xfrm>
          <a:prstGeom prst="rect">
            <a:avLst/>
          </a:prstGeom>
          <a:noFill/>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Fig. 9: </a:t>
            </a:r>
            <a:r>
              <a:rPr lang="en-US" sz="2000" dirty="0" smtClean="0">
                <a:latin typeface="Times New Roman" panose="02020603050405020304" pitchFamily="18" charset="0"/>
                <a:cs typeface="Times New Roman" panose="02020603050405020304" pitchFamily="18" charset="0"/>
              </a:rPr>
              <a:t>Tutorial Mark Entry</a:t>
            </a:r>
            <a:endParaRPr lang="en-US" sz="2000" dirty="0">
              <a:latin typeface="Times New Roman" panose="02020603050405020304" pitchFamily="18" charset="0"/>
              <a:cs typeface="Times New Roman" panose="02020603050405020304" pitchFamily="18" charset="0"/>
            </a:endParaRPr>
          </a:p>
        </p:txBody>
      </p:sp>
      <p:sp>
        <p:nvSpPr>
          <p:cNvPr id="84" name="TextBox 83">
            <a:extLst>
              <a:ext uri="{FF2B5EF4-FFF2-40B4-BE49-F238E27FC236}">
                <a16:creationId xmlns:a16="http://schemas.microsoft.com/office/drawing/2014/main" xmlns="" id="{2577B90E-E90A-4F76-A96E-631EB83854F3}"/>
              </a:ext>
            </a:extLst>
          </p:cNvPr>
          <p:cNvSpPr txBox="1"/>
          <p:nvPr/>
        </p:nvSpPr>
        <p:spPr>
          <a:xfrm>
            <a:off x="20110089" y="7723343"/>
            <a:ext cx="5401188"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Fig. </a:t>
            </a:r>
            <a:r>
              <a:rPr lang="en-US" sz="2000" dirty="0" smtClean="0">
                <a:latin typeface="Times New Roman" panose="02020603050405020304" pitchFamily="18" charset="0"/>
                <a:cs typeface="Times New Roman" panose="02020603050405020304" pitchFamily="18" charset="0"/>
              </a:rPr>
              <a:t>10: Excel Mark Entry</a:t>
            </a:r>
            <a:endParaRPr lang="en-US" sz="2000" dirty="0">
              <a:latin typeface="Times New Roman" panose="02020603050405020304" pitchFamily="18" charset="0"/>
              <a:cs typeface="Times New Roman" panose="02020603050405020304" pitchFamily="18" charset="0"/>
            </a:endParaRPr>
          </a:p>
        </p:txBody>
      </p:sp>
      <p:sp>
        <p:nvSpPr>
          <p:cNvPr id="85" name="TextBox 84">
            <a:extLst>
              <a:ext uri="{FF2B5EF4-FFF2-40B4-BE49-F238E27FC236}">
                <a16:creationId xmlns:a16="http://schemas.microsoft.com/office/drawing/2014/main" xmlns="" id="{2577B90E-E90A-4F76-A96E-631EB83854F3}"/>
              </a:ext>
            </a:extLst>
          </p:cNvPr>
          <p:cNvSpPr txBox="1"/>
          <p:nvPr/>
        </p:nvSpPr>
        <p:spPr>
          <a:xfrm>
            <a:off x="18198739" y="20956743"/>
            <a:ext cx="5401188"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Fig. </a:t>
            </a:r>
            <a:r>
              <a:rPr lang="en-US" sz="2000" dirty="0" smtClean="0">
                <a:latin typeface="Times New Roman" panose="02020603050405020304" pitchFamily="18" charset="0"/>
                <a:cs typeface="Times New Roman" panose="02020603050405020304" pitchFamily="18" charset="0"/>
              </a:rPr>
              <a:t>13: Average Sheet PDF</a:t>
            </a:r>
            <a:endParaRPr lang="en-US" sz="2000" dirty="0">
              <a:latin typeface="Times New Roman" panose="02020603050405020304" pitchFamily="18" charset="0"/>
              <a:cs typeface="Times New Roman" panose="02020603050405020304" pitchFamily="18" charset="0"/>
            </a:endParaRPr>
          </a:p>
        </p:txBody>
      </p:sp>
      <p:sp>
        <p:nvSpPr>
          <p:cNvPr id="86" name="TextBox 85">
            <a:extLst>
              <a:ext uri="{FF2B5EF4-FFF2-40B4-BE49-F238E27FC236}">
                <a16:creationId xmlns:a16="http://schemas.microsoft.com/office/drawing/2014/main" xmlns="" id="{2577B90E-E90A-4F76-A96E-631EB83854F3}"/>
              </a:ext>
            </a:extLst>
          </p:cNvPr>
          <p:cNvSpPr txBox="1"/>
          <p:nvPr/>
        </p:nvSpPr>
        <p:spPr>
          <a:xfrm>
            <a:off x="17963789" y="16289493"/>
            <a:ext cx="5401188"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Fig. </a:t>
            </a:r>
            <a:r>
              <a:rPr lang="en-US" sz="2000" dirty="0" smtClean="0">
                <a:latin typeface="Times New Roman" panose="02020603050405020304" pitchFamily="18" charset="0"/>
                <a:cs typeface="Times New Roman" panose="02020603050405020304" pitchFamily="18" charset="0"/>
              </a:rPr>
              <a:t>12: Tabulation Sheet PDF</a:t>
            </a:r>
            <a:endParaRPr lang="en-US" sz="2000" dirty="0">
              <a:latin typeface="Times New Roman" panose="02020603050405020304" pitchFamily="18" charset="0"/>
              <a:cs typeface="Times New Roman" panose="02020603050405020304" pitchFamily="18" charset="0"/>
            </a:endParaRPr>
          </a:p>
        </p:txBody>
      </p:sp>
      <p:pic>
        <p:nvPicPr>
          <p:cNvPr id="1040" name="Picture 16" descr="C:\Users\Lab1\Downloads\21 student pdf marksheet.PNG"/>
          <p:cNvPicPr>
            <a:picLocks noChangeAspect="1" noChangeArrowheads="1"/>
          </p:cNvPicPr>
          <p:nvPr/>
        </p:nvPicPr>
        <p:blipFill>
          <a:blip r:embed="rId14" cstate="print"/>
          <a:srcRect/>
          <a:stretch>
            <a:fillRect/>
          </a:stretch>
        </p:blipFill>
        <p:spPr bwMode="auto">
          <a:xfrm>
            <a:off x="17092046" y="12107432"/>
            <a:ext cx="7482454" cy="4180317"/>
          </a:xfrm>
          <a:prstGeom prst="rect">
            <a:avLst/>
          </a:prstGeom>
          <a:noFill/>
        </p:spPr>
      </p:pic>
      <p:sp>
        <p:nvSpPr>
          <p:cNvPr id="96" name="TextBox 95"/>
          <p:cNvSpPr txBox="1"/>
          <p:nvPr/>
        </p:nvSpPr>
        <p:spPr>
          <a:xfrm>
            <a:off x="16859250" y="4344137"/>
            <a:ext cx="8001000" cy="769441"/>
          </a:xfrm>
          <a:prstGeom prst="rect">
            <a:avLst/>
          </a:prstGeom>
          <a:solidFill>
            <a:schemeClr val="tx1">
              <a:lumMod val="75000"/>
              <a:lumOff val="25000"/>
            </a:schemeClr>
          </a:solidFill>
        </p:spPr>
        <p:txBody>
          <a:bodyPr wrap="square" rtlCol="0">
            <a:spAutoFit/>
          </a:bodyPr>
          <a:lstStyle/>
          <a:p>
            <a:pPr algn="ctr"/>
            <a:r>
              <a:rPr lang="en-US" sz="44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Result</a:t>
            </a:r>
          </a:p>
        </p:txBody>
      </p:sp>
      <p:pic>
        <p:nvPicPr>
          <p:cNvPr id="1041" name="Picture 17" descr="C:\Users\Lab1\Downloads\17. average sheet print (1).PNG"/>
          <p:cNvPicPr>
            <a:picLocks noChangeAspect="1" noChangeArrowheads="1"/>
          </p:cNvPicPr>
          <p:nvPr/>
        </p:nvPicPr>
        <p:blipFill>
          <a:blip r:embed="rId15" cstate="print"/>
          <a:srcRect/>
          <a:stretch>
            <a:fillRect/>
          </a:stretch>
        </p:blipFill>
        <p:spPr bwMode="auto">
          <a:xfrm>
            <a:off x="17155384" y="16779875"/>
            <a:ext cx="7444516" cy="4152900"/>
          </a:xfrm>
          <a:prstGeom prst="rect">
            <a:avLst/>
          </a:prstGeom>
          <a:noFill/>
        </p:spPr>
      </p:pic>
      <p:pic>
        <p:nvPicPr>
          <p:cNvPr id="1043" name="Picture 19" descr="C:\Users\Lab1\Downloads\#2 excel file upload for mark entry auto parse.PNG"/>
          <p:cNvPicPr>
            <a:picLocks noChangeAspect="1" noChangeArrowheads="1"/>
          </p:cNvPicPr>
          <p:nvPr/>
        </p:nvPicPr>
        <p:blipFill>
          <a:blip r:embed="rId16" cstate="print"/>
          <a:srcRect/>
          <a:stretch>
            <a:fillRect/>
          </a:stretch>
        </p:blipFill>
        <p:spPr bwMode="auto">
          <a:xfrm>
            <a:off x="21018499" y="5168900"/>
            <a:ext cx="3698875" cy="2476500"/>
          </a:xfrm>
          <a:prstGeom prst="rect">
            <a:avLst/>
          </a:prstGeom>
          <a:noFill/>
        </p:spPr>
      </p:pic>
      <p:pic>
        <p:nvPicPr>
          <p:cNvPr id="1044" name="Picture 20" descr="C:\Users\Lab1\Downloads\20 student marksheet with fail (1).PNG"/>
          <p:cNvPicPr>
            <a:picLocks noChangeAspect="1" noChangeArrowheads="1"/>
          </p:cNvPicPr>
          <p:nvPr/>
        </p:nvPicPr>
        <p:blipFill>
          <a:blip r:embed="rId17" cstate="print"/>
          <a:srcRect/>
          <a:stretch>
            <a:fillRect/>
          </a:stretch>
        </p:blipFill>
        <p:spPr bwMode="auto">
          <a:xfrm>
            <a:off x="17125950" y="8238717"/>
            <a:ext cx="7505700" cy="3362733"/>
          </a:xfrm>
          <a:prstGeom prst="rect">
            <a:avLst/>
          </a:prstGeom>
          <a:noFill/>
        </p:spPr>
      </p:pic>
    </p:spTree>
    <p:extLst>
      <p:ext uri="{BB962C8B-B14F-4D97-AF65-F5344CB8AC3E}">
        <p14:creationId xmlns:p14="http://schemas.microsoft.com/office/powerpoint/2010/main" xmlns="" val="721232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1426</TotalTime>
  <Words>804</Words>
  <Application>Microsoft Office PowerPoint</Application>
  <PresentationFormat>Custom</PresentationFormat>
  <Paragraphs>59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Lab1</cp:lastModifiedBy>
  <cp:revision>107</cp:revision>
  <dcterms:created xsi:type="dcterms:W3CDTF">2019-02-06T16:41:16Z</dcterms:created>
  <dcterms:modified xsi:type="dcterms:W3CDTF">2019-08-03T13:32:50Z</dcterms:modified>
</cp:coreProperties>
</file>