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7" r:id="rId9"/>
    <p:sldId id="264" r:id="rId10"/>
    <p:sldId id="265" r:id="rId11"/>
    <p:sldId id="266" r:id="rId12"/>
    <p:sldId id="262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475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font" Target="fonts/font12.fntdata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font" Target="fonts/font11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0.fntdata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font" Target="fonts/font13.fntdata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1662d21d3f_0_4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11662d21d3f_0_4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11669171c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5" name="Google Shape;2065;g11669171c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1669171c10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11669171c10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127528b331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127528b331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27528b331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27528b331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4f3a7969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4f3a7969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f3a79696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f3a79696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1176b120c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1176b120c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0" y="1909135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3" y="1578425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6"/>
            <a:chOff x="-64791" y="3334954"/>
            <a:chExt cx="2438787" cy="1857516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8" y="1295744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 1">
  <p:cSld name="CUSTOM_4_1"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11"/>
          <p:cNvGrpSpPr/>
          <p:nvPr/>
        </p:nvGrpSpPr>
        <p:grpSpPr>
          <a:xfrm flipH="1">
            <a:off x="1364650" y="-536790"/>
            <a:ext cx="8377976" cy="1614717"/>
            <a:chOff x="-566246" y="-831315"/>
            <a:chExt cx="8377976" cy="1614717"/>
          </a:xfrm>
        </p:grpSpPr>
        <p:sp>
          <p:nvSpPr>
            <p:cNvPr id="1021" name="Google Shape;1021;p11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1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1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1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1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1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1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1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1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1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1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1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1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1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1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1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1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1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11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051" name="Google Shape;1051;p11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6" name="Google Shape;1066;p11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11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12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070" name="Google Shape;1070;p1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12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165" name="Google Shape;1165;p12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2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2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2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2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2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1" name="Google Shape;1171;p1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2" name="Google Shape;1172;p12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3" name="Google Shape;1173;p12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4" name="Google Shape;1174;p12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12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6" name="Google Shape;1176;p12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12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8" name="Google Shape;1178;p12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12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0" name="Google Shape;1180;p12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1" name="Google Shape;1181;p12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2" name="Google Shape;1182;p12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12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13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1186" name="Google Shape;1186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13"/>
          <p:cNvGrpSpPr/>
          <p:nvPr/>
        </p:nvGrpSpPr>
        <p:grpSpPr>
          <a:xfrm>
            <a:off x="-64791" y="3334954"/>
            <a:ext cx="2438787" cy="1857516"/>
            <a:chOff x="-64791" y="3334954"/>
            <a:chExt cx="2438787" cy="1857516"/>
          </a:xfrm>
        </p:grpSpPr>
        <p:sp>
          <p:nvSpPr>
            <p:cNvPr id="1281" name="Google Shape;1281;p13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3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2" name="Google Shape;1302;p13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03" name="Google Shape;1303;p13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3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3" name="Google Shape;1313;p13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4" name="Google Shape;1314;p13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1315" name="Google Shape;1315;p13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2" name="Google Shape;1332;p13"/>
          <p:cNvGrpSpPr/>
          <p:nvPr/>
        </p:nvGrpSpPr>
        <p:grpSpPr>
          <a:xfrm>
            <a:off x="7723213" y="1254244"/>
            <a:ext cx="1068186" cy="967254"/>
            <a:chOff x="7723213" y="1254244"/>
            <a:chExt cx="1068186" cy="967254"/>
          </a:xfrm>
        </p:grpSpPr>
        <p:grpSp>
          <p:nvGrpSpPr>
            <p:cNvPr id="1333" name="Google Shape;1333;p13"/>
            <p:cNvGrpSpPr/>
            <p:nvPr/>
          </p:nvGrpSpPr>
          <p:grpSpPr>
            <a:xfrm>
              <a:off x="7883585" y="1867635"/>
              <a:ext cx="352280" cy="353863"/>
              <a:chOff x="1448125" y="1450525"/>
              <a:chExt cx="133500" cy="134100"/>
            </a:xfrm>
          </p:grpSpPr>
          <p:sp>
            <p:nvSpPr>
              <p:cNvPr id="1334" name="Google Shape;1334;p13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3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6" name="Google Shape;1336;p13"/>
            <p:cNvGrpSpPr/>
            <p:nvPr/>
          </p:nvGrpSpPr>
          <p:grpSpPr>
            <a:xfrm>
              <a:off x="8239098" y="1536925"/>
              <a:ext cx="552301" cy="552301"/>
              <a:chOff x="1582850" y="1325200"/>
              <a:chExt cx="209300" cy="209300"/>
            </a:xfrm>
          </p:grpSpPr>
          <p:sp>
            <p:nvSpPr>
              <p:cNvPr id="1337" name="Google Shape;1337;p13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3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13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13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1" name="Google Shape;1341;p13"/>
            <p:cNvGrpSpPr/>
            <p:nvPr/>
          </p:nvGrpSpPr>
          <p:grpSpPr>
            <a:xfrm>
              <a:off x="7723213" y="1254244"/>
              <a:ext cx="552301" cy="552301"/>
              <a:chOff x="1387350" y="1218075"/>
              <a:chExt cx="209300" cy="209300"/>
            </a:xfrm>
          </p:grpSpPr>
          <p:sp>
            <p:nvSpPr>
              <p:cNvPr id="1342" name="Google Shape;1342;p1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3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3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3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6" name="Google Shape;1346;p13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47" name="Google Shape;1347;p13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8" name="Google Shape;1348;p13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14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1351" name="Google Shape;1351;p14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5" name="Google Shape;1395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96" name="Google Shape;1396;p14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1397" name="Google Shape;1397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1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1420" name="Google Shape;1420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4" name="Google Shape;1514;p1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515" name="Google Shape;1515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6" name="Google Shape;1536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1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8" name="Google Shape;1538;p1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9" name="Google Shape;1539;p1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0" name="Google Shape;1540;p1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2" name="Google Shape;1542;p16"/>
          <p:cNvGrpSpPr/>
          <p:nvPr/>
        </p:nvGrpSpPr>
        <p:grpSpPr>
          <a:xfrm flipH="1">
            <a:off x="1510279" y="-831315"/>
            <a:ext cx="8377976" cy="1614717"/>
            <a:chOff x="-566246" y="-831315"/>
            <a:chExt cx="8377976" cy="1614717"/>
          </a:xfrm>
        </p:grpSpPr>
        <p:sp>
          <p:nvSpPr>
            <p:cNvPr id="1543" name="Google Shape;1543;p16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6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6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6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6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6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6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6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6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6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6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6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6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2" name="Google Shape;1572;p1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73" name="Google Shape;1573;p16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1574" name="Google Shape;1574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p17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1589" name="Google Shape;1589;p17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6" name="Google Shape;1606;p17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1607" name="Google Shape;1607;p17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1608" name="Google Shape;1608;p17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17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17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17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17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17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17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17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17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17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17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17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17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17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17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17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17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17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17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17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17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17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17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17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17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17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17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17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17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17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17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17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17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17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17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17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17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17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17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17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17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17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17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17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17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17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17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17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17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17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17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17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17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17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17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17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17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17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17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17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17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17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17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17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17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17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17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17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17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17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17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17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17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17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17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17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17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17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17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17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17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17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17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17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17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17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17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17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17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17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17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17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17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17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02" name="Google Shape;1702;p17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03" name="Google Shape;1703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4" name="Google Shape;1704;p17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1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9"/>
          <p:cNvGrpSpPr/>
          <p:nvPr/>
        </p:nvGrpSpPr>
        <p:grpSpPr>
          <a:xfrm>
            <a:off x="730476" y="4569012"/>
            <a:ext cx="1602150" cy="244468"/>
            <a:chOff x="1675453" y="-1233273"/>
            <a:chExt cx="1032712" cy="157579"/>
          </a:xfrm>
        </p:grpSpPr>
        <p:sp>
          <p:nvSpPr>
            <p:cNvPr id="1710" name="Google Shape;1710;p19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9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9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9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9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9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9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9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9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9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9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1" name="Google Shape;1721;p19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2" name="Google Shape;1722;p19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9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9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9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9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9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9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9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9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9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9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9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9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9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3" name="Google Shape;1743;p19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4" name="Google Shape;1744;p19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5" name="Google Shape;1745;p19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6" name="Google Shape;1746;p19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7" name="Google Shape;1747;p19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19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19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0" name="Google Shape;1750;p19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1" name="Google Shape;1751;p19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2" name="Google Shape;1752;p19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3" name="Google Shape;1753;p19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4" name="Google Shape;1754;p19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5" name="Google Shape;1755;p19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6" name="Google Shape;1756;p19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7" name="Google Shape;1757;p19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8" name="Google Shape;1758;p19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9" name="Google Shape;1759;p19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Google Shape;1760;p19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19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2" name="Google Shape;1762;p19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3" name="Google Shape;1763;p19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4" name="Google Shape;1764;p19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5" name="Google Shape;1765;p19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6" name="Google Shape;1766;p19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7" name="Google Shape;1767;p19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19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9" name="Google Shape;1769;p19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0" name="Google Shape;1770;p19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1" name="Google Shape;1771;p19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2" name="Google Shape;1772;p19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3" name="Google Shape;1773;p19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4" name="Google Shape;1774;p19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5" name="Google Shape;1775;p19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6" name="Google Shape;1776;p19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7" name="Google Shape;1777;p19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8" name="Google Shape;1778;p19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19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0" name="Google Shape;1780;p19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1" name="Google Shape;1781;p19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2" name="Google Shape;1782;p19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3" name="Google Shape;1783;p19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4" name="Google Shape;1784;p19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5" name="Google Shape;1785;p19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6" name="Google Shape;1786;p19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7" name="Google Shape;1787;p19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8" name="Google Shape;1788;p19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9" name="Google Shape;1789;p19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0" name="Google Shape;1790;p19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1" name="Google Shape;1791;p19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2" name="Google Shape;1792;p19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3" name="Google Shape;1793;p19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4" name="Google Shape;1794;p19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5" name="Google Shape;1795;p19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6" name="Google Shape;1796;p19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7" name="Google Shape;1797;p19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8" name="Google Shape;1798;p19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9" name="Google Shape;1799;p19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0" name="Google Shape;1800;p19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1" name="Google Shape;1801;p19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2" name="Google Shape;1802;p19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3" name="Google Shape;1803;p19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4" name="Google Shape;1804;p19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5" name="Google Shape;1805;p19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6" name="Google Shape;1806;p19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7" name="Google Shape;1807;p19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8" name="Google Shape;1808;p19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9" name="Google Shape;1809;p19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0" name="Google Shape;1810;p19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1" name="Google Shape;1811;p19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2" name="Google Shape;1812;p19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3" name="Google Shape;1813;p19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4" name="Google Shape;1814;p19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5" name="Google Shape;1815;p19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6" name="Google Shape;1816;p19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7" name="Google Shape;1817;p19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8" name="Google Shape;1818;p19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9" name="Google Shape;1819;p19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0" name="Google Shape;1820;p19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Google Shape;1821;p19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2" name="Google Shape;1822;p19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3" name="Google Shape;1823;p19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4" name="Google Shape;1824;p19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5" name="Google Shape;1825;p19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6" name="Google Shape;1826;p19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7" name="Google Shape;1827;p19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19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19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19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19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19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3" name="Google Shape;1833;p19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4" name="Google Shape;1834;p19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5" name="Google Shape;1835;p19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6" name="Google Shape;1836;p19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7" name="Google Shape;1837;p19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8" name="Google Shape;1838;p19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9" name="Google Shape;1839;p19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40" name="Google Shape;1840;p19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41" name="Google Shape;1841;p19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2" name="Google Shape;1842;p19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19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19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566246" y="-831315"/>
            <a:ext cx="8377976" cy="1614717"/>
            <a:chOff x="-566246" y="-831315"/>
            <a:chExt cx="8377976" cy="1614717"/>
          </a:xfrm>
        </p:grpSpPr>
        <p:sp>
          <p:nvSpPr>
            <p:cNvPr id="173" name="Google Shape;173;p3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22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gradFill>
            <a:gsLst>
              <a:gs pos="0">
                <a:srgbClr val="FF6146">
                  <a:alpha val="61960"/>
                </a:srgbClr>
              </a:gs>
              <a:gs pos="100000">
                <a:srgbClr val="FFC801">
                  <a:alpha val="619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" name="Google Shape;1849;p22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22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1" name="Google Shape;1851;p22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2" name="Google Shape;1852;p22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22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B0D18">
              <a:alpha val="6196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22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22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22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22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22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22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22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22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p22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Google Shape;1863;p22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22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Google Shape;1865;p22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Google Shape;1866;p22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22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22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22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Google Shape;1870;p22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p22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2" name="Google Shape;1872;p22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3" name="Google Shape;1873;p22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1874" name="Google Shape;1874;p22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2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2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2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2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2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2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2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2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2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2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2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2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22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22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2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2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2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2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2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2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2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2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2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22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22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22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22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22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2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22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22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2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2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2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2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2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2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2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2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2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0" name="Google Shape;1960;p22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1961" name="Google Shape;1961;p22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2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2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2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2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2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2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2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2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2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2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2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2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2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2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22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2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2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2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2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2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2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2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2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2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2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2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2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2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2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2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22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22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2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2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2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2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2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2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2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2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2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2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2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2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22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22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22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22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2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22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9" name="Google Shape;2049;p22"/>
          <p:cNvSpPr txBox="1">
            <a:spLocks noGrp="1"/>
          </p:cNvSpPr>
          <p:nvPr>
            <p:ph type="ctrTitle"/>
          </p:nvPr>
        </p:nvSpPr>
        <p:spPr>
          <a:xfrm>
            <a:off x="489100" y="1246350"/>
            <a:ext cx="3583800" cy="2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224" name="Google Shape;224;p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35" name="Google Shape;235;p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239" name="Google Shape;239;p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</p:grpSp>
        <p:sp>
          <p:nvSpPr>
            <p:cNvPr id="242" name="Google Shape;242;p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4"/>
          <p:cNvGrpSpPr/>
          <p:nvPr/>
        </p:nvGrpSpPr>
        <p:grpSpPr>
          <a:xfrm>
            <a:off x="3363525" y="1622521"/>
            <a:ext cx="3042600" cy="1562679"/>
            <a:chOff x="3363525" y="1622521"/>
            <a:chExt cx="3042600" cy="1562679"/>
          </a:xfrm>
        </p:grpSpPr>
        <p:grpSp>
          <p:nvGrpSpPr>
            <p:cNvPr id="247" name="Google Shape;247;p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248" name="Google Shape;248;p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1" name="Google Shape;261;p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2" name="Google Shape;262;p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6" name="Google Shape;266;p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67" name="Google Shape;267;p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268" name="Google Shape;268;p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9" name="Google Shape;269;p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70" name="Google Shape;270;p4"/>
          <p:cNvGrpSpPr/>
          <p:nvPr/>
        </p:nvGrpSpPr>
        <p:grpSpPr>
          <a:xfrm>
            <a:off x="6368275" y="1619796"/>
            <a:ext cx="3003300" cy="1565404"/>
            <a:chOff x="6368275" y="1619796"/>
            <a:chExt cx="3003300" cy="1565404"/>
          </a:xfrm>
        </p:grpSpPr>
        <p:grpSp>
          <p:nvGrpSpPr>
            <p:cNvPr id="271" name="Google Shape;271;p4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272" name="Google Shape;272;p4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sp>
            <p:nvSpPr>
              <p:cNvPr id="273" name="Google Shape;273;p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" name="Google Shape;286;p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7" name="Google Shape;287;p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292" name="Google Shape;292;p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3" name="Google Shape;293;p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94" name="Google Shape;294;p4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295" name="Google Shape;295;p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90" name="Google Shape;390;p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4" name="Google Shape;414;p4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5" name="Google Shape;415;p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7" name="Google Shape;417;p4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8" name="Google Shape;418;p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0" name="Google Shape;420;p4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1" name="Google Shape;421;p4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Google Shape;428;p5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9" name="Google Shape;429;p5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430" name="Google Shape;430;p5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5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441" name="Google Shape;441;p5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4" name="Google Shape;444;p5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445" name="Google Shape;445;p5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6" name="Google Shape;446;p5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447" name="Google Shape;447;p5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</p:grpSp>
        <p:sp>
          <p:nvSpPr>
            <p:cNvPr id="448" name="Google Shape;448;p5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5"/>
          <p:cNvGrpSpPr/>
          <p:nvPr/>
        </p:nvGrpSpPr>
        <p:grpSpPr>
          <a:xfrm>
            <a:off x="3363525" y="1622521"/>
            <a:ext cx="3042600" cy="1562679"/>
            <a:chOff x="3363525" y="1622521"/>
            <a:chExt cx="3042600" cy="1562679"/>
          </a:xfrm>
        </p:grpSpPr>
        <p:grpSp>
          <p:nvGrpSpPr>
            <p:cNvPr id="453" name="Google Shape;453;p5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7" name="Google Shape;467;p5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8" name="Google Shape;468;p5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5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2" name="Google Shape;472;p5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473" name="Google Shape;473;p5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474" name="Google Shape;474;p5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5" name="Google Shape;475;p5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476" name="Google Shape;476;p5"/>
          <p:cNvGrpSpPr/>
          <p:nvPr/>
        </p:nvGrpSpPr>
        <p:grpSpPr>
          <a:xfrm>
            <a:off x="6368275" y="1619796"/>
            <a:ext cx="1299389" cy="1565404"/>
            <a:chOff x="6368275" y="1619796"/>
            <a:chExt cx="1299389" cy="1565404"/>
          </a:xfrm>
        </p:grpSpPr>
        <p:grpSp>
          <p:nvGrpSpPr>
            <p:cNvPr id="477" name="Google Shape;477;p5"/>
            <p:cNvGrpSpPr/>
            <p:nvPr/>
          </p:nvGrpSpPr>
          <p:grpSpPr>
            <a:xfrm>
              <a:off x="6368275" y="1619796"/>
              <a:ext cx="1299389" cy="877163"/>
              <a:chOff x="3363525" y="1503696"/>
              <a:chExt cx="1299389" cy="877163"/>
            </a:xfrm>
          </p:grpSpPr>
          <p:sp>
            <p:nvSpPr>
              <p:cNvPr id="478" name="Google Shape;478;p5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5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5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5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5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1" name="Google Shape;491;p5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2" name="Google Shape;492;p5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5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5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5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497" name="Google Shape;497;p5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5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499" name="Google Shape;499;p5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500" name="Google Shape;500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595" name="Google Shape;595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5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5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9" name="Google Shape;619;p5"/>
          <p:cNvSpPr txBox="1">
            <a:spLocks noGrp="1"/>
          </p:cNvSpPr>
          <p:nvPr>
            <p:ph type="title" idx="3"/>
          </p:nvPr>
        </p:nvSpPr>
        <p:spPr>
          <a:xfrm>
            <a:off x="87835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0" name="Google Shape;620;p5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5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2" name="Google Shape;622;p5"/>
          <p:cNvSpPr txBox="1">
            <a:spLocks noGrp="1"/>
          </p:cNvSpPr>
          <p:nvPr>
            <p:ph type="title" idx="6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3" name="Google Shape;623;p5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5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5" name="Google Shape;625;p5"/>
          <p:cNvSpPr txBox="1">
            <a:spLocks noGrp="1"/>
          </p:cNvSpPr>
          <p:nvPr>
            <p:ph type="title" idx="9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6" name="Google Shape;626;p5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6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634" name="Google Shape;634;p6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p6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7" name="Google Shape;637;p6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638" name="Google Shape;638;p6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639" name="Google Shape;639;p6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6"/>
          <p:cNvGrpSpPr/>
          <p:nvPr/>
        </p:nvGrpSpPr>
        <p:grpSpPr>
          <a:xfrm>
            <a:off x="-1358124" y="2786225"/>
            <a:ext cx="2627875" cy="269025"/>
            <a:chOff x="-1358124" y="2589925"/>
            <a:chExt cx="2627875" cy="269025"/>
          </a:xfrm>
        </p:grpSpPr>
        <p:sp>
          <p:nvSpPr>
            <p:cNvPr id="645" name="Google Shape;645;p6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6"/>
          <p:cNvGrpSpPr/>
          <p:nvPr/>
        </p:nvGrpSpPr>
        <p:grpSpPr>
          <a:xfrm>
            <a:off x="913632" y="-758409"/>
            <a:ext cx="10779800" cy="2852931"/>
            <a:chOff x="913632" y="-758409"/>
            <a:chExt cx="10779800" cy="2852931"/>
          </a:xfrm>
        </p:grpSpPr>
        <p:sp>
          <p:nvSpPr>
            <p:cNvPr id="650" name="Google Shape;650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5" name="Google Shape;695;p6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696" name="Google Shape;696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8" name="Google Shape;698;p6"/>
            <p:cNvGrpSpPr/>
            <p:nvPr/>
          </p:nvGrpSpPr>
          <p:grpSpPr>
            <a:xfrm rot="-5400000" flipH="1">
              <a:off x="266771" y="647029"/>
              <a:ext cx="2094355" cy="800631"/>
              <a:chOff x="5593937" y="1366150"/>
              <a:chExt cx="1612903" cy="622575"/>
            </a:xfrm>
          </p:grpSpPr>
          <p:sp>
            <p:nvSpPr>
              <p:cNvPr id="699" name="Google Shape;699;p6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6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1" name="Google Shape;701;p6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6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703" name="Google Shape;703;p6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7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711" name="Google Shape;711;p7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7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806" name="Google Shape;806;p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1" name="Google Shape;821;p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7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7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4" name="Google Shape;824;p7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7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6" name="Google Shape;826;p7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7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8" name="Google Shape;828;p7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7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8"/>
          <p:cNvGrpSpPr/>
          <p:nvPr/>
        </p:nvGrpSpPr>
        <p:grpSpPr>
          <a:xfrm>
            <a:off x="-3091593" y="-2017662"/>
            <a:ext cx="7908518" cy="3095521"/>
            <a:chOff x="-3091593" y="-1484262"/>
            <a:chExt cx="7908518" cy="3095521"/>
          </a:xfrm>
        </p:grpSpPr>
        <p:grpSp>
          <p:nvGrpSpPr>
            <p:cNvPr id="832" name="Google Shape;832;p8"/>
            <p:cNvGrpSpPr/>
            <p:nvPr/>
          </p:nvGrpSpPr>
          <p:grpSpPr>
            <a:xfrm>
              <a:off x="-3091593" y="-1484262"/>
              <a:ext cx="7884347" cy="3095521"/>
              <a:chOff x="-3091593" y="-1484262"/>
              <a:chExt cx="7884347" cy="3095521"/>
            </a:xfrm>
          </p:grpSpPr>
          <p:sp>
            <p:nvSpPr>
              <p:cNvPr id="833" name="Google Shape;833;p8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rot="10800000">
                <a:off x="2364748" y="600244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rot="10800000">
                <a:off x="2389082" y="623995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rot="10800000">
                <a:off x="1527830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8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8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862" name="Google Shape;862;p8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8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0" name="Google Shape;880;p8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1" name="Google Shape;881;p8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9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85" name="Google Shape;885;p9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886" name="Google Shape;886;p9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7" name="Google Shape;897;p9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898" name="Google Shape;898;p9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9"/>
          <p:cNvGrpSpPr/>
          <p:nvPr/>
        </p:nvGrpSpPr>
        <p:grpSpPr>
          <a:xfrm>
            <a:off x="-274468" y="-1001015"/>
            <a:ext cx="10129997" cy="2559475"/>
            <a:chOff x="-274468" y="-1001015"/>
            <a:chExt cx="10129997" cy="2559475"/>
          </a:xfrm>
        </p:grpSpPr>
        <p:grpSp>
          <p:nvGrpSpPr>
            <p:cNvPr id="920" name="Google Shape;920;p9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921" name="Google Shape;921;p9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9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9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9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9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9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9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9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9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9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9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9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9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9"/>
              <p:cNvSpPr/>
              <p:nvPr/>
            </p:nvSpPr>
            <p:spPr>
              <a:xfrm flipH="1">
                <a:off x="2018905" y="139413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9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9"/>
              <p:cNvSpPr/>
              <p:nvPr/>
            </p:nvSpPr>
            <p:spPr>
              <a:xfrm flipH="1">
                <a:off x="394854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9"/>
              <p:cNvSpPr/>
              <p:nvPr/>
            </p:nvSpPr>
            <p:spPr>
              <a:xfrm flipH="1">
                <a:off x="3942406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9"/>
              <p:cNvSpPr/>
              <p:nvPr/>
            </p:nvSpPr>
            <p:spPr>
              <a:xfrm flipH="1">
                <a:off x="3966156" y="473018"/>
                <a:ext cx="89218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9"/>
              <p:cNvSpPr/>
              <p:nvPr/>
            </p:nvSpPr>
            <p:spPr>
              <a:xfrm flipH="1">
                <a:off x="5181873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9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9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9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9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9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9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9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9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9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9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9"/>
              <p:cNvSpPr/>
              <p:nvPr/>
            </p:nvSpPr>
            <p:spPr>
              <a:xfrm flipH="1">
                <a:off x="4344955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9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9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9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9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9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9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9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9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9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9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9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9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9" name="Google Shape;969;p9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4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10"/>
          <p:cNvGrpSpPr/>
          <p:nvPr/>
        </p:nvGrpSpPr>
        <p:grpSpPr>
          <a:xfrm>
            <a:off x="-566246" y="-536790"/>
            <a:ext cx="8377976" cy="1614717"/>
            <a:chOff x="-566246" y="-831315"/>
            <a:chExt cx="8377976" cy="1614717"/>
          </a:xfrm>
        </p:grpSpPr>
        <p:sp>
          <p:nvSpPr>
            <p:cNvPr id="972" name="Google Shape;972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1" name="Google Shape;1001;p10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002" name="Google Shape;1002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7" name="Google Shape;1017;p10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8" name="Google Shape;1018;p10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9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23"/>
          <p:cNvSpPr txBox="1">
            <a:spLocks noGrp="1"/>
          </p:cNvSpPr>
          <p:nvPr>
            <p:ph type="ctrTitle"/>
          </p:nvPr>
        </p:nvSpPr>
        <p:spPr>
          <a:xfrm>
            <a:off x="539475" y="327375"/>
            <a:ext cx="8543400" cy="14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BIDDING WEB APPLICATION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ECE-1901 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Technical answers for real world problems (TARP)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2055" name="Google Shape;2055;p23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 Members: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Nagendran K -19BEC1042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Kishore N -19BEC1069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Madan S -19BEC1158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Stanley Kingston -19BEC1254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Prassanth A -19BEC1327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Sanjay S -19BEC1370</a:t>
            </a:r>
            <a:endParaRPr sz="1600"/>
          </a:p>
        </p:txBody>
      </p:sp>
      <p:pic>
        <p:nvPicPr>
          <p:cNvPr id="2056" name="Google Shape;20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651" y="2345675"/>
            <a:ext cx="2733775" cy="15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milnadu Map PowerPoint | SketchBubble">
            <a:extLst>
              <a:ext uri="{FF2B5EF4-FFF2-40B4-BE49-F238E27FC236}">
                <a16:creationId xmlns:a16="http://schemas.microsoft.com/office/drawing/2014/main" id="{2A29F65C-ECDB-4016-8DDF-732A4B46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4;p15">
            <a:extLst>
              <a:ext uri="{FF2B5EF4-FFF2-40B4-BE49-F238E27FC236}">
                <a16:creationId xmlns:a16="http://schemas.microsoft.com/office/drawing/2014/main" id="{128010B3-6D2D-4912-8B2D-AB4CBC1232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311" y="1153164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5" name="Google Shape;74;p15">
            <a:extLst>
              <a:ext uri="{FF2B5EF4-FFF2-40B4-BE49-F238E27FC236}">
                <a16:creationId xmlns:a16="http://schemas.microsoft.com/office/drawing/2014/main" id="{F4C5A00C-98A7-4F46-BFCB-EF01BEA8D6D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142" y="1069211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6" name="Google Shape;74;p15">
            <a:extLst>
              <a:ext uri="{FF2B5EF4-FFF2-40B4-BE49-F238E27FC236}">
                <a16:creationId xmlns:a16="http://schemas.microsoft.com/office/drawing/2014/main" id="{FA73BD2C-DD81-48C9-8DD7-6FDF0F2ED83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758" y="2132486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7" name="Google Shape;74;p15">
            <a:extLst>
              <a:ext uri="{FF2B5EF4-FFF2-40B4-BE49-F238E27FC236}">
                <a16:creationId xmlns:a16="http://schemas.microsoft.com/office/drawing/2014/main" id="{F592BBFC-B682-49A3-ADC8-844B2DA037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142" y="1816961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8" name="Google Shape;74;p15">
            <a:extLst>
              <a:ext uri="{FF2B5EF4-FFF2-40B4-BE49-F238E27FC236}">
                <a16:creationId xmlns:a16="http://schemas.microsoft.com/office/drawing/2014/main" id="{95711159-8D08-4328-8A67-BEDD6EE2746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378" y="1622974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9" name="Google Shape;74;p15">
            <a:extLst>
              <a:ext uri="{FF2B5EF4-FFF2-40B4-BE49-F238E27FC236}">
                <a16:creationId xmlns:a16="http://schemas.microsoft.com/office/drawing/2014/main" id="{0FB65F58-5865-4283-BE54-7A347953878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495" y="2999893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0" name="Google Shape;74;p15">
            <a:extLst>
              <a:ext uri="{FF2B5EF4-FFF2-40B4-BE49-F238E27FC236}">
                <a16:creationId xmlns:a16="http://schemas.microsoft.com/office/drawing/2014/main" id="{7614A052-2EFD-482C-BE21-D754D10136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351" y="2110361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1" name="Google Shape;74;p15">
            <a:extLst>
              <a:ext uri="{FF2B5EF4-FFF2-40B4-BE49-F238E27FC236}">
                <a16:creationId xmlns:a16="http://schemas.microsoft.com/office/drawing/2014/main" id="{EA6AD9CD-3193-4564-AD68-3121B7065EE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469" y="3009362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2" name="Google Shape;74;p15">
            <a:extLst>
              <a:ext uri="{FF2B5EF4-FFF2-40B4-BE49-F238E27FC236}">
                <a16:creationId xmlns:a16="http://schemas.microsoft.com/office/drawing/2014/main" id="{8857C1F9-7AF1-4815-9CAD-C03DA625059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677" y="765189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3" name="Google Shape;74;p15">
            <a:extLst>
              <a:ext uri="{FF2B5EF4-FFF2-40B4-BE49-F238E27FC236}">
                <a16:creationId xmlns:a16="http://schemas.microsoft.com/office/drawing/2014/main" id="{6BAEE5FE-1F3F-4916-8D36-8882ABC4F6F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189" y="150423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4" name="Google Shape;74;p15">
            <a:extLst>
              <a:ext uri="{FF2B5EF4-FFF2-40B4-BE49-F238E27FC236}">
                <a16:creationId xmlns:a16="http://schemas.microsoft.com/office/drawing/2014/main" id="{D3519DC0-C24F-4742-BE32-985C9783A1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896" y="4409873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dia Map PPT slide 1">
            <a:extLst>
              <a:ext uri="{FF2B5EF4-FFF2-40B4-BE49-F238E27FC236}">
                <a16:creationId xmlns:a16="http://schemas.microsoft.com/office/drawing/2014/main" id="{59AEC0CC-5A63-458E-8FC2-48E2ADAD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74;p15">
            <a:extLst>
              <a:ext uri="{FF2B5EF4-FFF2-40B4-BE49-F238E27FC236}">
                <a16:creationId xmlns:a16="http://schemas.microsoft.com/office/drawing/2014/main" id="{A32CD81B-28BC-4315-8ED3-61BA8CF24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126" y="390049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4" name="Google Shape;74;p15">
            <a:extLst>
              <a:ext uri="{FF2B5EF4-FFF2-40B4-BE49-F238E27FC236}">
                <a16:creationId xmlns:a16="http://schemas.microsoft.com/office/drawing/2014/main" id="{0FFF75B7-BC43-4600-A5F5-57959D6521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792" y="1588585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5" name="Google Shape;74;p15">
            <a:extLst>
              <a:ext uri="{FF2B5EF4-FFF2-40B4-BE49-F238E27FC236}">
                <a16:creationId xmlns:a16="http://schemas.microsoft.com/office/drawing/2014/main" id="{4369C631-2D27-4263-A7B0-797363F4BF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421" y="1602542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6" name="Google Shape;74;p15">
            <a:extLst>
              <a:ext uri="{FF2B5EF4-FFF2-40B4-BE49-F238E27FC236}">
                <a16:creationId xmlns:a16="http://schemas.microsoft.com/office/drawing/2014/main" id="{836ACB66-65F4-4D45-8FAF-923A20B68E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773" y="1252409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7" name="Google Shape;74;p15">
            <a:extLst>
              <a:ext uri="{FF2B5EF4-FFF2-40B4-BE49-F238E27FC236}">
                <a16:creationId xmlns:a16="http://schemas.microsoft.com/office/drawing/2014/main" id="{EA54DB8A-91BD-4BE6-A3D5-0C92033719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751" y="2183775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8" name="Google Shape;74;p15">
            <a:extLst>
              <a:ext uri="{FF2B5EF4-FFF2-40B4-BE49-F238E27FC236}">
                <a16:creationId xmlns:a16="http://schemas.microsoft.com/office/drawing/2014/main" id="{F3ACF100-CB94-4415-B7F1-B815092FE8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667" y="2112814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9" name="Google Shape;74;p15">
            <a:extLst>
              <a:ext uri="{FF2B5EF4-FFF2-40B4-BE49-F238E27FC236}">
                <a16:creationId xmlns:a16="http://schemas.microsoft.com/office/drawing/2014/main" id="{361672D8-2CF2-4AE6-93F7-742A6F4A52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360" y="1588585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0" name="Google Shape;74;p15">
            <a:extLst>
              <a:ext uri="{FF2B5EF4-FFF2-40B4-BE49-F238E27FC236}">
                <a16:creationId xmlns:a16="http://schemas.microsoft.com/office/drawing/2014/main" id="{7BB9CC53-0B83-44AD-9DF5-05A1034490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481" y="2454561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1" name="Google Shape;74;p15">
            <a:extLst>
              <a:ext uri="{FF2B5EF4-FFF2-40B4-BE49-F238E27FC236}">
                <a16:creationId xmlns:a16="http://schemas.microsoft.com/office/drawing/2014/main" id="{A7313843-13C7-478B-AF92-F6CB954F18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870" y="2751982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2" name="Google Shape;74;p15">
            <a:extLst>
              <a:ext uri="{FF2B5EF4-FFF2-40B4-BE49-F238E27FC236}">
                <a16:creationId xmlns:a16="http://schemas.microsoft.com/office/drawing/2014/main" id="{2340D5FB-C852-453C-96AC-DFAA643640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798" y="3427208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3" name="Google Shape;74;p15">
            <a:extLst>
              <a:ext uri="{FF2B5EF4-FFF2-40B4-BE49-F238E27FC236}">
                <a16:creationId xmlns:a16="http://schemas.microsoft.com/office/drawing/2014/main" id="{B01FC56C-CBD5-4C88-92BA-98C5A8CBE2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764" y="3177170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4" name="Google Shape;74;p15">
            <a:extLst>
              <a:ext uri="{FF2B5EF4-FFF2-40B4-BE49-F238E27FC236}">
                <a16:creationId xmlns:a16="http://schemas.microsoft.com/office/drawing/2014/main" id="{C670F1D3-7184-4489-8F44-3CF759A27D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548" y="1071863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5" name="Google Shape;74;p15">
            <a:extLst>
              <a:ext uri="{FF2B5EF4-FFF2-40B4-BE49-F238E27FC236}">
                <a16:creationId xmlns:a16="http://schemas.microsoft.com/office/drawing/2014/main" id="{B947FB62-9439-47F3-9512-7EDD720E28D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367" y="4027777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6" name="Google Shape;74;p15">
            <a:extLst>
              <a:ext uri="{FF2B5EF4-FFF2-40B4-BE49-F238E27FC236}">
                <a16:creationId xmlns:a16="http://schemas.microsoft.com/office/drawing/2014/main" id="{533C05BF-9909-41B6-99FD-DDC4B77706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548" y="3999355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7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29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9" name="Google Shape;20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24"/>
          <p:cNvSpPr txBox="1">
            <a:spLocks noGrp="1"/>
          </p:cNvSpPr>
          <p:nvPr>
            <p:ph type="title"/>
          </p:nvPr>
        </p:nvSpPr>
        <p:spPr>
          <a:xfrm>
            <a:off x="866975" y="4159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62" name="Google Shape;2062;p2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A type of negotiation process used in Strategic Sourcing; and is exactly the opposite of a forward auction.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Ebay auctions are forward auctions initiated by the Seller in which the Buyer bids the price up.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In a reverse auction, the roles are reversed, the auction is initiated by the Buyer and the Supplier bids in real time driving the price down.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It is a type of competitive bidding conducted on reverse auction websites, which is suitable when the only point being negotiated between the Buyer and the Supplier is price.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Always ensure that all other points such as supplier capability, quality of service, timelines of delivery, financial stability, etc. have already been confirmed as per your satisfaction.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068" name="Google Shape;2068;p25"/>
          <p:cNvSpPr txBox="1">
            <a:spLocks noGrp="1"/>
          </p:cNvSpPr>
          <p:nvPr>
            <p:ph type="body" idx="1"/>
          </p:nvPr>
        </p:nvSpPr>
        <p:spPr>
          <a:xfrm>
            <a:off x="470125" y="1242125"/>
            <a:ext cx="48711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To provide cost efficient services with proper quality checks through reverse bidding</a:t>
            </a:r>
            <a:endParaRPr sz="17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To bring all blue collar jobs into a common platform</a:t>
            </a:r>
            <a:endParaRPr sz="170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provide exposure/opportunities to small scale companies/service providers</a:t>
            </a:r>
            <a:endParaRPr sz="170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provide opportunities for aspiring freelancers</a:t>
            </a:r>
            <a:endParaRPr sz="17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/>
              <a:t>To create a common platform for any reverse bidding related application</a:t>
            </a:r>
            <a:endParaRPr sz="17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2069" name="Google Shape;20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50" y="1263188"/>
            <a:ext cx="3544500" cy="26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</p:txBody>
      </p:sp>
      <p:pic>
        <p:nvPicPr>
          <p:cNvPr id="2075" name="Google Shape;20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450" y="1178425"/>
            <a:ext cx="25019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6" name="Google Shape;20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350" y="2940550"/>
            <a:ext cx="24669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Google Shape;20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2450" y="2940550"/>
            <a:ext cx="25019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Google Shape;207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350" y="1178425"/>
            <a:ext cx="2466975" cy="17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27"/>
          <p:cNvSpPr txBox="1">
            <a:spLocks noGrp="1"/>
          </p:cNvSpPr>
          <p:nvPr>
            <p:ph type="title"/>
          </p:nvPr>
        </p:nvSpPr>
        <p:spPr>
          <a:xfrm>
            <a:off x="720000" y="2223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2084" name="Google Shape;20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350" y="1208525"/>
            <a:ext cx="2308900" cy="37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5" name="Google Shape;208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725" y="1208525"/>
            <a:ext cx="2406100" cy="37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6" name="Google Shape;2086;p27"/>
          <p:cNvSpPr txBox="1"/>
          <p:nvPr/>
        </p:nvSpPr>
        <p:spPr>
          <a:xfrm>
            <a:off x="2156592" y="466575"/>
            <a:ext cx="514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7432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CUSTOMER SIDE                                            SERVICE PROVIDER</a:t>
            </a:r>
            <a:endParaRPr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-HOW ITS DONE!</a:t>
            </a:r>
            <a:endParaRPr/>
          </a:p>
        </p:txBody>
      </p:sp>
      <p:sp>
        <p:nvSpPr>
          <p:cNvPr id="2092" name="Google Shape;2092;p28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INDIVIDUAL WORKERS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PLUMBERS, ELECTRICIANS, DELIVERY MEN — SKILL TEST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PRIVATE ENTITIES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Basically, companies register themselves with Government of India through a  	scheme such as SPICe [Simplified Proforma for Incorporating Company electronically Plus].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So we will be verifying those documents either through online or offline through QA centers across country by scheduling meetings with these respective owners.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E94A-21AC-4CD5-E62E-D6778544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7508"/>
            <a:ext cx="7704000" cy="4884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F4AD"/>
                </a:solidFill>
                <a:effectLst/>
                <a:latin typeface="Bebas Neue" panose="020B0606020202050201" pitchFamily="34" charset="0"/>
              </a:rPr>
              <a:t>QUALITY ASSURANCE CERTIFICATE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C0AD9-0098-2DC1-814E-5A7F767B5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587F25-AF00-0AEE-B52D-EC141628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022"/>
            <a:ext cx="9144000" cy="46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3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EFB28-246C-437F-9269-DB859D77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SETTING QA CENTRES ACROSS VARIOUS REGIONS!</a:t>
            </a:r>
          </a:p>
        </p:txBody>
      </p:sp>
    </p:spTree>
    <p:extLst>
      <p:ext uri="{BB962C8B-B14F-4D97-AF65-F5344CB8AC3E}">
        <p14:creationId xmlns:p14="http://schemas.microsoft.com/office/powerpoint/2010/main" val="221074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018" y="1886750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993" y="338825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968" y="2967325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6" name="Google Shape;74;p15">
            <a:extLst>
              <a:ext uri="{FF2B5EF4-FFF2-40B4-BE49-F238E27FC236}">
                <a16:creationId xmlns:a16="http://schemas.microsoft.com/office/drawing/2014/main" id="{8E7D97FB-A647-41EF-8C92-2C5415DE2E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189" y="3967487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7" name="Google Shape;74;p15">
            <a:extLst>
              <a:ext uri="{FF2B5EF4-FFF2-40B4-BE49-F238E27FC236}">
                <a16:creationId xmlns:a16="http://schemas.microsoft.com/office/drawing/2014/main" id="{119C4303-C5D3-4E69-A807-A00524F7DA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294" y="1498775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8" name="Google Shape;74;p15">
            <a:extLst>
              <a:ext uri="{FF2B5EF4-FFF2-40B4-BE49-F238E27FC236}">
                <a16:creationId xmlns:a16="http://schemas.microsoft.com/office/drawing/2014/main" id="{8EBD12E3-4253-4D92-BFB7-A0E07AAF50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189" y="726800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9" name="Google Shape;74;p15">
            <a:extLst>
              <a:ext uri="{FF2B5EF4-FFF2-40B4-BE49-F238E27FC236}">
                <a16:creationId xmlns:a16="http://schemas.microsoft.com/office/drawing/2014/main" id="{8ADACCF2-5B30-4AAD-912C-BF854D1EB39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433" y="2621802"/>
            <a:ext cx="387950" cy="38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316</Words>
  <Application>Microsoft Office PowerPoint</Application>
  <PresentationFormat>On-screen Show (16:9)</PresentationFormat>
  <Paragraphs>34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Computer Science Proposal by Slidesgo</vt:lpstr>
      <vt:lpstr>REVERSE BIDDING WEB APPLICATION ECE-1901  Technical answers for real world problems (TARP) </vt:lpstr>
      <vt:lpstr>INTRODUCTION</vt:lpstr>
      <vt:lpstr>MOTivation</vt:lpstr>
      <vt:lpstr>SOFTWARE REQUIREMENTS</vt:lpstr>
      <vt:lpstr>FLOWCHART</vt:lpstr>
      <vt:lpstr>QUALITY ASSURANCE -HOW ITS DONE!</vt:lpstr>
      <vt:lpstr>QUALITY ASSURANCE CERTIFICATE  </vt:lpstr>
      <vt:lpstr>SETTING QA CENTRES ACROSS VARIOUS REGIONS!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BIDDING WEB APPLICATION ECE-1901  Technical answers for real world problems (TARP) </dc:title>
  <cp:lastModifiedBy>Kishore Nagarajan</cp:lastModifiedBy>
  <cp:revision>3</cp:revision>
  <dcterms:modified xsi:type="dcterms:W3CDTF">2022-05-03T07:18:54Z</dcterms:modified>
</cp:coreProperties>
</file>