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rlow Semi-Bold" charset="1" panose="00000700000000000000"/>
      <p:regular r:id="rId22"/>
    </p:embeddedFont>
    <p:embeddedFont>
      <p:font typeface="Barlow Medium Italics" charset="1" panose="00000600000000000000"/>
      <p:regular r:id="rId23"/>
    </p:embeddedFont>
    <p:embeddedFont>
      <p:font typeface="Barlow" charset="1" panose="00000500000000000000"/>
      <p:regular r:id="rId24"/>
    </p:embeddedFont>
    <p:embeddedFont>
      <p:font typeface="Barlow Bold" charset="1" panose="00000800000000000000"/>
      <p:regular r:id="rId25"/>
    </p:embeddedFont>
    <p:embeddedFont>
      <p:font typeface="Barlow Medium" charset="1" panose="00000600000000000000"/>
      <p:regular r:id="rId26"/>
    </p:embeddedFont>
    <p:embeddedFont>
      <p:font typeface="Barlow Italics" charset="1" panose="00000500000000000000"/>
      <p:regular r:id="rId27"/>
    </p:embeddedFont>
    <p:embeddedFont>
      <p:font typeface="Garet" charset="1" panose="00000000000000000000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09762" y="1467788"/>
            <a:ext cx="2274977" cy="2274977"/>
          </a:xfrm>
          <a:custGeom>
            <a:avLst/>
            <a:gdLst/>
            <a:ahLst/>
            <a:cxnLst/>
            <a:rect r="r" b="b" t="t" l="l"/>
            <a:pathLst>
              <a:path h="2274977" w="2274977">
                <a:moveTo>
                  <a:pt x="0" y="0"/>
                </a:moveTo>
                <a:lnTo>
                  <a:pt x="2274976" y="0"/>
                </a:lnTo>
                <a:lnTo>
                  <a:pt x="2274976" y="2274977"/>
                </a:lnTo>
                <a:lnTo>
                  <a:pt x="0" y="2274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34911" y="2328734"/>
            <a:ext cx="2212339" cy="553085"/>
          </a:xfrm>
          <a:custGeom>
            <a:avLst/>
            <a:gdLst/>
            <a:ahLst/>
            <a:cxnLst/>
            <a:rect r="r" b="b" t="t" l="l"/>
            <a:pathLst>
              <a:path h="553085" w="2212339">
                <a:moveTo>
                  <a:pt x="0" y="0"/>
                </a:moveTo>
                <a:lnTo>
                  <a:pt x="2212339" y="0"/>
                </a:lnTo>
                <a:lnTo>
                  <a:pt x="2212339" y="553085"/>
                </a:lnTo>
                <a:lnTo>
                  <a:pt x="0" y="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13155"/>
            <a:ext cx="10865999" cy="3288641"/>
            <a:chOff x="0" y="0"/>
            <a:chExt cx="14487999" cy="438485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4487999" cy="327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 u="none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How to Use this Presentation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94796"/>
              <a:ext cx="14487999" cy="890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b="true" sz="3999" i="true">
                  <a:solidFill>
                    <a:srgbClr val="0BB6BC"/>
                  </a:solidFill>
                  <a:latin typeface="Barlow Medium Italics"/>
                  <a:ea typeface="Barlow Medium Italics"/>
                  <a:cs typeface="Barlow Medium Italics"/>
                  <a:sym typeface="Barlow Medium Italics"/>
                </a:rPr>
                <a:t>Present with ease and wow your audience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5076825"/>
            <a:ext cx="12024357" cy="391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Customize with text and photos. 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Add elements from the library or upload from your drive. 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Apply page animations and transitions to emphasize ideas. 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 point forms and short sentences instate of long paragraphs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 the PLP pitch deck guide and follow the protocol on slides</a:t>
            </a:r>
          </a:p>
          <a:p>
            <a:pPr algn="l">
              <a:lnSpc>
                <a:spcPts val="4479"/>
              </a:lnSpc>
            </a:pP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Lastly “</a:t>
            </a: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PLEASE DELETE THIS SLIDE WHEN YOU ARE DONE!</a:t>
            </a: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703359" y="3357575"/>
            <a:ext cx="14881282" cy="0"/>
          </a:xfrm>
          <a:prstGeom prst="line">
            <a:avLst/>
          </a:prstGeom>
          <a:ln cap="flat" w="19050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703359" y="8136464"/>
            <a:ext cx="14881282" cy="0"/>
          </a:xfrm>
          <a:prstGeom prst="line">
            <a:avLst/>
          </a:prstGeom>
          <a:ln cap="flat" w="19050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6913736" y="2694518"/>
            <a:ext cx="1524842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5969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3" id="13"/>
          <p:cNvSpPr txBox="true"/>
          <p:nvPr/>
        </p:nvSpPr>
        <p:spPr>
          <a:xfrm rot="0">
            <a:off x="11029376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5" id="15"/>
          <p:cNvSpPr/>
          <p:nvPr/>
        </p:nvSpPr>
        <p:spPr>
          <a:xfrm rot="0"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6" id="16"/>
          <p:cNvSpPr txBox="true"/>
          <p:nvPr/>
        </p:nvSpPr>
        <p:spPr>
          <a:xfrm rot="0">
            <a:off x="12982784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36191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8802" y="2696086"/>
            <a:ext cx="437069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7743" y="3419744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7743" y="4022985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97743" y="4626226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97743" y="5229466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97743" y="5832707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97743" y="6435948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97743" y="7039189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97743" y="7642429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6673184" y="3424302"/>
            <a:ext cx="1972820" cy="0"/>
          </a:xfrm>
          <a:prstGeom prst="line">
            <a:avLst/>
          </a:prstGeom>
          <a:ln cap="flat" w="485775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0">
            <a:off x="7659594" y="4027543"/>
            <a:ext cx="2972328" cy="0"/>
          </a:xfrm>
          <a:prstGeom prst="line">
            <a:avLst/>
          </a:prstGeom>
          <a:ln cap="flat" w="485775">
            <a:solidFill>
              <a:srgbClr val="0BB6B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0">
            <a:off x="7659594" y="4603308"/>
            <a:ext cx="2012985" cy="0"/>
          </a:xfrm>
          <a:prstGeom prst="line">
            <a:avLst/>
          </a:prstGeom>
          <a:ln cap="flat" w="485775">
            <a:solidFill>
              <a:srgbClr val="FF66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0">
            <a:off x="12631287" y="6402324"/>
            <a:ext cx="2962913" cy="0"/>
          </a:xfrm>
          <a:prstGeom prst="line">
            <a:avLst/>
          </a:prstGeom>
          <a:ln cap="flat" w="485775">
            <a:solidFill>
              <a:srgbClr val="0831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0">
            <a:off x="14603759" y="6996645"/>
            <a:ext cx="1980882" cy="0"/>
          </a:xfrm>
          <a:prstGeom prst="line">
            <a:avLst/>
          </a:prstGeom>
          <a:ln cap="flat" w="485775">
            <a:solidFill>
              <a:srgbClr val="CF6E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5598405" y="7590073"/>
            <a:ext cx="986236" cy="0"/>
          </a:xfrm>
          <a:prstGeom prst="line">
            <a:avLst/>
          </a:prstGeom>
          <a:ln cap="flat" w="485775">
            <a:solidFill>
              <a:srgbClr val="FF57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0">
            <a:off x="10645368" y="5214576"/>
            <a:ext cx="3966801" cy="0"/>
          </a:xfrm>
          <a:prstGeom prst="line">
            <a:avLst/>
          </a:prstGeom>
          <a:ln cap="flat" w="485775">
            <a:solidFill>
              <a:srgbClr val="FFDE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9672578" y="5809789"/>
            <a:ext cx="3944944" cy="0"/>
          </a:xfrm>
          <a:prstGeom prst="line">
            <a:avLst/>
          </a:prstGeom>
          <a:ln cap="flat" w="48577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1703359" y="343008"/>
            <a:ext cx="1473381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9"/>
              </a:lnSpc>
            </a:pPr>
            <a:r>
              <a:rPr lang="en-US" b="true" sz="8099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TextBox 37" id="3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341197" cy="10287000"/>
            <a:chOff x="0" y="0"/>
            <a:chExt cx="12454930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583708"/>
            <a:ext cx="6200420" cy="6200420"/>
          </a:xfrm>
          <a:custGeom>
            <a:avLst/>
            <a:gdLst/>
            <a:ahLst/>
            <a:cxnLst/>
            <a:rect r="r" b="b" t="t" l="l"/>
            <a:pathLst>
              <a:path h="6200420" w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04813"/>
            <a:ext cx="1473381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9"/>
              </a:lnSpc>
            </a:pPr>
            <a:r>
              <a:rPr lang="en-US" b="true" sz="8099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8567" y="845620"/>
            <a:ext cx="7810733" cy="936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are you making money?</a:t>
            </a: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are your profit margins?</a:t>
            </a: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823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6755" y="2579698"/>
            <a:ext cx="11683751" cy="66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35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 us how you will reach your customers</a:t>
            </a: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82668" y="667172"/>
            <a:ext cx="1394463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b="true" sz="81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6755" y="2579698"/>
            <a:ext cx="11683751" cy="6755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35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SDGs is your solution addressing, write in point form</a:t>
            </a: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  <a:p>
            <a:pPr algn="l">
              <a:lnSpc>
                <a:spcPts val="437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82668" y="667172"/>
            <a:ext cx="1394463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b="true" sz="81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06702"/>
            <a:ext cx="14180848" cy="554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2660" indent="-471330" lvl="1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Clearly state what you are asking for</a:t>
            </a:r>
          </a:p>
          <a:p>
            <a:pPr algn="l">
              <a:lnSpc>
                <a:spcPts val="6549"/>
              </a:lnSpc>
            </a:pPr>
          </a:p>
          <a:p>
            <a:pPr algn="l" marL="942660" indent="-471330" lvl="1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Outline how you intend to use the funds, if you are asking for money</a:t>
            </a:r>
          </a:p>
          <a:p>
            <a:pPr algn="l">
              <a:lnSpc>
                <a:spcPts val="9364"/>
              </a:lnSpc>
            </a:pPr>
          </a:p>
          <a:p>
            <a:pPr algn="l">
              <a:lnSpc>
                <a:spcPts val="873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57822"/>
            <a:ext cx="68967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  <a:spcBef>
                <a:spcPct val="0"/>
              </a:spcBef>
            </a:pPr>
            <a:r>
              <a:rPr lang="en-US" b="true" sz="81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5725" y="1028700"/>
            <a:ext cx="13944632" cy="1985652"/>
            <a:chOff x="0" y="0"/>
            <a:chExt cx="18592843" cy="264753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8592843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 u="non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Team Members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39934"/>
              <a:ext cx="1642985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Add team members Names and tiles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365905" y="5058975"/>
            <a:ext cx="2637502" cy="2637492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65432" t="-18314" r="-16050" b="-2675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995995" y="5010959"/>
            <a:ext cx="2637502" cy="263749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25000" r="0" b="-2500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105725" y="5010959"/>
            <a:ext cx="2637502" cy="2637492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8661" t="0" r="-1337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735815" y="5010959"/>
            <a:ext cx="2637502" cy="2637492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7611" r="0" b="-42388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209612" y="8218199"/>
            <a:ext cx="2429727" cy="1066726"/>
            <a:chOff x="0" y="0"/>
            <a:chExt cx="3239636" cy="142230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3239636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 u="none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NAME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816630"/>
              <a:ext cx="3239636" cy="605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Title or Position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39702" y="8218199"/>
            <a:ext cx="2429727" cy="1066726"/>
            <a:chOff x="0" y="0"/>
            <a:chExt cx="3239636" cy="142230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19050"/>
              <a:ext cx="3239636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 u="none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NAME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816630"/>
              <a:ext cx="3239636" cy="605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Title or Position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469792" y="8218199"/>
            <a:ext cx="2429727" cy="1066726"/>
            <a:chOff x="0" y="0"/>
            <a:chExt cx="3239636" cy="142230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19050"/>
              <a:ext cx="3239636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 u="none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NAME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16630"/>
              <a:ext cx="3239636" cy="605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Title or Position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099882" y="8218199"/>
            <a:ext cx="2429727" cy="1066726"/>
            <a:chOff x="0" y="0"/>
            <a:chExt cx="3239636" cy="1422301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19050"/>
              <a:ext cx="3239636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 u="none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NAME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816630"/>
              <a:ext cx="3239636" cy="605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Title or Position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26" id="26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174813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634" y="-84320"/>
            <a:ext cx="10455640" cy="10455640"/>
          </a:xfrm>
          <a:custGeom>
            <a:avLst/>
            <a:gdLst/>
            <a:ahLst/>
            <a:cxnLst/>
            <a:rect r="r" b="b" t="t" l="l"/>
            <a:pathLst>
              <a:path h="10455640" w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44460" y="3615931"/>
            <a:ext cx="10199079" cy="3055138"/>
            <a:chOff x="0" y="0"/>
            <a:chExt cx="13598772" cy="40735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85750"/>
              <a:ext cx="13598772" cy="2762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tru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365915"/>
              <a:ext cx="13219076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Write your contacts here, social media accounts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92730" y="1028700"/>
            <a:ext cx="2793363" cy="1396681"/>
          </a:xfrm>
          <a:custGeom>
            <a:avLst/>
            <a:gdLst/>
            <a:ahLst/>
            <a:cxnLst/>
            <a:rect r="r" b="b" t="t" l="l"/>
            <a:pathLst>
              <a:path h="1396681" w="2793363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825260" y="6798102"/>
            <a:ext cx="2438400" cy="2438400"/>
          </a:xfrm>
          <a:custGeom>
            <a:avLst/>
            <a:gdLst/>
            <a:ahLst/>
            <a:cxnLst/>
            <a:rect r="r" b="b" t="t" l="l"/>
            <a:pathLst>
              <a:path h="2438400" w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9257" y="893789"/>
            <a:ext cx="1079292" cy="269823"/>
          </a:xfrm>
          <a:custGeom>
            <a:avLst/>
            <a:gdLst/>
            <a:ahLst/>
            <a:cxnLst/>
            <a:rect r="r" b="b" t="t" l="l"/>
            <a:pathLst>
              <a:path h="269823" w="1079292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B6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52450"/>
            <a:ext cx="9601200" cy="11544300"/>
          </a:xfrm>
          <a:custGeom>
            <a:avLst/>
            <a:gdLst/>
            <a:ahLst/>
            <a:cxnLst/>
            <a:rect r="r" b="b" t="t" l="l"/>
            <a:pathLst>
              <a:path h="11544300" w="96012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r="0" b="-100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65600"/>
            <a:ext cx="6994911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Your Title Goes Here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9257" y="9576600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110869" y="1593957"/>
            <a:ext cx="5621312" cy="7251486"/>
          </a:xfrm>
          <a:custGeom>
            <a:avLst/>
            <a:gdLst/>
            <a:ahLst/>
            <a:cxnLst/>
            <a:rect r="r" b="b" t="t" l="l"/>
            <a:pathLst>
              <a:path h="7251486" w="5621312">
                <a:moveTo>
                  <a:pt x="0" y="0"/>
                </a:moveTo>
                <a:lnTo>
                  <a:pt x="5621312" y="0"/>
                </a:lnTo>
                <a:lnTo>
                  <a:pt x="5621312" y="7251486"/>
                </a:lnTo>
                <a:lnTo>
                  <a:pt x="0" y="7251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682" t="0" r="-358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3663" y="143884"/>
            <a:ext cx="1837509" cy="1837509"/>
          </a:xfrm>
          <a:custGeom>
            <a:avLst/>
            <a:gdLst/>
            <a:ahLst/>
            <a:cxnLst/>
            <a:rect r="r" b="b" t="t" l="l"/>
            <a:pathLst>
              <a:path h="1837509" w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3316436"/>
            <a:ext cx="7363108" cy="3349328"/>
            <a:chOff x="0" y="0"/>
            <a:chExt cx="9817477" cy="446577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9817477" cy="327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 u="non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Write Your Problem or Idea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748941"/>
              <a:ext cx="9817477" cy="716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what you want to discuss. 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63681" y="1028700"/>
            <a:ext cx="6595619" cy="8229600"/>
          </a:xfrm>
          <a:custGeom>
            <a:avLst/>
            <a:gdLst/>
            <a:ahLst/>
            <a:cxnLst/>
            <a:rect r="r" b="b" t="t" l="l"/>
            <a:pathLst>
              <a:path h="8229600" w="6595619">
                <a:moveTo>
                  <a:pt x="0" y="0"/>
                </a:moveTo>
                <a:lnTo>
                  <a:pt x="6595619" y="0"/>
                </a:lnTo>
                <a:lnTo>
                  <a:pt x="65956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108" r="0" b="-1010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29257" y="893789"/>
            <a:ext cx="1079292" cy="269823"/>
          </a:xfrm>
          <a:custGeom>
            <a:avLst/>
            <a:gdLst/>
            <a:ahLst/>
            <a:cxnLst/>
            <a:rect r="r" b="b" t="t" l="l"/>
            <a:pathLst>
              <a:path h="269823" w="1079292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474293" y="543843"/>
              <a:ext cx="463671" cy="324570"/>
            </a:xfrm>
            <a:custGeom>
              <a:avLst/>
              <a:gdLst/>
              <a:ahLst/>
              <a:cxnLst/>
              <a:rect r="r" b="b" t="t" l="l"/>
              <a:pathLst>
                <a:path h="324570" w="463671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625742"/>
            <a:ext cx="957111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b="true" sz="8000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Write Your Solution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54542"/>
            <a:ext cx="9571112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Elaborate in point form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31599" y="2656607"/>
            <a:ext cx="2651460" cy="5246370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159559" y="2656607"/>
            <a:ext cx="2651460" cy="5246370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667172"/>
            <a:ext cx="866371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  <a:spcBef>
                <a:spcPct val="0"/>
              </a:spcBef>
            </a:pPr>
            <a:r>
              <a:rPr lang="en-US" b="true" sz="8100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90419" y="3796006"/>
            <a:ext cx="5968881" cy="1238568"/>
            <a:chOff x="0" y="0"/>
            <a:chExt cx="7958508" cy="165142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1074843"/>
              <a:ext cx="7958508" cy="576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9"/>
                </a:lnSpc>
              </a:pPr>
              <a:r>
                <a:rPr lang="en-US" sz="2699" i="true" u="sng">
                  <a:solidFill>
                    <a:srgbClr val="90113E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Type here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38100"/>
              <a:ext cx="7958508" cy="623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6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Write what your product does here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00057" y="1596726"/>
            <a:ext cx="9082750" cy="1898690"/>
            <a:chOff x="0" y="0"/>
            <a:chExt cx="12110334" cy="25315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2 out 5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23985"/>
              <a:ext cx="1211033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the featured statistic.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00057" y="4720014"/>
            <a:ext cx="9082750" cy="1898690"/>
            <a:chOff x="0" y="0"/>
            <a:chExt cx="12110334" cy="253158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95%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23985"/>
              <a:ext cx="1211033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the featured statistic.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00057" y="7337777"/>
            <a:ext cx="9082750" cy="1898690"/>
            <a:chOff x="0" y="0"/>
            <a:chExt cx="12110334" cy="253158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123 million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23985"/>
              <a:ext cx="1211033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the featured statistic.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552" y="4493818"/>
            <a:ext cx="4249772" cy="247903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4552" y="7932974"/>
            <a:ext cx="4249772" cy="134576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4552" y="1930507"/>
            <a:ext cx="4249772" cy="191905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8682" y="0"/>
            <a:ext cx="90827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b="true" sz="81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81052" y="1109577"/>
            <a:ext cx="8904202" cy="827039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86178"/>
            <a:ext cx="7372995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-US" sz="2999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iscuss Your market zize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2869"/>
            <a:ext cx="68967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  <a:spcBef>
                <a:spcPct val="0"/>
              </a:spcBef>
            </a:pPr>
            <a:r>
              <a:rPr lang="en-US" b="true" sz="81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0" y="0"/>
            <a:ext cx="6812379" cy="8998522"/>
            <a:chOff x="0" y="0"/>
            <a:chExt cx="6438900" cy="85051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438900" cy="8505190"/>
            </a:xfrm>
            <a:custGeom>
              <a:avLst/>
              <a:gdLst/>
              <a:ahLst/>
              <a:cxnLst/>
              <a:rect r="r" b="b" t="t" l="l"/>
              <a:pathLst>
                <a:path h="8505190" w="643890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>
              <a:blip r:embed="rId2"/>
              <a:stretch>
                <a:fillRect l="-65869" t="0" r="-65869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38900" cy="8505190"/>
            </a:xfrm>
            <a:custGeom>
              <a:avLst/>
              <a:gdLst/>
              <a:ahLst/>
              <a:cxnLst/>
              <a:rect r="r" b="b" t="t" l="l"/>
              <a:pathLst>
                <a:path h="8505190" w="643890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375704" y="2057820"/>
            <a:ext cx="84735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Mention your competitors, and also say ehy you’re different.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8761" y="257175"/>
            <a:ext cx="875053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19"/>
              </a:lnSpc>
            </a:pPr>
            <a:r>
              <a:rPr lang="en-US" b="true" sz="8099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5725" y="1028700"/>
            <a:ext cx="13944632" cy="1985652"/>
            <a:chOff x="0" y="0"/>
            <a:chExt cx="18592843" cy="264753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8592843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BB6BC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39934"/>
              <a:ext cx="1642985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What makes you unique? 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DAGRQhOMgco</dc:identifier>
  <dcterms:modified xsi:type="dcterms:W3CDTF">2011-08-01T06:04:30Z</dcterms:modified>
  <cp:revision>1</cp:revision>
  <dc:title>Copy of Copy of PLP Standard Pitch Deck Template</dc:title>
</cp:coreProperties>
</file>