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3" r:id="rId2"/>
  </p:sldMasterIdLst>
  <p:notesMasterIdLst>
    <p:notesMasterId r:id="rId40"/>
  </p:notesMasterIdLst>
  <p:sldIdLst>
    <p:sldId id="256" r:id="rId3"/>
    <p:sldId id="267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3" r:id="rId13"/>
    <p:sldId id="285" r:id="rId14"/>
    <p:sldId id="284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6" r:id="rId24"/>
    <p:sldId id="297" r:id="rId25"/>
    <p:sldId id="298" r:id="rId26"/>
    <p:sldId id="301" r:id="rId27"/>
    <p:sldId id="299" r:id="rId28"/>
    <p:sldId id="300" r:id="rId29"/>
    <p:sldId id="302" r:id="rId30"/>
    <p:sldId id="303" r:id="rId31"/>
    <p:sldId id="305" r:id="rId32"/>
    <p:sldId id="304" r:id="rId33"/>
    <p:sldId id="306" r:id="rId34"/>
    <p:sldId id="307" r:id="rId35"/>
    <p:sldId id="308" r:id="rId36"/>
    <p:sldId id="309" r:id="rId37"/>
    <p:sldId id="310" r:id="rId38"/>
    <p:sldId id="270" r:id="rId3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B0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>
      <p:cViewPr varScale="1">
        <p:scale>
          <a:sx n="106" d="100"/>
          <a:sy n="106" d="100"/>
        </p:scale>
        <p:origin x="966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63E72-2BC0-4AC5-A27A-EBB5A6818586}" type="datetimeFigureOut">
              <a:rPr lang="pl-PL" smtClean="0"/>
              <a:pPr/>
              <a:t>2017-06-24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2CEC5-44A1-4E69-8E8B-CD6E1D112B0B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4720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/>
          <p:cNvSpPr/>
          <p:nvPr userDrawn="1"/>
        </p:nvSpPr>
        <p:spPr>
          <a:xfrm rot="3307468" flipV="1">
            <a:off x="276251" y="5870243"/>
            <a:ext cx="3549077" cy="105993"/>
          </a:xfrm>
          <a:prstGeom prst="rect">
            <a:avLst/>
          </a:prstGeom>
          <a:solidFill>
            <a:srgbClr val="1AB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/>
          <p:cNvSpPr/>
          <p:nvPr userDrawn="1"/>
        </p:nvSpPr>
        <p:spPr>
          <a:xfrm rot="3307468" flipV="1">
            <a:off x="-1040931" y="3590578"/>
            <a:ext cx="3549077" cy="1059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5A33986-5B82-4041-BB50-E41200D6BCEE}" type="datetimeFigureOut">
              <a:rPr lang="pl-PL" smtClean="0"/>
              <a:pPr/>
              <a:t>2017-06-24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2A8461C-0445-4FC7-931D-41BF931770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3" name="Schemat blokowy: ręczne wprowadzanie danych 12"/>
          <p:cNvSpPr/>
          <p:nvPr userDrawn="1"/>
        </p:nvSpPr>
        <p:spPr>
          <a:xfrm rot="16200000">
            <a:off x="3893879" y="-2901241"/>
            <a:ext cx="2348880" cy="8151362"/>
          </a:xfrm>
          <a:prstGeom prst="flowChartManualInput">
            <a:avLst/>
          </a:prstGeom>
          <a:solidFill>
            <a:srgbClr val="1AB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 userDrawn="1"/>
        </p:nvSpPr>
        <p:spPr>
          <a:xfrm rot="3179904">
            <a:off x="-351333" y="707331"/>
            <a:ext cx="2230274" cy="228341"/>
          </a:xfrm>
          <a:prstGeom prst="rect">
            <a:avLst/>
          </a:prstGeom>
          <a:solidFill>
            <a:srgbClr val="1AB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5" name="Obraz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450076"/>
            <a:ext cx="4750480" cy="1448728"/>
          </a:xfrm>
          <a:prstGeom prst="rect">
            <a:avLst/>
          </a:prstGeom>
        </p:spPr>
      </p:pic>
      <p:sp>
        <p:nvSpPr>
          <p:cNvPr id="16" name="Prostokąt 15"/>
          <p:cNvSpPr/>
          <p:nvPr userDrawn="1"/>
        </p:nvSpPr>
        <p:spPr>
          <a:xfrm rot="3179904">
            <a:off x="-162517" y="866692"/>
            <a:ext cx="3513554" cy="665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Schemat blokowy: proces 16"/>
          <p:cNvSpPr/>
          <p:nvPr userDrawn="1"/>
        </p:nvSpPr>
        <p:spPr>
          <a:xfrm>
            <a:off x="1381448" y="2348881"/>
            <a:ext cx="2088232" cy="45358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Schemat blokowy: proces 17"/>
          <p:cNvSpPr/>
          <p:nvPr userDrawn="1"/>
        </p:nvSpPr>
        <p:spPr>
          <a:xfrm>
            <a:off x="611560" y="1657773"/>
            <a:ext cx="914554" cy="72008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Symbol zastępczy tytułu 1"/>
          <p:cNvSpPr>
            <a:spLocks noGrp="1"/>
          </p:cNvSpPr>
          <p:nvPr>
            <p:ph type="title"/>
          </p:nvPr>
        </p:nvSpPr>
        <p:spPr>
          <a:xfrm>
            <a:off x="1971715" y="4014115"/>
            <a:ext cx="6193207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600" b="1"/>
            </a:lvl1pPr>
          </a:lstStyle>
          <a:p>
            <a:r>
              <a:rPr lang="pl-PL" dirty="0"/>
              <a:t>BOOTCAMP JAVA</a:t>
            </a:r>
            <a:br>
              <a:rPr lang="pl-PL" dirty="0"/>
            </a:b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144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5A33986-5B82-4041-BB50-E41200D6BCEE}" type="datetimeFigureOut">
              <a:rPr lang="pl-PL" smtClean="0"/>
              <a:pPr/>
              <a:t>2017-06-24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2A8461C-0445-4FC7-931D-41BF931770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762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75019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5A33986-5B82-4041-BB50-E41200D6BCEE}" type="datetimeFigureOut">
              <a:rPr lang="pl-PL" smtClean="0"/>
              <a:pPr/>
              <a:t>2017-06-24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2A8461C-0445-4FC7-931D-41BF931770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268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5A33986-5B82-4041-BB50-E41200D6BCEE}" type="datetimeFigureOut">
              <a:rPr lang="pl-PL" smtClean="0"/>
              <a:pPr/>
              <a:t>2017-06-24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2A8461C-0445-4FC7-931D-41BF931770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808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5A33986-5B82-4041-BB50-E41200D6BCEE}" type="datetimeFigureOut">
              <a:rPr lang="pl-PL" smtClean="0"/>
              <a:pPr/>
              <a:t>2017-06-24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2A8461C-0445-4FC7-931D-41BF931770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656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5A33986-5B82-4041-BB50-E41200D6BCEE}" type="datetimeFigureOut">
              <a:rPr lang="pl-PL" smtClean="0"/>
              <a:pPr/>
              <a:t>2017-06-24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2A8461C-0445-4FC7-931D-41BF931770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169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5A33986-5B82-4041-BB50-E41200D6BCEE}" type="datetimeFigureOut">
              <a:rPr lang="pl-PL" smtClean="0"/>
              <a:pPr/>
              <a:t>2017-06-24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2A8461C-0445-4FC7-931D-41BF93177045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5" name="Picture 2" descr="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16632"/>
            <a:ext cx="15240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7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5A33986-5B82-4041-BB50-E41200D6BCEE}" type="datetimeFigureOut">
              <a:rPr lang="pl-PL" smtClean="0"/>
              <a:pPr/>
              <a:t>2017-06-24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2A8461C-0445-4FC7-931D-41BF931770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348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5A33986-5B82-4041-BB50-E41200D6BCEE}" type="datetimeFigureOut">
              <a:rPr lang="pl-PL" smtClean="0"/>
              <a:pPr/>
              <a:t>2017-06-24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2A8461C-0445-4FC7-931D-41BF931770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296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92118" y="1315470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5A33986-5B82-4041-BB50-E41200D6BCEE}" type="datetimeFigureOut">
              <a:rPr lang="pl-PL" smtClean="0"/>
              <a:pPr/>
              <a:t>2017-06-24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2A8461C-0445-4FC7-931D-41BF931770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175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hyperlink" Target="http://sigdelta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odolamacz.pl/" TargetMode="Externa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tacja.it/" TargetMode="Externa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sages.com.pl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kodolamacz.pl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chemat blokowy: ręczne wprowadzanie danych 6"/>
          <p:cNvSpPr/>
          <p:nvPr userDrawn="1"/>
        </p:nvSpPr>
        <p:spPr>
          <a:xfrm rot="16200000">
            <a:off x="4681082" y="-3842232"/>
            <a:ext cx="620688" cy="8305153"/>
          </a:xfrm>
          <a:prstGeom prst="flowChartManualInput">
            <a:avLst/>
          </a:prstGeom>
          <a:solidFill>
            <a:srgbClr val="1AB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 userDrawn="1"/>
        </p:nvSpPr>
        <p:spPr>
          <a:xfrm rot="1293802">
            <a:off x="-341153" y="-46151"/>
            <a:ext cx="2215423" cy="3272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 userDrawn="1"/>
        </p:nvSpPr>
        <p:spPr>
          <a:xfrm>
            <a:off x="430130" y="392749"/>
            <a:ext cx="1426757" cy="4122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rostokąt 9"/>
          <p:cNvSpPr/>
          <p:nvPr userDrawn="1"/>
        </p:nvSpPr>
        <p:spPr>
          <a:xfrm>
            <a:off x="-135010" y="6250983"/>
            <a:ext cx="9414020" cy="620689"/>
          </a:xfrm>
          <a:prstGeom prst="rect">
            <a:avLst/>
          </a:prstGeom>
          <a:solidFill>
            <a:srgbClr val="1AB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12" name="Obraz 11">
            <a:hlinkClick r:id="rId12"/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-57709"/>
            <a:ext cx="2448272" cy="746636"/>
          </a:xfrm>
          <a:prstGeom prst="rect">
            <a:avLst/>
          </a:prstGeom>
        </p:spPr>
      </p:pic>
      <p:pic>
        <p:nvPicPr>
          <p:cNvPr id="1026" name="Picture 2" descr="http://stacja.it/img/logo.png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20" y="6451267"/>
            <a:ext cx="94297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tacja.it/img/l-bw.png">
            <a:hlinkClick r:id="rId16"/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710" y="6281251"/>
            <a:ext cx="923515" cy="51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">
            <a:hlinkClick r:id="rId18"/>
          </p:cNvPr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362" y="6484423"/>
            <a:ext cx="1127336" cy="24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Logo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348" y="110319"/>
            <a:ext cx="15240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18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 userDrawn="1"/>
        </p:nvSpPr>
        <p:spPr>
          <a:xfrm rot="3307468" flipV="1">
            <a:off x="-814646" y="4574099"/>
            <a:ext cx="3549077" cy="105993"/>
          </a:xfrm>
          <a:prstGeom prst="rect">
            <a:avLst/>
          </a:prstGeom>
          <a:solidFill>
            <a:srgbClr val="1AB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 userDrawn="1"/>
        </p:nvSpPr>
        <p:spPr>
          <a:xfrm rot="3307468">
            <a:off x="-846349" y="3795715"/>
            <a:ext cx="3582512" cy="1043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Schemat blokowy: ręczne wprowadzanie danych 8"/>
          <p:cNvSpPr/>
          <p:nvPr userDrawn="1"/>
        </p:nvSpPr>
        <p:spPr>
          <a:xfrm rot="16200000">
            <a:off x="3893879" y="-2901241"/>
            <a:ext cx="2348880" cy="8151362"/>
          </a:xfrm>
          <a:prstGeom prst="flowChartManualInput">
            <a:avLst/>
          </a:prstGeom>
          <a:solidFill>
            <a:srgbClr val="1AB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 userDrawn="1"/>
        </p:nvSpPr>
        <p:spPr>
          <a:xfrm rot="3179904">
            <a:off x="-351333" y="707331"/>
            <a:ext cx="2230274" cy="228341"/>
          </a:xfrm>
          <a:prstGeom prst="rect">
            <a:avLst/>
          </a:prstGeom>
          <a:solidFill>
            <a:srgbClr val="1AB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1" name="Obraz 10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50076"/>
            <a:ext cx="3238312" cy="987570"/>
          </a:xfrm>
          <a:prstGeom prst="rect">
            <a:avLst/>
          </a:prstGeom>
        </p:spPr>
      </p:pic>
      <p:sp>
        <p:nvSpPr>
          <p:cNvPr id="12" name="Prostokąt 11"/>
          <p:cNvSpPr/>
          <p:nvPr userDrawn="1"/>
        </p:nvSpPr>
        <p:spPr>
          <a:xfrm rot="3179904">
            <a:off x="-162517" y="866692"/>
            <a:ext cx="3513554" cy="6652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chemat blokowy: proces 13"/>
          <p:cNvSpPr/>
          <p:nvPr userDrawn="1"/>
        </p:nvSpPr>
        <p:spPr>
          <a:xfrm>
            <a:off x="611560" y="1657773"/>
            <a:ext cx="914554" cy="72008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Symbol zastępczy tytułu 1"/>
          <p:cNvSpPr txBox="1">
            <a:spLocks/>
          </p:cNvSpPr>
          <p:nvPr userDrawn="1"/>
        </p:nvSpPr>
        <p:spPr>
          <a:xfrm>
            <a:off x="2917180" y="4041067"/>
            <a:ext cx="6193207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t"/>
            <a:r>
              <a:rPr lang="pl-PL" sz="6600" b="1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Jak zbudować własną aplikację randkową z </a:t>
            </a:r>
            <a:r>
              <a:rPr lang="pl-PL" sz="6600" b="1" i="0" kern="120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AngularJS</a:t>
            </a:r>
            <a:endParaRPr lang="pl-PL" sz="6600" b="1" i="0" kern="120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fontAlgn="t"/>
            <a:r>
              <a:rPr lang="pl-PL" sz="6600" b="1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</a:p>
          <a:p>
            <a:pPr fontAlgn="t"/>
            <a:r>
              <a:rPr lang="pl-PL" sz="6600" b="1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 zawstydzić </a:t>
            </a:r>
            <a:r>
              <a:rPr lang="pl-PL" sz="6600" b="1" i="0" kern="120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Tindera</a:t>
            </a:r>
            <a:r>
              <a:rPr lang="pl-PL" sz="6600" b="1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?</a:t>
            </a:r>
            <a:endParaRPr lang="pl-PL" sz="6600" b="0" i="0" kern="120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r>
              <a:rPr lang="pl-PL" dirty="0"/>
              <a:t/>
            </a:r>
            <a:br>
              <a:rPr lang="pl-PL" dirty="0"/>
            </a:br>
            <a:r>
              <a:rPr lang="pl-PL" dirty="0"/>
              <a:t> </a:t>
            </a:r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764704"/>
            <a:ext cx="15240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/>
          <p:cNvSpPr txBox="1"/>
          <p:nvPr userDrawn="1"/>
        </p:nvSpPr>
        <p:spPr>
          <a:xfrm>
            <a:off x="2987824" y="1124744"/>
            <a:ext cx="21602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00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Centrum Zarządzania Innowacjami</a:t>
            </a:r>
            <a:br>
              <a:rPr lang="pl-PL" sz="700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700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i Transferem Technologii</a:t>
            </a:r>
            <a:br>
              <a:rPr lang="pl-PL" sz="700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700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Politechniki Warszawskiej</a:t>
            </a:r>
            <a:endParaRPr lang="pl-PL" sz="7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17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Moja pierwsza gra w Pythonie z użyciem PyGame</a:t>
            </a:r>
            <a:r>
              <a:rPr lang="pl-PL" b="0" dirty="0"/>
              <a:t/>
            </a:r>
            <a:br>
              <a:rPr lang="pl-PL" b="0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1486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16832"/>
            <a:ext cx="7705725" cy="25336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39752" y="5085184"/>
            <a:ext cx="485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Na Macu/Linuksie wyjdziemy za pomocą CTRL + 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878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9792" y="1196752"/>
            <a:ext cx="3960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 smtClean="0"/>
              <a:t>Python jako kalkulator</a:t>
            </a:r>
            <a:endParaRPr lang="pl-PL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41567"/>
            <a:ext cx="77247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5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20" y="1196752"/>
            <a:ext cx="5472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 smtClean="0"/>
              <a:t>Python jako kalkulator - błędy</a:t>
            </a:r>
            <a:endParaRPr lang="pl-PL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2024062"/>
            <a:ext cx="36766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4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1196752"/>
            <a:ext cx="2520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 smtClean="0"/>
              <a:t>Napisy, Stringi</a:t>
            </a:r>
            <a:endParaRPr lang="pl-PL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81527"/>
            <a:ext cx="77438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9792" y="1196752"/>
            <a:ext cx="41764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 smtClean="0"/>
              <a:t>Napisy, Stringi - błędy</a:t>
            </a:r>
            <a:endParaRPr lang="pl-PL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2352675"/>
            <a:ext cx="45434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47863" y="1268760"/>
            <a:ext cx="2448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 smtClean="0"/>
              <a:t>Błędy, wyjątki</a:t>
            </a:r>
            <a:endParaRPr lang="pl-PL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2114550"/>
            <a:ext cx="53435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7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1898" y="1268760"/>
            <a:ext cx="18002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 smtClean="0"/>
              <a:t>Zmienne</a:t>
            </a:r>
            <a:endParaRPr lang="pl-PL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75852"/>
            <a:ext cx="4562475" cy="331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2184673"/>
            <a:ext cx="20288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7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18810" y="1196752"/>
            <a:ext cx="29163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 smtClean="0"/>
              <a:t>Zmienne - błędy</a:t>
            </a:r>
            <a:endParaRPr lang="pl-PL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2114550"/>
            <a:ext cx="42481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5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18810" y="1196752"/>
            <a:ext cx="29163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 smtClean="0"/>
              <a:t>	Listy</a:t>
            </a:r>
            <a:endParaRPr lang="pl-PL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28470"/>
            <a:ext cx="3800475" cy="3990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844824"/>
            <a:ext cx="35814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5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196752"/>
            <a:ext cx="3379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 smtClean="0"/>
              <a:t>	Krotki (tuple)</a:t>
            </a:r>
            <a:endParaRPr lang="pl-PL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844824"/>
            <a:ext cx="53625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1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59682" y="2492896"/>
            <a:ext cx="7886700" cy="908521"/>
          </a:xfrm>
        </p:spPr>
        <p:txBody>
          <a:bodyPr/>
          <a:lstStyle/>
          <a:p>
            <a:pPr algn="ctr"/>
            <a:r>
              <a:rPr lang="pl-PL" dirty="0" smtClean="0"/>
              <a:t>O mnie: Krzysztof Jura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4969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31840" y="1196752"/>
            <a:ext cx="3379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 smtClean="0"/>
              <a:t>	Zbiory</a:t>
            </a:r>
            <a:endParaRPr lang="pl-PL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305" y="1916832"/>
            <a:ext cx="31146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1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43808" y="908720"/>
            <a:ext cx="3379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/>
              <a:t>	</a:t>
            </a:r>
            <a:r>
              <a:rPr lang="pl-PL" sz="3200" dirty="0" smtClean="0"/>
              <a:t>Słowniki</a:t>
            </a:r>
            <a:endParaRPr lang="pl-PL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776" y="1441528"/>
            <a:ext cx="68580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43808" y="908720"/>
            <a:ext cx="3379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 smtClean="0"/>
              <a:t>       Porównania</a:t>
            </a:r>
            <a:endParaRPr lang="pl-PL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1666875" cy="2638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2204864"/>
            <a:ext cx="1905000" cy="1762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2204864"/>
            <a:ext cx="2924175" cy="1104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120" y="3966989"/>
            <a:ext cx="20764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3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2708920"/>
            <a:ext cx="7886700" cy="1844625"/>
          </a:xfrm>
        </p:spPr>
        <p:txBody>
          <a:bodyPr/>
          <a:lstStyle/>
          <a:p>
            <a:pPr algn="ctr"/>
            <a:r>
              <a:rPr lang="pl-PL" dirty="0" smtClean="0"/>
              <a:t>Pora wyjść z interpretera i uruchomić wybrany edytor kodu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713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82318" y="1412776"/>
            <a:ext cx="37779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 smtClean="0"/>
              <a:t>Pierwszy program (1)</a:t>
            </a:r>
            <a:endParaRPr lang="pl-PL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2233612"/>
            <a:ext cx="7077075" cy="2390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5085184"/>
            <a:ext cx="60864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4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82318" y="1412776"/>
            <a:ext cx="37779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 smtClean="0"/>
              <a:t>Pierwszy program (2)</a:t>
            </a:r>
            <a:endParaRPr lang="pl-PL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2309812"/>
            <a:ext cx="64484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3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3768" y="908720"/>
            <a:ext cx="48386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 smtClean="0"/>
              <a:t>Instrukcje warunkowe (1)</a:t>
            </a:r>
            <a:endParaRPr lang="pl-PL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8574161" cy="389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9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3768" y="908720"/>
            <a:ext cx="48386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 smtClean="0"/>
              <a:t>Instrukcje warunkowe (2)</a:t>
            </a:r>
            <a:endParaRPr lang="pl-PL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28800"/>
            <a:ext cx="8543841" cy="373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3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3768" y="908720"/>
            <a:ext cx="48386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 smtClean="0"/>
              <a:t>Instrukcje warunkowe (3)</a:t>
            </a:r>
            <a:endParaRPr lang="pl-PL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28800"/>
            <a:ext cx="83343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9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3768" y="908720"/>
            <a:ext cx="48386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 smtClean="0"/>
              <a:t>           Pętla while (1)</a:t>
            </a:r>
            <a:endParaRPr lang="pl-PL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1628775"/>
            <a:ext cx="62960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59682" y="2492896"/>
            <a:ext cx="7886700" cy="908521"/>
          </a:xfrm>
        </p:spPr>
        <p:txBody>
          <a:bodyPr/>
          <a:lstStyle/>
          <a:p>
            <a:pPr algn="ctr"/>
            <a:r>
              <a:rPr lang="pl-PL" dirty="0" smtClean="0"/>
              <a:t>Czym jest Python?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886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3768" y="908720"/>
            <a:ext cx="48386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 smtClean="0"/>
              <a:t>           Pętla while (2)</a:t>
            </a:r>
            <a:endParaRPr lang="pl-PL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2066925"/>
            <a:ext cx="62388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1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3768" y="908720"/>
            <a:ext cx="48386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 smtClean="0"/>
              <a:t>           Pętla for (1)</a:t>
            </a:r>
            <a:endParaRPr lang="pl-PL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2300287"/>
            <a:ext cx="73247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2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3768" y="908720"/>
            <a:ext cx="48386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 smtClean="0"/>
              <a:t>           Pętla for (2)</a:t>
            </a:r>
            <a:endParaRPr lang="pl-PL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2328862"/>
            <a:ext cx="62674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7824" y="980728"/>
            <a:ext cx="3456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 smtClean="0"/>
              <a:t>           Funkcje (1)</a:t>
            </a:r>
            <a:endParaRPr lang="pl-PL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747837"/>
            <a:ext cx="64960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4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7824" y="980728"/>
            <a:ext cx="3456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 smtClean="0"/>
              <a:t>           Funkcje (2)</a:t>
            </a:r>
            <a:endParaRPr lang="pl-PL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785937"/>
            <a:ext cx="72009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7824" y="980728"/>
            <a:ext cx="3456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 smtClean="0"/>
              <a:t>           Funkcje (3)</a:t>
            </a:r>
            <a:endParaRPr lang="pl-PL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44824"/>
            <a:ext cx="8540824" cy="267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3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7824" y="980728"/>
            <a:ext cx="3456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 smtClean="0"/>
              <a:t>           Klasy</a:t>
            </a:r>
            <a:endParaRPr lang="pl-PL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669" y="1628800"/>
            <a:ext cx="5919680" cy="439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2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3888" y="2132856"/>
            <a:ext cx="7886700" cy="1008112"/>
          </a:xfrm>
        </p:spPr>
        <p:txBody>
          <a:bodyPr/>
          <a:lstStyle/>
          <a:p>
            <a:pPr algn="ctr"/>
            <a:r>
              <a:rPr lang="pl-PL" sz="4800" dirty="0" smtClean="0"/>
              <a:t>Pora zrobić grę </a:t>
            </a:r>
            <a:r>
              <a:rPr lang="pl-PL" sz="4800" dirty="0" smtClean="0">
                <a:sym typeface="Wingdings" panose="05000000000000000000" pitchFamily="2" charset="2"/>
              </a:rPr>
              <a:t></a:t>
            </a:r>
            <a:endParaRPr lang="pl-PL" sz="4800" dirty="0"/>
          </a:p>
        </p:txBody>
      </p:sp>
    </p:spTree>
    <p:extLst>
      <p:ext uri="{BB962C8B-B14F-4D97-AF65-F5344CB8AC3E}">
        <p14:creationId xmlns:p14="http://schemas.microsoft.com/office/powerpoint/2010/main" val="9609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59682" y="1340768"/>
            <a:ext cx="4272358" cy="2088232"/>
          </a:xfrm>
        </p:spPr>
        <p:txBody>
          <a:bodyPr/>
          <a:lstStyle/>
          <a:p>
            <a:pPr algn="ctr"/>
            <a:r>
              <a:rPr lang="pl-PL" dirty="0" smtClean="0"/>
              <a:t>Co będziemy dzisiaj robić?</a:t>
            </a:r>
            <a:endParaRPr lang="pl-P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277756"/>
            <a:ext cx="2778917" cy="424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1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59682" y="2492896"/>
            <a:ext cx="7886700" cy="908521"/>
          </a:xfrm>
        </p:spPr>
        <p:txBody>
          <a:bodyPr/>
          <a:lstStyle/>
          <a:p>
            <a:pPr algn="ctr"/>
            <a:r>
              <a:rPr lang="pl-PL" dirty="0" smtClean="0"/>
              <a:t>No to zaczynajmy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0786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59682" y="1556792"/>
            <a:ext cx="7886700" cy="1844625"/>
          </a:xfrm>
        </p:spPr>
        <p:txBody>
          <a:bodyPr/>
          <a:lstStyle/>
          <a:p>
            <a:pPr algn="ctr"/>
            <a:r>
              <a:rPr lang="pl-PL" dirty="0" smtClean="0"/>
              <a:t>Uruchamiamy wiersz polecenia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517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412776"/>
            <a:ext cx="3275330" cy="31661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152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3179445" cy="4655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283968" y="2060848"/>
            <a:ext cx="40195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7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59682" y="1556792"/>
            <a:ext cx="7886700" cy="1844625"/>
          </a:xfrm>
        </p:spPr>
        <p:txBody>
          <a:bodyPr/>
          <a:lstStyle/>
          <a:p>
            <a:pPr algn="ctr"/>
            <a:r>
              <a:rPr lang="pl-PL" dirty="0" smtClean="0"/>
              <a:t>Uruchamiamy interpreter pythona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6213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kt niestandardowy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rojekt niestandardowy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1129</TotalTime>
  <Words>145</Words>
  <Application>Microsoft Office PowerPoint</Application>
  <PresentationFormat>On-screen Show (4:3)</PresentationFormat>
  <Paragraphs>35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Wingdings</vt:lpstr>
      <vt:lpstr>Projekt niestandardowy</vt:lpstr>
      <vt:lpstr>1_Projekt niestandardowy</vt:lpstr>
      <vt:lpstr>Moja pierwsza gra w Pythonie z użyciem PyGame </vt:lpstr>
      <vt:lpstr>O mnie: Krzysztof Jura</vt:lpstr>
      <vt:lpstr>Czym jest Python?</vt:lpstr>
      <vt:lpstr>Co będziemy dzisiaj robić?</vt:lpstr>
      <vt:lpstr>No to zaczynajmy </vt:lpstr>
      <vt:lpstr>Uruchamiamy wiersz polecenia</vt:lpstr>
      <vt:lpstr>PowerPoint Presentation</vt:lpstr>
      <vt:lpstr>PowerPoint Presentation</vt:lpstr>
      <vt:lpstr>Uruchamiamy interpreter pythona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Pora wyjść z interpretera i uruchomić wybrany edytor kodu 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Pora zrobić grę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Sages</dc:creator>
  <cp:lastModifiedBy>Krzysztof Jura</cp:lastModifiedBy>
  <cp:revision>196</cp:revision>
  <dcterms:created xsi:type="dcterms:W3CDTF">2016-12-07T09:19:09Z</dcterms:created>
  <dcterms:modified xsi:type="dcterms:W3CDTF">2017-06-24T01:28:09Z</dcterms:modified>
</cp:coreProperties>
</file>