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99101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99101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aa84047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aa84047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aa840476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aa840476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a840476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a84047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aa840476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aa840476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a840476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a840476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a840476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a840476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0825" y="2387125"/>
            <a:ext cx="8481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Module 3 Sprint 4 final project.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07350" y="4222275"/>
            <a:ext cx="4468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Soon to be data analyst Dovydas Kiškelis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643050" y="4628175"/>
            <a:ext cx="32460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December 2024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0825" y="1522350"/>
            <a:ext cx="8481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Statistical Inference &amp; A/B Testing</a:t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90825" y="749900"/>
            <a:ext cx="84810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</a:rPr>
              <a:t>The goal is to evaluate the effectiveness of three promotions (Promotion 1, Promotion 2, and Promotion 3) in driving higher sales for a fast-food restaurant and recommend the best-performing promotion.</a:t>
            </a:r>
            <a:br>
              <a:rPr lang="en">
                <a:solidFill>
                  <a:srgbClr val="1F1F1F"/>
                </a:solidFill>
              </a:rPr>
            </a:br>
            <a:br>
              <a:rPr lang="en">
                <a:solidFill>
                  <a:srgbClr val="1F1F1F"/>
                </a:solidFill>
              </a:rPr>
            </a:br>
            <a:r>
              <a:rPr lang="en" sz="1500">
                <a:solidFill>
                  <a:srgbClr val="1F1F1F"/>
                </a:solidFill>
              </a:rPr>
              <a:t>Key metrics included:</a:t>
            </a:r>
            <a:endParaRPr sz="1500">
              <a:solidFill>
                <a:srgbClr val="1F1F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</a:rPr>
              <a:t>Main metric</a:t>
            </a:r>
            <a:r>
              <a:rPr lang="en" sz="1500">
                <a:solidFill>
                  <a:srgbClr val="1F1F1F"/>
                </a:solidFill>
              </a:rPr>
              <a:t>: Average sales.</a:t>
            </a:r>
            <a:endParaRPr sz="1500">
              <a:solidFill>
                <a:srgbClr val="1F1F1F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500"/>
              <a:buChar char="●"/>
            </a:pPr>
            <a:r>
              <a:rPr b="1" lang="en" sz="1500">
                <a:solidFill>
                  <a:srgbClr val="1F1F1F"/>
                </a:solidFill>
              </a:rPr>
              <a:t>Other metrics</a:t>
            </a:r>
            <a:r>
              <a:rPr lang="en" sz="1500">
                <a:solidFill>
                  <a:srgbClr val="1F1F1F"/>
                </a:solidFill>
              </a:rPr>
              <a:t>: Number of restaurants, promotion performance during different weeks, and performance in restaurants of different sizes.</a:t>
            </a:r>
            <a:endParaRPr sz="15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F1F1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1F1F1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90825" y="225150"/>
            <a:ext cx="8481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Objective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90825" y="225150"/>
            <a:ext cx="8481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Table of Contents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90825" y="722675"/>
            <a:ext cx="87291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Promotion Performance Comparison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Analysis and Overview of Weekly Sales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Analysis and Overview of Sales in Different Size Markets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Conclusion and Recommendations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13600" y="62925"/>
            <a:ext cx="8717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00" y="385350"/>
            <a:ext cx="3589249" cy="234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325" y="392205"/>
            <a:ext cx="3589249" cy="233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4125" y="2779500"/>
            <a:ext cx="3564964" cy="23313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8875" y="2793475"/>
            <a:ext cx="2412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Promotion 1 is leading across multiple comparisons and has the best overall (58.1) performance in terms of average sales.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38875" y="3480725"/>
            <a:ext cx="24129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Promotion 2 consistently underperforms compared to the other promotions and should not be selected.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597950" y="2845725"/>
            <a:ext cx="24129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Promotion 3 shows promise and performs competitively with Promotion 1 but doesn't clearly outperform it. It slightly edges out Promotion 1 in large markets based on average sales (77.2 vs. 75.24).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13600" y="62925"/>
            <a:ext cx="8717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and Overview of Weekly Sales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6" name="Google Shape;86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00" y="477825"/>
            <a:ext cx="3733200" cy="2308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100" y="477813"/>
            <a:ext cx="3733200" cy="230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4986" y="2914101"/>
            <a:ext cx="3526314" cy="21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847500" y="1022750"/>
            <a:ext cx="1578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 weekly averages for each promotion show minimal fluctuations, with variations of less than $2,000 in most cases.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847500" y="3284400"/>
            <a:ext cx="15783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Promotion 1 delivers the highest sales with reliable performance, Promotion 3 shows potential but higher variability, and Promotion 2 underperforms consistently.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91" name="Google Shape;91;p17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600" y="2914101"/>
            <a:ext cx="3526326" cy="2175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213600" y="62925"/>
            <a:ext cx="8717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and Overview of Sales in Different Markets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7" name="Google Shape;9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475875"/>
            <a:ext cx="3742050" cy="2312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91475"/>
            <a:ext cx="3742044" cy="23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2050" y="454313"/>
            <a:ext cx="3783401" cy="235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686025" y="2936125"/>
            <a:ext cx="20775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Promotion 1 consistently performs best across small and medium markets, while remaining competitive in large markets, making it the most versatile and reliable choice.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686025" y="3952125"/>
            <a:ext cx="20775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Promotion 3 excels in large markets but underperforms elsewhere, while Promotion 2 consistently lags in all market sizes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48100" y="1241150"/>
            <a:ext cx="8481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Conclusion and Recommendations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4425" y="2027475"/>
            <a:ext cx="87291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After carefully analyzing the three promotions, it’s clear that Promotion 1 consistently achieves the highest (58.1K) average sales across different market sizes and time periods, making it the most effective and reliable option for widespread use. On the other hand, Promotion 2 falls short in performance across all metrics, suggesting it needs to be significantly revised or discontinued. Promotion 3 demonstrates promise, especially in large markets, but would benefit from further adjustments to deliver more consistent results across all segments.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