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5005388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5005388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005388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5005388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005388a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5005388a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005388a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5005388a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005388a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005388a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005388a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005388a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00538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500538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005388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5005388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005388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5005388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005388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5005388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005388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5005388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005388a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5005388a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005388a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005388a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005388a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005388a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Respiratory Disease as a Cause of Death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9313" y="278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Miaohan Lin, Ro Diaz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Visualisations (Chronic Lower Respiratory Disease)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" y="1229875"/>
            <a:ext cx="4634676" cy="28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325" y="1460325"/>
            <a:ext cx="3944275" cy="23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Visualisations (Other Respiratory Diseases)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1229872"/>
            <a:ext cx="6563623" cy="3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Visualisations (All Respiratory Diseases)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75" y="1165375"/>
            <a:ext cx="6594275" cy="37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Results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For AH: 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1.82% of all female deaths, ~ 1.67%  of all male deaths were influenza or pneumonia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 ~ 50.50% of influenza + pneumonia deaths were female, ~ 49.50% were male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6.03% of all female deaths, ~ 5.00% of all male deaths were CLRD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53.04% of CLRDT deaths were female,  ~ 46.96% were male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1.56% of total female deaths,  ~ 1.53% of total male deaths were of ORD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 ~ 48.82% ORD deaths were female,  ~ 51.18% ORD deaths were male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Results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For NY: 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</a:t>
            </a: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4.14% of all female deaths, ~ 12.10% of all male deaths in NY data were influenza or pneumonia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29.61% of influenza + pneumonia deaths were female, ~ 70.39% were male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~ 6.51% of total female deaths,  ~ 5.57% of total male deaths in NY data were CLRD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23">
                <a:latin typeface="Comfortaa"/>
                <a:ea typeface="Comfortaa"/>
                <a:cs typeface="Comfortaa"/>
                <a:sym typeface="Comfortaa"/>
              </a:rPr>
              <a:t> ~ 54.60% of CLRDT deaths were female, ~ 45.40% were male</a:t>
            </a:r>
            <a:endParaRPr sz="55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Conclusions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-AH v NY (Influenza and Pneumonia) (potential 1:3 f:m ratio)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-Chronic Lower Respiratory Disease (f trends higher)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BONUS: Other Respiratory Diseases (Covered on “Results (Other Respiratory Diseases)”)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Introduction (25%)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Data sets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Considerations of your data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Significance + Purpose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we used (packages)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Methods of Analysis (25%)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Preprocessing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What visualizations were attempted but not included in final results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This is your discussion of progress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All work should be visible on Github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Results (25%)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Visualizations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Conclusions drawn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Discussion (25%)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 reflection of your progress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Moving forward, what would you consider doing if you were to continue this project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 and background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fortaa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Research Question:  Which demographic-specific factors contribute to variations in mortality rates from respiratory diseases?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fortaa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Understanding the prevalence and impact of respiratory diseases in specific demographics ,ay help public health officials and policy-makers develop targeted prevention and intervention strategies. By identifying high-risk populations, they can allocate resources more effectively to prevent and manage respiratory diseases.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Data Sets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AH_Monthly_Provisional_Counts_of_Deaths_for_Select_Causes_of_Death_by_Sex__Age__and_Race_and_Hispanic_Origin.csv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(Altered to list all “Female” in “Sex” as “F”, all “Male” in “Sex” as “M”)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New_York_City_Leading_Causes_of_Death.csv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(Altered to list all “Female” in “Sex” as “F”, all “Male” in “Sex” as “M”)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(Altered to remove all rows where “Deaths” has value “.”)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For consideration (take this with a grain of salt):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Only AH data has values for “Other respiratory diseases”, is taken nationally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NY data was taken solely from the state of NY.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Data is taken in AH data over months, data is taken in NY data over years.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What We Used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PyCharm IDE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Numpy as np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(package, installed but unused)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Matplotlib.pyplot as plt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(package, installed and used)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Read files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Make dataframes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Select values from dataframes and files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Pandas as pd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(package, installed and used)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Plots (all)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Methodology (Process and Difficulties)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Selected purpose (see: “Introduction and Background”)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Cutting down on scope (initial attempt was too broad)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Beginning project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NY data difficulty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ORD considerations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50" y="2783571"/>
            <a:ext cx="5487226" cy="20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What did we not use?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datasets we decided to use included a multitude of different diseases as a cause of death.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found that it was difficult to keep track of and run tests on all the diseases, so we decided to focus solely on respiratory diseases.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Looking at multiple factors meant there was a higher chance of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confounding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variables which muddled our results.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weren’t able to run t-tests or a generalized linear model on the data to get a p-value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within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the program.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*ORD (see: conclusions)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Visualisations (All Causes)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50" y="1234388"/>
            <a:ext cx="4310950" cy="26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225" y="1438775"/>
            <a:ext cx="4489898" cy="22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Visualisations (Influenza and Pneumonia)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5" y="1229875"/>
            <a:ext cx="4546425" cy="29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6325"/>
            <a:ext cx="4455250" cy="24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