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E957DFD-BB0A-44DC-BA8B-913C08676CF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lsgr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600">
                <a:latin typeface="Arial"/>
              </a:rPr>
              <a:t>'ls' + 'grep' command line utility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lsgr does: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200">
                <a:latin typeface="Arial"/>
              </a:rPr>
              <a:t>lsgr is functionally equivalent to piping ls to grep.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000">
                <a:latin typeface="Arial"/>
              </a:rPr>
              <a:t>for those unfamiliar with unix: 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'ls' and 'grep' are command line utilities.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>
                <a:latin typeface="Arial"/>
              </a:rPr>
              <a:t>ls returns the contents of the current working directory.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>
                <a:latin typeface="Arial"/>
              </a:rPr>
              <a:t>grep returns members of a data structure that meet a regular expression.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>
                <a:latin typeface="Arial"/>
              </a:rPr>
              <a:t>'piping' allows users to use the output of one command as input for another.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>
                <a:latin typeface="Arial"/>
              </a:rPr>
              <a:t>example: ls | grep [a-b]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1600">
                <a:latin typeface="Arial"/>
              </a:rPr>
              <a:t>ls returns the contents of the current working directory and passes them to grep;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1600">
                <a:latin typeface="Arial"/>
              </a:rPr>
              <a:t>grep checks if any of the items contain a lowercase letter a or b.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1600">
                <a:latin typeface="Arial"/>
              </a:rPr>
              <a:t>if they do, they will be returned.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1600">
                <a:latin typeface="Arial"/>
              </a:rPr>
              <a:t>if they don't, they are ignored.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b="1" lang="en-US" sz="2200">
                <a:latin typeface="Arial"/>
              </a:rPr>
              <a:t>lsgr searches a directory for items that match a regular expression, sorts the results alphabetically, and then returns them.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lsgr does this: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uses the standard regex module provided with python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implements merge sort on it's own, otherwise there's no challenge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lsgr does this: merge sort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Merge sort is a </a:t>
            </a:r>
            <a:r>
              <a:rPr i="1" lang="en-US" sz="2800">
                <a:latin typeface="Arial"/>
              </a:rPr>
              <a:t>divide and conquer</a:t>
            </a:r>
            <a:r>
              <a:rPr lang="en-US" sz="2800">
                <a:latin typeface="Arial"/>
              </a:rPr>
              <a:t> sorting algorithm.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>
                <a:latin typeface="Arial"/>
              </a:rPr>
              <a:t>it first </a:t>
            </a:r>
            <a:r>
              <a:rPr i="1" lang="en-US" sz="2800">
                <a:latin typeface="Arial"/>
              </a:rPr>
              <a:t>divides</a:t>
            </a:r>
            <a:r>
              <a:rPr lang="en-US" sz="2800">
                <a:latin typeface="Arial"/>
              </a:rPr>
              <a:t> the unsorted list into smallest possible sublists.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[9, 4, 5, 6] → [9, 4], [5, 6] → [9], [4], [5], [6]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>
                <a:latin typeface="Arial"/>
              </a:rPr>
              <a:t>then it compares and </a:t>
            </a:r>
            <a:r>
              <a:rPr i="1" lang="en-US" sz="2800">
                <a:latin typeface="Arial"/>
              </a:rPr>
              <a:t>merges</a:t>
            </a:r>
            <a:r>
              <a:rPr lang="en-US" sz="2800">
                <a:latin typeface="Arial"/>
              </a:rPr>
              <a:t> adjacent elements.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91120" y="4312080"/>
            <a:ext cx="5824080" cy="291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top-down mergesort solution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86400" y="1463040"/>
            <a:ext cx="5886000" cy="566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Application>LibreOffice/4.4.7.2$Linux_X86_64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2016-02-24T11:26:31Z</dcterms:created>
  <dc:language>en-US</dc:language>
  <dcterms:modified xsi:type="dcterms:W3CDTF">2016-02-26T18:20:59Z</dcterms:modified>
  <cp:revision>5</cp:revision>
</cp:coreProperties>
</file>