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41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08" y="36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기수" userId="c0404611cea20ee4" providerId="LiveId" clId="{61E5AB3E-71BB-4192-988F-B043733FBEA6}"/>
    <pc:docChg chg="modSld">
      <pc:chgData name="김 기수" userId="c0404611cea20ee4" providerId="LiveId" clId="{61E5AB3E-71BB-4192-988F-B043733FBEA6}" dt="2022-11-15T04:13:37.805" v="1" actId="20577"/>
      <pc:docMkLst>
        <pc:docMk/>
      </pc:docMkLst>
      <pc:sldChg chg="modSp mod">
        <pc:chgData name="김 기수" userId="c0404611cea20ee4" providerId="LiveId" clId="{61E5AB3E-71BB-4192-988F-B043733FBEA6}" dt="2022-11-15T04:13:37.805" v="1" actId="20577"/>
        <pc:sldMkLst>
          <pc:docMk/>
          <pc:sldMk cId="3996526834" sldId="256"/>
        </pc:sldMkLst>
        <pc:spChg chg="mod">
          <ac:chgData name="김 기수" userId="c0404611cea20ee4" providerId="LiveId" clId="{61E5AB3E-71BB-4192-988F-B043733FBEA6}" dt="2022-11-15T04:13:37.805" v="1" actId="20577"/>
          <ac:spMkLst>
            <pc:docMk/>
            <pc:sldMk cId="3996526834" sldId="256"/>
            <ac:spMk id="4" creationId="{6E76FB49-D394-4F41-06D7-FB9DD6C8B4C2}"/>
          </ac:spMkLst>
        </pc:spChg>
      </pc:sldChg>
    </pc:docChg>
  </pc:docChgLst>
  <pc:docChgLst>
    <pc:chgData name="김 기수" userId="c0404611cea20ee4" providerId="LiveId" clId="{7F886355-627E-42DF-8646-9DA4BCABB7F0}"/>
    <pc:docChg chg="undo custSel addSld delSld modSld sldOrd">
      <pc:chgData name="김 기수" userId="c0404611cea20ee4" providerId="LiveId" clId="{7F886355-627E-42DF-8646-9DA4BCABB7F0}" dt="2023-01-03T10:43:56.460" v="7763"/>
      <pc:docMkLst>
        <pc:docMk/>
      </pc:docMkLst>
      <pc:sldChg chg="modSp mod">
        <pc:chgData name="김 기수" userId="c0404611cea20ee4" providerId="LiveId" clId="{7F886355-627E-42DF-8646-9DA4BCABB7F0}" dt="2023-01-03T08:31:41.899" v="81" actId="1076"/>
        <pc:sldMkLst>
          <pc:docMk/>
          <pc:sldMk cId="3996526834" sldId="256"/>
        </pc:sldMkLst>
        <pc:spChg chg="mod">
          <ac:chgData name="김 기수" userId="c0404611cea20ee4" providerId="LiveId" clId="{7F886355-627E-42DF-8646-9DA4BCABB7F0}" dt="2023-01-03T08:31:41.899" v="81" actId="1076"/>
          <ac:spMkLst>
            <pc:docMk/>
            <pc:sldMk cId="3996526834" sldId="256"/>
            <ac:spMk id="4" creationId="{6E76FB49-D394-4F41-06D7-FB9DD6C8B4C2}"/>
          </ac:spMkLst>
        </pc:spChg>
      </pc:sldChg>
      <pc:sldChg chg="addSp delSp modSp mod">
        <pc:chgData name="김 기수" userId="c0404611cea20ee4" providerId="LiveId" clId="{7F886355-627E-42DF-8646-9DA4BCABB7F0}" dt="2023-01-03T08:45:36.594" v="1150" actId="1076"/>
        <pc:sldMkLst>
          <pc:docMk/>
          <pc:sldMk cId="1285783562" sldId="257"/>
        </pc:sldMkLst>
        <pc:spChg chg="add mod">
          <ac:chgData name="김 기수" userId="c0404611cea20ee4" providerId="LiveId" clId="{7F886355-627E-42DF-8646-9DA4BCABB7F0}" dt="2023-01-03T08:45:15.784" v="1089"/>
          <ac:spMkLst>
            <pc:docMk/>
            <pc:sldMk cId="1285783562" sldId="257"/>
            <ac:spMk id="2" creationId="{AD1E1DA2-DAC3-C740-D60C-1C1DF64114F1}"/>
          </ac:spMkLst>
        </pc:spChg>
        <pc:spChg chg="add mod">
          <ac:chgData name="김 기수" userId="c0404611cea20ee4" providerId="LiveId" clId="{7F886355-627E-42DF-8646-9DA4BCABB7F0}" dt="2023-01-03T08:45:36.594" v="1150" actId="1076"/>
          <ac:spMkLst>
            <pc:docMk/>
            <pc:sldMk cId="1285783562" sldId="257"/>
            <ac:spMk id="5" creationId="{2C0095D1-9438-A1B9-9E44-F432A793D2DD}"/>
          </ac:spMkLst>
        </pc:spChg>
        <pc:spChg chg="del mod">
          <ac:chgData name="김 기수" userId="c0404611cea20ee4" providerId="LiveId" clId="{7F886355-627E-42DF-8646-9DA4BCABB7F0}" dt="2023-01-03T08:36:12.542" v="110"/>
          <ac:spMkLst>
            <pc:docMk/>
            <pc:sldMk cId="1285783562" sldId="257"/>
            <ac:spMk id="7" creationId="{93236171-438E-9D48-BF44-173FEBC7EE4C}"/>
          </ac:spMkLst>
        </pc:spChg>
        <pc:spChg chg="del">
          <ac:chgData name="김 기수" userId="c0404611cea20ee4" providerId="LiveId" clId="{7F886355-627E-42DF-8646-9DA4BCABB7F0}" dt="2023-01-03T08:34:03.866" v="90" actId="478"/>
          <ac:spMkLst>
            <pc:docMk/>
            <pc:sldMk cId="1285783562" sldId="257"/>
            <ac:spMk id="8" creationId="{186DC27F-821E-EC79-604A-AC61107C6C35}"/>
          </ac:spMkLst>
        </pc:spChg>
        <pc:spChg chg="del">
          <ac:chgData name="김 기수" userId="c0404611cea20ee4" providerId="LiveId" clId="{7F886355-627E-42DF-8646-9DA4BCABB7F0}" dt="2023-01-03T08:34:02.951" v="89" actId="478"/>
          <ac:spMkLst>
            <pc:docMk/>
            <pc:sldMk cId="1285783562" sldId="257"/>
            <ac:spMk id="9" creationId="{E0552093-E961-CB2C-5A79-14E2EBC3B95D}"/>
          </ac:spMkLst>
        </pc:spChg>
        <pc:spChg chg="del">
          <ac:chgData name="김 기수" userId="c0404611cea20ee4" providerId="LiveId" clId="{7F886355-627E-42DF-8646-9DA4BCABB7F0}" dt="2023-01-03T08:34:05.284" v="91" actId="478"/>
          <ac:spMkLst>
            <pc:docMk/>
            <pc:sldMk cId="1285783562" sldId="257"/>
            <ac:spMk id="10" creationId="{E7254515-9E4F-A41A-C7BF-4844205339E7}"/>
          </ac:spMkLst>
        </pc:spChg>
        <pc:picChg chg="del">
          <ac:chgData name="김 기수" userId="c0404611cea20ee4" providerId="LiveId" clId="{7F886355-627E-42DF-8646-9DA4BCABB7F0}" dt="2023-01-03T08:34:01.475" v="88" actId="478"/>
          <ac:picMkLst>
            <pc:docMk/>
            <pc:sldMk cId="1285783562" sldId="257"/>
            <ac:picMk id="3" creationId="{840B2052-0BDE-FEF8-B817-A67248EA11BC}"/>
          </ac:picMkLst>
        </pc:picChg>
        <pc:picChg chg="del">
          <ac:chgData name="김 기수" userId="c0404611cea20ee4" providerId="LiveId" clId="{7F886355-627E-42DF-8646-9DA4BCABB7F0}" dt="2023-01-03T08:34:01.173" v="87" actId="478"/>
          <ac:picMkLst>
            <pc:docMk/>
            <pc:sldMk cId="1285783562" sldId="257"/>
            <ac:picMk id="6" creationId="{EF131085-5051-BA02-CDE0-DD815AD9E7A3}"/>
          </ac:picMkLst>
        </pc:picChg>
      </pc:sldChg>
      <pc:sldChg chg="addSp modSp add mod ord">
        <pc:chgData name="김 기수" userId="c0404611cea20ee4" providerId="LiveId" clId="{7F886355-627E-42DF-8646-9DA4BCABB7F0}" dt="2023-01-03T10:43:56.460" v="7763"/>
        <pc:sldMkLst>
          <pc:docMk/>
          <pc:sldMk cId="1986736712" sldId="258"/>
        </pc:sldMkLst>
        <pc:spChg chg="add mod">
          <ac:chgData name="김 기수" userId="c0404611cea20ee4" providerId="LiveId" clId="{7F886355-627E-42DF-8646-9DA4BCABB7F0}" dt="2023-01-03T10:43:56.460" v="7763"/>
          <ac:spMkLst>
            <pc:docMk/>
            <pc:sldMk cId="1986736712" sldId="258"/>
            <ac:spMk id="2" creationId="{BECAB102-6D41-87B8-9451-446D28A64B3F}"/>
          </ac:spMkLst>
        </pc:spChg>
        <pc:spChg chg="mod">
          <ac:chgData name="김 기수" userId="c0404611cea20ee4" providerId="LiveId" clId="{7F886355-627E-42DF-8646-9DA4BCABB7F0}" dt="2023-01-03T08:34:09.139" v="105"/>
          <ac:spMkLst>
            <pc:docMk/>
            <pc:sldMk cId="1986736712" sldId="258"/>
            <ac:spMk id="7" creationId="{93236171-438E-9D48-BF44-173FEBC7EE4C}"/>
          </ac:spMkLst>
        </pc:spChg>
      </pc:sldChg>
      <pc:sldChg chg="del">
        <pc:chgData name="김 기수" userId="c0404611cea20ee4" providerId="LiveId" clId="{7F886355-627E-42DF-8646-9DA4BCABB7F0}" dt="2023-01-03T08:33:20.344" v="82" actId="47"/>
        <pc:sldMkLst>
          <pc:docMk/>
          <pc:sldMk cId="2836480816" sldId="258"/>
        </pc:sldMkLst>
      </pc:sldChg>
      <pc:sldChg chg="add del">
        <pc:chgData name="김 기수" userId="c0404611cea20ee4" providerId="LiveId" clId="{7F886355-627E-42DF-8646-9DA4BCABB7F0}" dt="2023-01-03T08:45:40.648" v="1152" actId="47"/>
        <pc:sldMkLst>
          <pc:docMk/>
          <pc:sldMk cId="1611825559" sldId="259"/>
        </pc:sldMkLst>
      </pc:sldChg>
      <pc:sldChg chg="del">
        <pc:chgData name="김 기수" userId="c0404611cea20ee4" providerId="LiveId" clId="{7F886355-627E-42DF-8646-9DA4BCABB7F0}" dt="2023-01-03T08:33:20.505" v="83" actId="47"/>
        <pc:sldMkLst>
          <pc:docMk/>
          <pc:sldMk cId="3989641533" sldId="259"/>
        </pc:sldMkLst>
      </pc:sldChg>
      <pc:sldChg chg="del">
        <pc:chgData name="김 기수" userId="c0404611cea20ee4" providerId="LiveId" clId="{7F886355-627E-42DF-8646-9DA4BCABB7F0}" dt="2023-01-03T08:33:20.821" v="84" actId="47"/>
        <pc:sldMkLst>
          <pc:docMk/>
          <pc:sldMk cId="4049456325" sldId="260"/>
        </pc:sldMkLst>
      </pc:sldChg>
      <pc:sldChg chg="addSp modSp add mod">
        <pc:chgData name="김 기수" userId="c0404611cea20ee4" providerId="LiveId" clId="{7F886355-627E-42DF-8646-9DA4BCABB7F0}" dt="2023-01-03T08:51:20.471" v="2051"/>
        <pc:sldMkLst>
          <pc:docMk/>
          <pc:sldMk cId="4165154374" sldId="260"/>
        </pc:sldMkLst>
        <pc:spChg chg="mod">
          <ac:chgData name="김 기수" userId="c0404611cea20ee4" providerId="LiveId" clId="{7F886355-627E-42DF-8646-9DA4BCABB7F0}" dt="2023-01-03T08:51:20.471" v="2051"/>
          <ac:spMkLst>
            <pc:docMk/>
            <pc:sldMk cId="4165154374" sldId="260"/>
            <ac:spMk id="2" creationId="{AD1E1DA2-DAC3-C740-D60C-1C1DF64114F1}"/>
          </ac:spMkLst>
        </pc:spChg>
        <pc:spChg chg="mod">
          <ac:chgData name="김 기수" userId="c0404611cea20ee4" providerId="LiveId" clId="{7F886355-627E-42DF-8646-9DA4BCABB7F0}" dt="2023-01-03T08:45:44.546" v="1163"/>
          <ac:spMkLst>
            <pc:docMk/>
            <pc:sldMk cId="4165154374" sldId="260"/>
            <ac:spMk id="5" creationId="{2C0095D1-9438-A1B9-9E44-F432A793D2DD}"/>
          </ac:spMkLst>
        </pc:spChg>
        <pc:picChg chg="add mod">
          <ac:chgData name="김 기수" userId="c0404611cea20ee4" providerId="LiveId" clId="{7F886355-627E-42DF-8646-9DA4BCABB7F0}" dt="2023-01-03T08:50:56.277" v="1931" actId="1076"/>
          <ac:picMkLst>
            <pc:docMk/>
            <pc:sldMk cId="4165154374" sldId="260"/>
            <ac:picMk id="6" creationId="{E3E6C296-52F9-4268-B1F7-E4856400CF34}"/>
          </ac:picMkLst>
        </pc:picChg>
      </pc:sldChg>
      <pc:sldChg chg="addSp delSp modSp add mod">
        <pc:chgData name="김 기수" userId="c0404611cea20ee4" providerId="LiveId" clId="{7F886355-627E-42DF-8646-9DA4BCABB7F0}" dt="2023-01-03T10:39:10.867" v="7240" actId="20577"/>
        <pc:sldMkLst>
          <pc:docMk/>
          <pc:sldMk cId="97032850" sldId="261"/>
        </pc:sldMkLst>
        <pc:spChg chg="mod">
          <ac:chgData name="김 기수" userId="c0404611cea20ee4" providerId="LiveId" clId="{7F886355-627E-42DF-8646-9DA4BCABB7F0}" dt="2023-01-03T10:39:10.867" v="7240" actId="20577"/>
          <ac:spMkLst>
            <pc:docMk/>
            <pc:sldMk cId="97032850" sldId="261"/>
            <ac:spMk id="2" creationId="{AD1E1DA2-DAC3-C740-D60C-1C1DF64114F1}"/>
          </ac:spMkLst>
        </pc:spChg>
        <pc:spChg chg="mod">
          <ac:chgData name="김 기수" userId="c0404611cea20ee4" providerId="LiveId" clId="{7F886355-627E-42DF-8646-9DA4BCABB7F0}" dt="2023-01-03T10:17:57.596" v="2129"/>
          <ac:spMkLst>
            <pc:docMk/>
            <pc:sldMk cId="97032850" sldId="261"/>
            <ac:spMk id="5" creationId="{2C0095D1-9438-A1B9-9E44-F432A793D2DD}"/>
          </ac:spMkLst>
        </pc:spChg>
        <pc:picChg chg="add del mod">
          <ac:chgData name="김 기수" userId="c0404611cea20ee4" providerId="LiveId" clId="{7F886355-627E-42DF-8646-9DA4BCABB7F0}" dt="2023-01-03T10:26:19.419" v="3630" actId="478"/>
          <ac:picMkLst>
            <pc:docMk/>
            <pc:sldMk cId="97032850" sldId="261"/>
            <ac:picMk id="6" creationId="{DB5FE69A-709D-A8D3-0B3C-D3DEBB20841C}"/>
          </ac:picMkLst>
        </pc:picChg>
        <pc:picChg chg="del">
          <ac:chgData name="김 기수" userId="c0404611cea20ee4" providerId="LiveId" clId="{7F886355-627E-42DF-8646-9DA4BCABB7F0}" dt="2023-01-03T08:51:49.258" v="2053" actId="478"/>
          <ac:picMkLst>
            <pc:docMk/>
            <pc:sldMk cId="97032850" sldId="261"/>
            <ac:picMk id="6" creationId="{E3E6C296-52F9-4268-B1F7-E4856400CF34}"/>
          </ac:picMkLst>
        </pc:picChg>
        <pc:picChg chg="add mod">
          <ac:chgData name="김 기수" userId="c0404611cea20ee4" providerId="LiveId" clId="{7F886355-627E-42DF-8646-9DA4BCABB7F0}" dt="2023-01-03T10:26:20.916" v="3632" actId="1076"/>
          <ac:picMkLst>
            <pc:docMk/>
            <pc:sldMk cId="97032850" sldId="261"/>
            <ac:picMk id="7" creationId="{5752BAEF-D774-E78F-DC62-95B9E50F3397}"/>
          </ac:picMkLst>
        </pc:picChg>
      </pc:sldChg>
      <pc:sldChg chg="del">
        <pc:chgData name="김 기수" userId="c0404611cea20ee4" providerId="LiveId" clId="{7F886355-627E-42DF-8646-9DA4BCABB7F0}" dt="2023-01-03T08:33:21.375" v="85" actId="47"/>
        <pc:sldMkLst>
          <pc:docMk/>
          <pc:sldMk cId="1331801199" sldId="261"/>
        </pc:sldMkLst>
      </pc:sldChg>
      <pc:sldChg chg="modSp add mod">
        <pc:chgData name="김 기수" userId="c0404611cea20ee4" providerId="LiveId" clId="{7F886355-627E-42DF-8646-9DA4BCABB7F0}" dt="2023-01-03T10:26:36.811" v="3643" actId="2710"/>
        <pc:sldMkLst>
          <pc:docMk/>
          <pc:sldMk cId="1599007286" sldId="262"/>
        </pc:sldMkLst>
        <pc:spChg chg="mod">
          <ac:chgData name="김 기수" userId="c0404611cea20ee4" providerId="LiveId" clId="{7F886355-627E-42DF-8646-9DA4BCABB7F0}" dt="2023-01-03T10:26:36.811" v="3643" actId="2710"/>
          <ac:spMkLst>
            <pc:docMk/>
            <pc:sldMk cId="1599007286" sldId="262"/>
            <ac:spMk id="2" creationId="{AD1E1DA2-DAC3-C740-D60C-1C1DF64114F1}"/>
          </ac:spMkLst>
        </pc:spChg>
        <pc:picChg chg="mod">
          <ac:chgData name="김 기수" userId="c0404611cea20ee4" providerId="LiveId" clId="{7F886355-627E-42DF-8646-9DA4BCABB7F0}" dt="2023-01-03T10:26:29.826" v="3638" actId="1076"/>
          <ac:picMkLst>
            <pc:docMk/>
            <pc:sldMk cId="1599007286" sldId="262"/>
            <ac:picMk id="6" creationId="{DB5FE69A-709D-A8D3-0B3C-D3DEBB20841C}"/>
          </ac:picMkLst>
        </pc:picChg>
      </pc:sldChg>
      <pc:sldChg chg="del">
        <pc:chgData name="김 기수" userId="c0404611cea20ee4" providerId="LiveId" clId="{7F886355-627E-42DF-8646-9DA4BCABB7F0}" dt="2023-01-03T08:33:21.991" v="86" actId="47"/>
        <pc:sldMkLst>
          <pc:docMk/>
          <pc:sldMk cId="2725768228" sldId="262"/>
        </pc:sldMkLst>
      </pc:sldChg>
      <pc:sldChg chg="delSp modSp add mod">
        <pc:chgData name="김 기수" userId="c0404611cea20ee4" providerId="LiveId" clId="{7F886355-627E-42DF-8646-9DA4BCABB7F0}" dt="2023-01-03T10:31:32.701" v="5027"/>
        <pc:sldMkLst>
          <pc:docMk/>
          <pc:sldMk cId="817189081" sldId="263"/>
        </pc:sldMkLst>
        <pc:spChg chg="mod">
          <ac:chgData name="김 기수" userId="c0404611cea20ee4" providerId="LiveId" clId="{7F886355-627E-42DF-8646-9DA4BCABB7F0}" dt="2023-01-03T10:31:32.701" v="5027"/>
          <ac:spMkLst>
            <pc:docMk/>
            <pc:sldMk cId="817189081" sldId="263"/>
            <ac:spMk id="2" creationId="{AD1E1DA2-DAC3-C740-D60C-1C1DF64114F1}"/>
          </ac:spMkLst>
        </pc:spChg>
        <pc:spChg chg="mod">
          <ac:chgData name="김 기수" userId="c0404611cea20ee4" providerId="LiveId" clId="{7F886355-627E-42DF-8646-9DA4BCABB7F0}" dt="2023-01-03T10:26:56.064" v="3671"/>
          <ac:spMkLst>
            <pc:docMk/>
            <pc:sldMk cId="817189081" sldId="263"/>
            <ac:spMk id="5" creationId="{2C0095D1-9438-A1B9-9E44-F432A793D2DD}"/>
          </ac:spMkLst>
        </pc:spChg>
        <pc:picChg chg="del">
          <ac:chgData name="김 기수" userId="c0404611cea20ee4" providerId="LiveId" clId="{7F886355-627E-42DF-8646-9DA4BCABB7F0}" dt="2023-01-03T10:26:50.674" v="3646" actId="478"/>
          <ac:picMkLst>
            <pc:docMk/>
            <pc:sldMk cId="817189081" sldId="263"/>
            <ac:picMk id="6" creationId="{DB5FE69A-709D-A8D3-0B3C-D3DEBB20841C}"/>
          </ac:picMkLst>
        </pc:picChg>
      </pc:sldChg>
      <pc:sldChg chg="addSp modSp add mod">
        <pc:chgData name="김 기수" userId="c0404611cea20ee4" providerId="LiveId" clId="{7F886355-627E-42DF-8646-9DA4BCABB7F0}" dt="2023-01-03T10:34:48.826" v="5891" actId="1076"/>
        <pc:sldMkLst>
          <pc:docMk/>
          <pc:sldMk cId="3531246783" sldId="264"/>
        </pc:sldMkLst>
        <pc:spChg chg="mod">
          <ac:chgData name="김 기수" userId="c0404611cea20ee4" providerId="LiveId" clId="{7F886355-627E-42DF-8646-9DA4BCABB7F0}" dt="2023-01-03T10:34:46.068" v="5890"/>
          <ac:spMkLst>
            <pc:docMk/>
            <pc:sldMk cId="3531246783" sldId="264"/>
            <ac:spMk id="2" creationId="{AD1E1DA2-DAC3-C740-D60C-1C1DF64114F1}"/>
          </ac:spMkLst>
        </pc:spChg>
        <pc:spChg chg="mod">
          <ac:chgData name="김 기수" userId="c0404611cea20ee4" providerId="LiveId" clId="{7F886355-627E-42DF-8646-9DA4BCABB7F0}" dt="2023-01-03T10:30:03.452" v="4660"/>
          <ac:spMkLst>
            <pc:docMk/>
            <pc:sldMk cId="3531246783" sldId="264"/>
            <ac:spMk id="5" creationId="{2C0095D1-9438-A1B9-9E44-F432A793D2DD}"/>
          </ac:spMkLst>
        </pc:spChg>
        <pc:picChg chg="add mod">
          <ac:chgData name="김 기수" userId="c0404611cea20ee4" providerId="LiveId" clId="{7F886355-627E-42DF-8646-9DA4BCABB7F0}" dt="2023-01-03T10:34:48.826" v="5891" actId="1076"/>
          <ac:picMkLst>
            <pc:docMk/>
            <pc:sldMk cId="3531246783" sldId="264"/>
            <ac:picMk id="6" creationId="{2AD03AD1-362E-7DB6-B559-4823C972C1F2}"/>
          </ac:picMkLst>
        </pc:picChg>
      </pc:sldChg>
      <pc:sldChg chg="modSp add mod">
        <pc:chgData name="김 기수" userId="c0404611cea20ee4" providerId="LiveId" clId="{7F886355-627E-42DF-8646-9DA4BCABB7F0}" dt="2023-01-03T10:43:00.117" v="7482"/>
        <pc:sldMkLst>
          <pc:docMk/>
          <pc:sldMk cId="1289163750" sldId="265"/>
        </pc:sldMkLst>
        <pc:spChg chg="mod">
          <ac:chgData name="김 기수" userId="c0404611cea20ee4" providerId="LiveId" clId="{7F886355-627E-42DF-8646-9DA4BCABB7F0}" dt="2023-01-03T10:43:00.117" v="7482"/>
          <ac:spMkLst>
            <pc:docMk/>
            <pc:sldMk cId="1289163750" sldId="265"/>
            <ac:spMk id="2" creationId="{AD1E1DA2-DAC3-C740-D60C-1C1DF64114F1}"/>
          </ac:spMkLst>
        </pc:spChg>
      </pc:sldChg>
    </pc:docChg>
  </pc:docChgLst>
  <pc:docChgLst>
    <pc:chgData name="김 기수" userId="c0404611cea20ee4" providerId="LiveId" clId="{B4D8F5D8-34C2-4743-A681-EAB63967F07F}"/>
    <pc:docChg chg="undo custSel addSld delSld modSld">
      <pc:chgData name="김 기수" userId="c0404611cea20ee4" providerId="LiveId" clId="{B4D8F5D8-34C2-4743-A681-EAB63967F07F}" dt="2023-01-10T09:32:12.736" v="10988" actId="20577"/>
      <pc:docMkLst>
        <pc:docMk/>
      </pc:docMkLst>
      <pc:sldChg chg="modSp mod">
        <pc:chgData name="김 기수" userId="c0404611cea20ee4" providerId="LiveId" clId="{B4D8F5D8-34C2-4743-A681-EAB63967F07F}" dt="2023-01-10T06:44:35.304" v="96" actId="20577"/>
        <pc:sldMkLst>
          <pc:docMk/>
          <pc:sldMk cId="3996526834" sldId="256"/>
        </pc:sldMkLst>
        <pc:spChg chg="mod">
          <ac:chgData name="김 기수" userId="c0404611cea20ee4" providerId="LiveId" clId="{B4D8F5D8-34C2-4743-A681-EAB63967F07F}" dt="2023-01-10T06:44:23.733" v="59"/>
          <ac:spMkLst>
            <pc:docMk/>
            <pc:sldMk cId="3996526834" sldId="256"/>
            <ac:spMk id="4" creationId="{6E76FB49-D394-4F41-06D7-FB9DD6C8B4C2}"/>
          </ac:spMkLst>
        </pc:spChg>
        <pc:spChg chg="mod">
          <ac:chgData name="김 기수" userId="c0404611cea20ee4" providerId="LiveId" clId="{B4D8F5D8-34C2-4743-A681-EAB63967F07F}" dt="2023-01-10T06:44:35.304" v="96" actId="20577"/>
          <ac:spMkLst>
            <pc:docMk/>
            <pc:sldMk cId="3996526834" sldId="256"/>
            <ac:spMk id="7" creationId="{56A0C7E6-104D-9338-D8BC-93B66CE8E0D8}"/>
          </ac:spMkLst>
        </pc:spChg>
      </pc:sldChg>
      <pc:sldChg chg="modSp mod">
        <pc:chgData name="김 기수" userId="c0404611cea20ee4" providerId="LiveId" clId="{B4D8F5D8-34C2-4743-A681-EAB63967F07F}" dt="2023-01-10T07:08:43.756" v="3283"/>
        <pc:sldMkLst>
          <pc:docMk/>
          <pc:sldMk cId="1285783562" sldId="257"/>
        </pc:sldMkLst>
        <pc:spChg chg="mod">
          <ac:chgData name="김 기수" userId="c0404611cea20ee4" providerId="LiveId" clId="{B4D8F5D8-34C2-4743-A681-EAB63967F07F}" dt="2023-01-10T07:08:43.756" v="3283"/>
          <ac:spMkLst>
            <pc:docMk/>
            <pc:sldMk cId="1285783562" sldId="257"/>
            <ac:spMk id="2" creationId="{AD1E1DA2-DAC3-C740-D60C-1C1DF64114F1}"/>
          </ac:spMkLst>
        </pc:spChg>
        <pc:spChg chg="mod">
          <ac:chgData name="김 기수" userId="c0404611cea20ee4" providerId="LiveId" clId="{B4D8F5D8-34C2-4743-A681-EAB63967F07F}" dt="2023-01-10T06:50:16.673" v="579"/>
          <ac:spMkLst>
            <pc:docMk/>
            <pc:sldMk cId="1285783562" sldId="257"/>
            <ac:spMk id="5" creationId="{2C0095D1-9438-A1B9-9E44-F432A793D2DD}"/>
          </ac:spMkLst>
        </pc:spChg>
      </pc:sldChg>
      <pc:sldChg chg="modSp mod">
        <pc:chgData name="김 기수" userId="c0404611cea20ee4" providerId="LiveId" clId="{B4D8F5D8-34C2-4743-A681-EAB63967F07F}" dt="2023-01-10T07:36:10.007" v="8158" actId="20577"/>
        <pc:sldMkLst>
          <pc:docMk/>
          <pc:sldMk cId="1986736712" sldId="258"/>
        </pc:sldMkLst>
        <pc:spChg chg="mod">
          <ac:chgData name="김 기수" userId="c0404611cea20ee4" providerId="LiveId" clId="{B4D8F5D8-34C2-4743-A681-EAB63967F07F}" dt="2023-01-10T07:36:10.007" v="8158" actId="20577"/>
          <ac:spMkLst>
            <pc:docMk/>
            <pc:sldMk cId="1986736712" sldId="258"/>
            <ac:spMk id="2" creationId="{BECAB102-6D41-87B8-9451-446D28A64B3F}"/>
          </ac:spMkLst>
        </pc:spChg>
      </pc:sldChg>
      <pc:sldChg chg="del">
        <pc:chgData name="김 기수" userId="c0404611cea20ee4" providerId="LiveId" clId="{B4D8F5D8-34C2-4743-A681-EAB63967F07F}" dt="2023-01-10T07:30:10.054" v="7701" actId="47"/>
        <pc:sldMkLst>
          <pc:docMk/>
          <pc:sldMk cId="4165154374" sldId="260"/>
        </pc:sldMkLst>
      </pc:sldChg>
      <pc:sldChg chg="del">
        <pc:chgData name="김 기수" userId="c0404611cea20ee4" providerId="LiveId" clId="{B4D8F5D8-34C2-4743-A681-EAB63967F07F}" dt="2023-01-10T07:02:04.330" v="1920" actId="47"/>
        <pc:sldMkLst>
          <pc:docMk/>
          <pc:sldMk cId="97032850" sldId="261"/>
        </pc:sldMkLst>
      </pc:sldChg>
      <pc:sldChg chg="modSp add mod">
        <pc:chgData name="김 기수" userId="c0404611cea20ee4" providerId="LiveId" clId="{B4D8F5D8-34C2-4743-A681-EAB63967F07F}" dt="2023-01-10T07:09:06.907" v="3299" actId="2711"/>
        <pc:sldMkLst>
          <pc:docMk/>
          <pc:sldMk cId="2734616940" sldId="261"/>
        </pc:sldMkLst>
        <pc:spChg chg="mod">
          <ac:chgData name="김 기수" userId="c0404611cea20ee4" providerId="LiveId" clId="{B4D8F5D8-34C2-4743-A681-EAB63967F07F}" dt="2023-01-10T07:09:06.907" v="3299" actId="2711"/>
          <ac:spMkLst>
            <pc:docMk/>
            <pc:sldMk cId="2734616940" sldId="261"/>
            <ac:spMk id="2" creationId="{AD1E1DA2-DAC3-C740-D60C-1C1DF64114F1}"/>
          </ac:spMkLst>
        </pc:spChg>
      </pc:sldChg>
      <pc:sldChg chg="addSp modSp add mod">
        <pc:chgData name="김 기수" userId="c0404611cea20ee4" providerId="LiveId" clId="{B4D8F5D8-34C2-4743-A681-EAB63967F07F}" dt="2023-01-10T07:11:26.077" v="3635"/>
        <pc:sldMkLst>
          <pc:docMk/>
          <pc:sldMk cId="1100176149" sldId="262"/>
        </pc:sldMkLst>
        <pc:spChg chg="mod">
          <ac:chgData name="김 기수" userId="c0404611cea20ee4" providerId="LiveId" clId="{B4D8F5D8-34C2-4743-A681-EAB63967F07F}" dt="2023-01-10T07:10:11.296" v="3329" actId="20577"/>
          <ac:spMkLst>
            <pc:docMk/>
            <pc:sldMk cId="1100176149" sldId="262"/>
            <ac:spMk id="2" creationId="{AD1E1DA2-DAC3-C740-D60C-1C1DF64114F1}"/>
          </ac:spMkLst>
        </pc:spChg>
        <pc:spChg chg="add mod">
          <ac:chgData name="김 기수" userId="c0404611cea20ee4" providerId="LiveId" clId="{B4D8F5D8-34C2-4743-A681-EAB63967F07F}" dt="2023-01-10T07:07:01.758" v="3165" actId="1582"/>
          <ac:spMkLst>
            <pc:docMk/>
            <pc:sldMk cId="1100176149" sldId="262"/>
            <ac:spMk id="3" creationId="{2A2CCE33-35A9-E347-1D97-7BECAF20126A}"/>
          </ac:spMkLst>
        </pc:spChg>
        <pc:spChg chg="add mod">
          <ac:chgData name="김 기수" userId="c0404611cea20ee4" providerId="LiveId" clId="{B4D8F5D8-34C2-4743-A681-EAB63967F07F}" dt="2023-01-10T07:07:29.072" v="3175" actId="208"/>
          <ac:spMkLst>
            <pc:docMk/>
            <pc:sldMk cId="1100176149" sldId="262"/>
            <ac:spMk id="6" creationId="{865935A8-C930-15C1-A54C-BF6A4A413FE5}"/>
          </ac:spMkLst>
        </pc:spChg>
        <pc:spChg chg="add mod">
          <ac:chgData name="김 기수" userId="c0404611cea20ee4" providerId="LiveId" clId="{B4D8F5D8-34C2-4743-A681-EAB63967F07F}" dt="2023-01-10T07:07:51.085" v="3239" actId="208"/>
          <ac:spMkLst>
            <pc:docMk/>
            <pc:sldMk cId="1100176149" sldId="262"/>
            <ac:spMk id="7" creationId="{44888E94-766E-16DB-03AC-0974DAB76386}"/>
          </ac:spMkLst>
        </pc:spChg>
        <pc:spChg chg="add mod">
          <ac:chgData name="김 기수" userId="c0404611cea20ee4" providerId="LiveId" clId="{B4D8F5D8-34C2-4743-A681-EAB63967F07F}" dt="2023-01-10T07:09:27.380" v="3311" actId="207"/>
          <ac:spMkLst>
            <pc:docMk/>
            <pc:sldMk cId="1100176149" sldId="262"/>
            <ac:spMk id="8" creationId="{01FABFFA-4AFD-089A-2416-A8FAF963D00F}"/>
          </ac:spMkLst>
        </pc:spChg>
        <pc:spChg chg="add mod">
          <ac:chgData name="김 기수" userId="c0404611cea20ee4" providerId="LiveId" clId="{B4D8F5D8-34C2-4743-A681-EAB63967F07F}" dt="2023-01-10T07:09:30.437" v="3312" actId="207"/>
          <ac:spMkLst>
            <pc:docMk/>
            <pc:sldMk cId="1100176149" sldId="262"/>
            <ac:spMk id="9" creationId="{6BA42DC9-9C2F-A620-7DC0-98482C204484}"/>
          </ac:spMkLst>
        </pc:spChg>
        <pc:spChg chg="add mod">
          <ac:chgData name="김 기수" userId="c0404611cea20ee4" providerId="LiveId" clId="{B4D8F5D8-34C2-4743-A681-EAB63967F07F}" dt="2023-01-10T07:10:14.704" v="3331" actId="207"/>
          <ac:spMkLst>
            <pc:docMk/>
            <pc:sldMk cId="1100176149" sldId="262"/>
            <ac:spMk id="10" creationId="{2EB64DCE-8D08-248D-B0E0-735190C1B70E}"/>
          </ac:spMkLst>
        </pc:spChg>
        <pc:spChg chg="add mod">
          <ac:chgData name="김 기수" userId="c0404611cea20ee4" providerId="LiveId" clId="{B4D8F5D8-34C2-4743-A681-EAB63967F07F}" dt="2023-01-10T07:11:26.077" v="3635"/>
          <ac:spMkLst>
            <pc:docMk/>
            <pc:sldMk cId="1100176149" sldId="262"/>
            <ac:spMk id="11" creationId="{12B16FAD-8FA9-D536-8A58-E3743CD224DA}"/>
          </ac:spMkLst>
        </pc:spChg>
      </pc:sldChg>
      <pc:sldChg chg="del">
        <pc:chgData name="김 기수" userId="c0404611cea20ee4" providerId="LiveId" clId="{B4D8F5D8-34C2-4743-A681-EAB63967F07F}" dt="2023-01-10T07:02:04.480" v="1921" actId="47"/>
        <pc:sldMkLst>
          <pc:docMk/>
          <pc:sldMk cId="1599007286" sldId="262"/>
        </pc:sldMkLst>
      </pc:sldChg>
      <pc:sldChg chg="delSp modSp add del mod">
        <pc:chgData name="김 기수" userId="c0404611cea20ee4" providerId="LiveId" clId="{B4D8F5D8-34C2-4743-A681-EAB63967F07F}" dt="2023-01-10T07:12:59.529" v="3692" actId="47"/>
        <pc:sldMkLst>
          <pc:docMk/>
          <pc:sldMk cId="777112444" sldId="263"/>
        </pc:sldMkLst>
        <pc:spChg chg="mod">
          <ac:chgData name="김 기수" userId="c0404611cea20ee4" providerId="LiveId" clId="{B4D8F5D8-34C2-4743-A681-EAB63967F07F}" dt="2023-01-10T07:12:54.878" v="3690" actId="20577"/>
          <ac:spMkLst>
            <pc:docMk/>
            <pc:sldMk cId="777112444" sldId="263"/>
            <ac:spMk id="2" creationId="{AD1E1DA2-DAC3-C740-D60C-1C1DF64114F1}"/>
          </ac:spMkLst>
        </pc:spChg>
        <pc:spChg chg="del">
          <ac:chgData name="김 기수" userId="c0404611cea20ee4" providerId="LiveId" clId="{B4D8F5D8-34C2-4743-A681-EAB63967F07F}" dt="2023-01-10T07:11:42.949" v="3639" actId="478"/>
          <ac:spMkLst>
            <pc:docMk/>
            <pc:sldMk cId="777112444" sldId="263"/>
            <ac:spMk id="3" creationId="{2A2CCE33-35A9-E347-1D97-7BECAF20126A}"/>
          </ac:spMkLst>
        </pc:spChg>
        <pc:spChg chg="del">
          <ac:chgData name="김 기수" userId="c0404611cea20ee4" providerId="LiveId" clId="{B4D8F5D8-34C2-4743-A681-EAB63967F07F}" dt="2023-01-10T07:11:42.949" v="3639" actId="478"/>
          <ac:spMkLst>
            <pc:docMk/>
            <pc:sldMk cId="777112444" sldId="263"/>
            <ac:spMk id="6" creationId="{865935A8-C930-15C1-A54C-BF6A4A413FE5}"/>
          </ac:spMkLst>
        </pc:spChg>
        <pc:spChg chg="del">
          <ac:chgData name="김 기수" userId="c0404611cea20ee4" providerId="LiveId" clId="{B4D8F5D8-34C2-4743-A681-EAB63967F07F}" dt="2023-01-10T07:11:42.949" v="3639" actId="478"/>
          <ac:spMkLst>
            <pc:docMk/>
            <pc:sldMk cId="777112444" sldId="263"/>
            <ac:spMk id="7" creationId="{44888E94-766E-16DB-03AC-0974DAB76386}"/>
          </ac:spMkLst>
        </pc:spChg>
        <pc:spChg chg="del">
          <ac:chgData name="김 기수" userId="c0404611cea20ee4" providerId="LiveId" clId="{B4D8F5D8-34C2-4743-A681-EAB63967F07F}" dt="2023-01-10T07:11:41.432" v="3638" actId="478"/>
          <ac:spMkLst>
            <pc:docMk/>
            <pc:sldMk cId="777112444" sldId="263"/>
            <ac:spMk id="8" creationId="{01FABFFA-4AFD-089A-2416-A8FAF963D00F}"/>
          </ac:spMkLst>
        </pc:spChg>
        <pc:spChg chg="del">
          <ac:chgData name="김 기수" userId="c0404611cea20ee4" providerId="LiveId" clId="{B4D8F5D8-34C2-4743-A681-EAB63967F07F}" dt="2023-01-10T07:11:42.949" v="3639" actId="478"/>
          <ac:spMkLst>
            <pc:docMk/>
            <pc:sldMk cId="777112444" sldId="263"/>
            <ac:spMk id="9" creationId="{6BA42DC9-9C2F-A620-7DC0-98482C204484}"/>
          </ac:spMkLst>
        </pc:spChg>
        <pc:spChg chg="del">
          <ac:chgData name="김 기수" userId="c0404611cea20ee4" providerId="LiveId" clId="{B4D8F5D8-34C2-4743-A681-EAB63967F07F}" dt="2023-01-10T07:11:47.564" v="3663" actId="478"/>
          <ac:spMkLst>
            <pc:docMk/>
            <pc:sldMk cId="777112444" sldId="263"/>
            <ac:spMk id="10" creationId="{2EB64DCE-8D08-248D-B0E0-735190C1B70E}"/>
          </ac:spMkLst>
        </pc:spChg>
        <pc:spChg chg="del">
          <ac:chgData name="김 기수" userId="c0404611cea20ee4" providerId="LiveId" clId="{B4D8F5D8-34C2-4743-A681-EAB63967F07F}" dt="2023-01-10T07:11:35.808" v="3637" actId="478"/>
          <ac:spMkLst>
            <pc:docMk/>
            <pc:sldMk cId="777112444" sldId="263"/>
            <ac:spMk id="11" creationId="{12B16FAD-8FA9-D536-8A58-E3743CD224DA}"/>
          </ac:spMkLst>
        </pc:spChg>
      </pc:sldChg>
      <pc:sldChg chg="del">
        <pc:chgData name="김 기수" userId="c0404611cea20ee4" providerId="LiveId" clId="{B4D8F5D8-34C2-4743-A681-EAB63967F07F}" dt="2023-01-10T07:02:04.672" v="1922" actId="47"/>
        <pc:sldMkLst>
          <pc:docMk/>
          <pc:sldMk cId="817189081" sldId="263"/>
        </pc:sldMkLst>
      </pc:sldChg>
      <pc:sldChg chg="addSp modSp add mod">
        <pc:chgData name="김 기수" userId="c0404611cea20ee4" providerId="LiveId" clId="{B4D8F5D8-34C2-4743-A681-EAB63967F07F}" dt="2023-01-10T09:32:12.736" v="10988" actId="20577"/>
        <pc:sldMkLst>
          <pc:docMk/>
          <pc:sldMk cId="2052657152" sldId="264"/>
        </pc:sldMkLst>
        <pc:spChg chg="mod">
          <ac:chgData name="김 기수" userId="c0404611cea20ee4" providerId="LiveId" clId="{B4D8F5D8-34C2-4743-A681-EAB63967F07F}" dt="2023-01-10T09:32:12.736" v="10988" actId="20577"/>
          <ac:spMkLst>
            <pc:docMk/>
            <pc:sldMk cId="2052657152" sldId="264"/>
            <ac:spMk id="2" creationId="{AD1E1DA2-DAC3-C740-D60C-1C1DF64114F1}"/>
          </ac:spMkLst>
        </pc:spChg>
        <pc:picChg chg="add mod">
          <ac:chgData name="김 기수" userId="c0404611cea20ee4" providerId="LiveId" clId="{B4D8F5D8-34C2-4743-A681-EAB63967F07F}" dt="2023-01-10T07:13:40.628" v="3791" actId="1076"/>
          <ac:picMkLst>
            <pc:docMk/>
            <pc:sldMk cId="2052657152" sldId="264"/>
            <ac:picMk id="6" creationId="{1698BD15-C82B-981B-3290-F5AD74133055}"/>
          </ac:picMkLst>
        </pc:picChg>
      </pc:sldChg>
      <pc:sldChg chg="del">
        <pc:chgData name="김 기수" userId="c0404611cea20ee4" providerId="LiveId" clId="{B4D8F5D8-34C2-4743-A681-EAB63967F07F}" dt="2023-01-10T07:02:05.183" v="1923" actId="47"/>
        <pc:sldMkLst>
          <pc:docMk/>
          <pc:sldMk cId="3531246783" sldId="264"/>
        </pc:sldMkLst>
      </pc:sldChg>
      <pc:sldChg chg="del">
        <pc:chgData name="김 기수" userId="c0404611cea20ee4" providerId="LiveId" clId="{B4D8F5D8-34C2-4743-A681-EAB63967F07F}" dt="2023-01-10T07:02:05.490" v="1924" actId="47"/>
        <pc:sldMkLst>
          <pc:docMk/>
          <pc:sldMk cId="1289163750" sldId="265"/>
        </pc:sldMkLst>
      </pc:sldChg>
      <pc:sldChg chg="addSp delSp modSp add mod">
        <pc:chgData name="김 기수" userId="c0404611cea20ee4" providerId="LiveId" clId="{B4D8F5D8-34C2-4743-A681-EAB63967F07F}" dt="2023-01-10T07:23:10.372" v="5514"/>
        <pc:sldMkLst>
          <pc:docMk/>
          <pc:sldMk cId="1426224112" sldId="265"/>
        </pc:sldMkLst>
        <pc:spChg chg="mod">
          <ac:chgData name="김 기수" userId="c0404611cea20ee4" providerId="LiveId" clId="{B4D8F5D8-34C2-4743-A681-EAB63967F07F}" dt="2023-01-10T07:23:10.372" v="5514"/>
          <ac:spMkLst>
            <pc:docMk/>
            <pc:sldMk cId="1426224112" sldId="265"/>
            <ac:spMk id="2" creationId="{AD1E1DA2-DAC3-C740-D60C-1C1DF64114F1}"/>
          </ac:spMkLst>
        </pc:spChg>
        <pc:picChg chg="add mod">
          <ac:chgData name="김 기수" userId="c0404611cea20ee4" providerId="LiveId" clId="{B4D8F5D8-34C2-4743-A681-EAB63967F07F}" dt="2023-01-10T07:21:44.484" v="5063" actId="1076"/>
          <ac:picMkLst>
            <pc:docMk/>
            <pc:sldMk cId="1426224112" sldId="265"/>
            <ac:picMk id="3" creationId="{A94C2ECA-1986-5760-35E5-53E2CD0199C4}"/>
          </ac:picMkLst>
        </pc:picChg>
        <pc:picChg chg="del">
          <ac:chgData name="김 기수" userId="c0404611cea20ee4" providerId="LiveId" clId="{B4D8F5D8-34C2-4743-A681-EAB63967F07F}" dt="2023-01-10T07:17:05.323" v="4503" actId="478"/>
          <ac:picMkLst>
            <pc:docMk/>
            <pc:sldMk cId="1426224112" sldId="265"/>
            <ac:picMk id="6" creationId="{1698BD15-C82B-981B-3290-F5AD74133055}"/>
          </ac:picMkLst>
        </pc:picChg>
      </pc:sldChg>
      <pc:sldChg chg="delSp modSp add mod">
        <pc:chgData name="김 기수" userId="c0404611cea20ee4" providerId="LiveId" clId="{B4D8F5D8-34C2-4743-A681-EAB63967F07F}" dt="2023-01-10T07:26:10.044" v="6679"/>
        <pc:sldMkLst>
          <pc:docMk/>
          <pc:sldMk cId="909431968" sldId="266"/>
        </pc:sldMkLst>
        <pc:spChg chg="mod">
          <ac:chgData name="김 기수" userId="c0404611cea20ee4" providerId="LiveId" clId="{B4D8F5D8-34C2-4743-A681-EAB63967F07F}" dt="2023-01-10T07:26:10.044" v="6679"/>
          <ac:spMkLst>
            <pc:docMk/>
            <pc:sldMk cId="909431968" sldId="266"/>
            <ac:spMk id="2" creationId="{AD1E1DA2-DAC3-C740-D60C-1C1DF64114F1}"/>
          </ac:spMkLst>
        </pc:spChg>
        <pc:spChg chg="mod">
          <ac:chgData name="김 기수" userId="c0404611cea20ee4" providerId="LiveId" clId="{B4D8F5D8-34C2-4743-A681-EAB63967F07F}" dt="2023-01-10T07:23:28.250" v="5556"/>
          <ac:spMkLst>
            <pc:docMk/>
            <pc:sldMk cId="909431968" sldId="266"/>
            <ac:spMk id="5" creationId="{2C0095D1-9438-A1B9-9E44-F432A793D2DD}"/>
          </ac:spMkLst>
        </pc:spChg>
        <pc:picChg chg="del">
          <ac:chgData name="김 기수" userId="c0404611cea20ee4" providerId="LiveId" clId="{B4D8F5D8-34C2-4743-A681-EAB63967F07F}" dt="2023-01-10T07:23:34.643" v="5559" actId="478"/>
          <ac:picMkLst>
            <pc:docMk/>
            <pc:sldMk cId="909431968" sldId="266"/>
            <ac:picMk id="3" creationId="{A94C2ECA-1986-5760-35E5-53E2CD0199C4}"/>
          </ac:picMkLst>
        </pc:picChg>
      </pc:sldChg>
      <pc:sldChg chg="addSp modSp add mod">
        <pc:chgData name="김 기수" userId="c0404611cea20ee4" providerId="LiveId" clId="{B4D8F5D8-34C2-4743-A681-EAB63967F07F}" dt="2023-01-10T07:30:03.533" v="7698"/>
        <pc:sldMkLst>
          <pc:docMk/>
          <pc:sldMk cId="545607150" sldId="267"/>
        </pc:sldMkLst>
        <pc:spChg chg="mod">
          <ac:chgData name="김 기수" userId="c0404611cea20ee4" providerId="LiveId" clId="{B4D8F5D8-34C2-4743-A681-EAB63967F07F}" dt="2023-01-10T07:30:03.533" v="7698"/>
          <ac:spMkLst>
            <pc:docMk/>
            <pc:sldMk cId="545607150" sldId="267"/>
            <ac:spMk id="2" creationId="{AD1E1DA2-DAC3-C740-D60C-1C1DF64114F1}"/>
          </ac:spMkLst>
        </pc:spChg>
        <pc:spChg chg="mod">
          <ac:chgData name="김 기수" userId="c0404611cea20ee4" providerId="LiveId" clId="{B4D8F5D8-34C2-4743-A681-EAB63967F07F}" dt="2023-01-10T07:29:04.479" v="7370"/>
          <ac:spMkLst>
            <pc:docMk/>
            <pc:sldMk cId="545607150" sldId="267"/>
            <ac:spMk id="5" creationId="{2C0095D1-9438-A1B9-9E44-F432A793D2DD}"/>
          </ac:spMkLst>
        </pc:spChg>
        <pc:picChg chg="add mod">
          <ac:chgData name="김 기수" userId="c0404611cea20ee4" providerId="LiveId" clId="{B4D8F5D8-34C2-4743-A681-EAB63967F07F}" dt="2023-01-10T07:28:27.703" v="7190" actId="1076"/>
          <ac:picMkLst>
            <pc:docMk/>
            <pc:sldMk cId="545607150" sldId="267"/>
            <ac:picMk id="6" creationId="{99940CFB-9CB3-59D8-1800-4E26E930FF03}"/>
          </ac:picMkLst>
        </pc:picChg>
      </pc:sldChg>
      <pc:sldChg chg="add del">
        <pc:chgData name="김 기수" userId="c0404611cea20ee4" providerId="LiveId" clId="{B4D8F5D8-34C2-4743-A681-EAB63967F07F}" dt="2023-01-10T07:30:10.641" v="7702" actId="47"/>
        <pc:sldMkLst>
          <pc:docMk/>
          <pc:sldMk cId="1720326462" sldId="268"/>
        </pc:sldMkLst>
      </pc:sldChg>
      <pc:sldChg chg="modSp add mod">
        <pc:chgData name="김 기수" userId="c0404611cea20ee4" providerId="LiveId" clId="{B4D8F5D8-34C2-4743-A681-EAB63967F07F}" dt="2023-01-10T09:27:51.384" v="10844" actId="20577"/>
        <pc:sldMkLst>
          <pc:docMk/>
          <pc:sldMk cId="4105063963" sldId="269"/>
        </pc:sldMkLst>
        <pc:spChg chg="mod">
          <ac:chgData name="김 기수" userId="c0404611cea20ee4" providerId="LiveId" clId="{B4D8F5D8-34C2-4743-A681-EAB63967F07F}" dt="2023-01-10T09:27:51.384" v="10844" actId="20577"/>
          <ac:spMkLst>
            <pc:docMk/>
            <pc:sldMk cId="4105063963" sldId="269"/>
            <ac:spMk id="2" creationId="{AD1E1DA2-DAC3-C740-D60C-1C1DF64114F1}"/>
          </ac:spMkLst>
        </pc:spChg>
        <pc:picChg chg="mod">
          <ac:chgData name="김 기수" userId="c0404611cea20ee4" providerId="LiveId" clId="{B4D8F5D8-34C2-4743-A681-EAB63967F07F}" dt="2023-01-10T07:31:28.291" v="7744" actId="1076"/>
          <ac:picMkLst>
            <pc:docMk/>
            <pc:sldMk cId="4105063963" sldId="269"/>
            <ac:picMk id="6" creationId="{99940CFB-9CB3-59D8-1800-4E26E930FF03}"/>
          </ac:picMkLst>
        </pc:picChg>
      </pc:sldChg>
      <pc:sldChg chg="addSp delSp modSp add mod">
        <pc:chgData name="김 기수" userId="c0404611cea20ee4" providerId="LiveId" clId="{B4D8F5D8-34C2-4743-A681-EAB63967F07F}" dt="2023-01-10T07:38:25.067" v="9056" actId="20577"/>
        <pc:sldMkLst>
          <pc:docMk/>
          <pc:sldMk cId="3931468273" sldId="270"/>
        </pc:sldMkLst>
        <pc:spChg chg="mod">
          <ac:chgData name="김 기수" userId="c0404611cea20ee4" providerId="LiveId" clId="{B4D8F5D8-34C2-4743-A681-EAB63967F07F}" dt="2023-01-10T07:38:25.067" v="9056" actId="20577"/>
          <ac:spMkLst>
            <pc:docMk/>
            <pc:sldMk cId="3931468273" sldId="270"/>
            <ac:spMk id="2" creationId="{AD1E1DA2-DAC3-C740-D60C-1C1DF64114F1}"/>
          </ac:spMkLst>
        </pc:spChg>
        <pc:picChg chg="del">
          <ac:chgData name="김 기수" userId="c0404611cea20ee4" providerId="LiveId" clId="{B4D8F5D8-34C2-4743-A681-EAB63967F07F}" dt="2023-01-10T07:34:56.803" v="8088" actId="478"/>
          <ac:picMkLst>
            <pc:docMk/>
            <pc:sldMk cId="3931468273" sldId="270"/>
            <ac:picMk id="6" creationId="{99940CFB-9CB3-59D8-1800-4E26E930FF03}"/>
          </ac:picMkLst>
        </pc:picChg>
        <pc:picChg chg="add del mod">
          <ac:chgData name="김 기수" userId="c0404611cea20ee4" providerId="LiveId" clId="{B4D8F5D8-34C2-4743-A681-EAB63967F07F}" dt="2023-01-10T07:35:51.568" v="8144" actId="478"/>
          <ac:picMkLst>
            <pc:docMk/>
            <pc:sldMk cId="3931468273" sldId="270"/>
            <ac:picMk id="7" creationId="{CD961FD5-F090-49E0-6F1E-C449213195F1}"/>
          </ac:picMkLst>
        </pc:picChg>
        <pc:picChg chg="add mod">
          <ac:chgData name="김 기수" userId="c0404611cea20ee4" providerId="LiveId" clId="{B4D8F5D8-34C2-4743-A681-EAB63967F07F}" dt="2023-01-10T07:38:06.456" v="8885" actId="1076"/>
          <ac:picMkLst>
            <pc:docMk/>
            <pc:sldMk cId="3931468273" sldId="270"/>
            <ac:picMk id="9" creationId="{A3953375-50F1-8EAA-CD9B-9323C63A0AC4}"/>
          </ac:picMkLst>
        </pc:picChg>
      </pc:sldChg>
      <pc:sldChg chg="addSp delSp modSp add mod">
        <pc:chgData name="김 기수" userId="c0404611cea20ee4" providerId="LiveId" clId="{B4D8F5D8-34C2-4743-A681-EAB63967F07F}" dt="2023-01-10T07:41:00.787" v="9687"/>
        <pc:sldMkLst>
          <pc:docMk/>
          <pc:sldMk cId="30278830" sldId="271"/>
        </pc:sldMkLst>
        <pc:spChg chg="mod">
          <ac:chgData name="김 기수" userId="c0404611cea20ee4" providerId="LiveId" clId="{B4D8F5D8-34C2-4743-A681-EAB63967F07F}" dt="2023-01-10T07:41:00.787" v="9687"/>
          <ac:spMkLst>
            <pc:docMk/>
            <pc:sldMk cId="30278830" sldId="271"/>
            <ac:spMk id="2" creationId="{AD1E1DA2-DAC3-C740-D60C-1C1DF64114F1}"/>
          </ac:spMkLst>
        </pc:spChg>
        <pc:spChg chg="mod">
          <ac:chgData name="김 기수" userId="c0404611cea20ee4" providerId="LiveId" clId="{B4D8F5D8-34C2-4743-A681-EAB63967F07F}" dt="2023-01-10T07:38:31.388" v="9067" actId="20577"/>
          <ac:spMkLst>
            <pc:docMk/>
            <pc:sldMk cId="30278830" sldId="271"/>
            <ac:spMk id="5" creationId="{2C0095D1-9438-A1B9-9E44-F432A793D2DD}"/>
          </ac:spMkLst>
        </pc:spChg>
        <pc:picChg chg="add mod">
          <ac:chgData name="김 기수" userId="c0404611cea20ee4" providerId="LiveId" clId="{B4D8F5D8-34C2-4743-A681-EAB63967F07F}" dt="2023-01-10T07:40:10.901" v="9362" actId="1076"/>
          <ac:picMkLst>
            <pc:docMk/>
            <pc:sldMk cId="30278830" sldId="271"/>
            <ac:picMk id="6" creationId="{C33FD321-1FC0-ADB6-FB5F-FE909F2AF1F9}"/>
          </ac:picMkLst>
        </pc:picChg>
        <pc:picChg chg="del">
          <ac:chgData name="김 기수" userId="c0404611cea20ee4" providerId="LiveId" clId="{B4D8F5D8-34C2-4743-A681-EAB63967F07F}" dt="2023-01-10T07:38:37.896" v="9088" actId="478"/>
          <ac:picMkLst>
            <pc:docMk/>
            <pc:sldMk cId="30278830" sldId="271"/>
            <ac:picMk id="9" creationId="{A3953375-50F1-8EAA-CD9B-9323C63A0AC4}"/>
          </ac:picMkLst>
        </pc:picChg>
      </pc:sldChg>
      <pc:sldChg chg="addSp delSp modSp add mod">
        <pc:chgData name="김 기수" userId="c0404611cea20ee4" providerId="LiveId" clId="{B4D8F5D8-34C2-4743-A681-EAB63967F07F}" dt="2023-01-10T07:42:44.830" v="10321"/>
        <pc:sldMkLst>
          <pc:docMk/>
          <pc:sldMk cId="763330959" sldId="272"/>
        </pc:sldMkLst>
        <pc:spChg chg="mod">
          <ac:chgData name="김 기수" userId="c0404611cea20ee4" providerId="LiveId" clId="{B4D8F5D8-34C2-4743-A681-EAB63967F07F}" dt="2023-01-10T07:42:44.830" v="10321"/>
          <ac:spMkLst>
            <pc:docMk/>
            <pc:sldMk cId="763330959" sldId="272"/>
            <ac:spMk id="2" creationId="{AD1E1DA2-DAC3-C740-D60C-1C1DF64114F1}"/>
          </ac:spMkLst>
        </pc:spChg>
        <pc:picChg chg="del">
          <ac:chgData name="김 기수" userId="c0404611cea20ee4" providerId="LiveId" clId="{B4D8F5D8-34C2-4743-A681-EAB63967F07F}" dt="2023-01-10T07:41:15.891" v="9749" actId="478"/>
          <ac:picMkLst>
            <pc:docMk/>
            <pc:sldMk cId="763330959" sldId="272"/>
            <ac:picMk id="6" creationId="{C33FD321-1FC0-ADB6-FB5F-FE909F2AF1F9}"/>
          </ac:picMkLst>
        </pc:picChg>
        <pc:picChg chg="add mod">
          <ac:chgData name="김 기수" userId="c0404611cea20ee4" providerId="LiveId" clId="{B4D8F5D8-34C2-4743-A681-EAB63967F07F}" dt="2023-01-10T07:41:29.009" v="9753" actId="1076"/>
          <ac:picMkLst>
            <pc:docMk/>
            <pc:sldMk cId="763330959" sldId="272"/>
            <ac:picMk id="7" creationId="{0F74A65B-D233-DC21-5D0A-BB8B51B37709}"/>
          </ac:picMkLst>
        </pc:picChg>
      </pc:sldChg>
      <pc:sldChg chg="addSp delSp modSp add mod">
        <pc:chgData name="김 기수" userId="c0404611cea20ee4" providerId="LiveId" clId="{B4D8F5D8-34C2-4743-A681-EAB63967F07F}" dt="2023-01-10T07:45:15.478" v="10813" actId="20577"/>
        <pc:sldMkLst>
          <pc:docMk/>
          <pc:sldMk cId="1193013134" sldId="273"/>
        </pc:sldMkLst>
        <pc:spChg chg="mod">
          <ac:chgData name="김 기수" userId="c0404611cea20ee4" providerId="LiveId" clId="{B4D8F5D8-34C2-4743-A681-EAB63967F07F}" dt="2023-01-10T07:45:15.478" v="10813" actId="20577"/>
          <ac:spMkLst>
            <pc:docMk/>
            <pc:sldMk cId="1193013134" sldId="273"/>
            <ac:spMk id="2" creationId="{AD1E1DA2-DAC3-C740-D60C-1C1DF64114F1}"/>
          </ac:spMkLst>
        </pc:spChg>
        <pc:picChg chg="add mod">
          <ac:chgData name="김 기수" userId="c0404611cea20ee4" providerId="LiveId" clId="{B4D8F5D8-34C2-4743-A681-EAB63967F07F}" dt="2023-01-10T07:43:11.360" v="10392" actId="1076"/>
          <ac:picMkLst>
            <pc:docMk/>
            <pc:sldMk cId="1193013134" sldId="273"/>
            <ac:picMk id="6" creationId="{1AA1942B-667E-558C-F85D-480A70A89D80}"/>
          </ac:picMkLst>
        </pc:picChg>
        <pc:picChg chg="del">
          <ac:chgData name="김 기수" userId="c0404611cea20ee4" providerId="LiveId" clId="{B4D8F5D8-34C2-4743-A681-EAB63967F07F}" dt="2023-01-10T07:42:52.423" v="10324" actId="478"/>
          <ac:picMkLst>
            <pc:docMk/>
            <pc:sldMk cId="1193013134" sldId="273"/>
            <ac:picMk id="7" creationId="{0F74A65B-D233-DC21-5D0A-BB8B51B37709}"/>
          </ac:picMkLst>
        </pc:picChg>
      </pc:sldChg>
    </pc:docChg>
  </pc:docChgLst>
  <pc:docChgLst>
    <pc:chgData name="김 기수" userId="c0404611cea20ee4" providerId="LiveId" clId="{7A942246-3BA6-4F35-8DD6-5D2C3BF81F96}"/>
    <pc:docChg chg="undo custSel addSld modSld">
      <pc:chgData name="김 기수" userId="c0404611cea20ee4" providerId="LiveId" clId="{7A942246-3BA6-4F35-8DD6-5D2C3BF81F96}" dt="2022-09-25T12:26:34.869" v="12392"/>
      <pc:docMkLst>
        <pc:docMk/>
      </pc:docMkLst>
      <pc:sldChg chg="addSp modSp mod setBg">
        <pc:chgData name="김 기수" userId="c0404611cea20ee4" providerId="LiveId" clId="{7A942246-3BA6-4F35-8DD6-5D2C3BF81F96}" dt="2022-09-25T11:51:05.886" v="76" actId="12788"/>
        <pc:sldMkLst>
          <pc:docMk/>
          <pc:sldMk cId="3996526834" sldId="256"/>
        </pc:sldMkLst>
        <pc:spChg chg="mod">
          <ac:chgData name="김 기수" userId="c0404611cea20ee4" providerId="LiveId" clId="{7A942246-3BA6-4F35-8DD6-5D2C3BF81F96}" dt="2022-09-25T11:51:05.886" v="76" actId="12788"/>
          <ac:spMkLst>
            <pc:docMk/>
            <pc:sldMk cId="3996526834" sldId="256"/>
            <ac:spMk id="4" creationId="{6E76FB49-D394-4F41-06D7-FB9DD6C8B4C2}"/>
          </ac:spMkLst>
        </pc:spChg>
        <pc:spChg chg="add mod">
          <ac:chgData name="김 기수" userId="c0404611cea20ee4" providerId="LiveId" clId="{7A942246-3BA6-4F35-8DD6-5D2C3BF81F96}" dt="2022-09-25T11:51:05.886" v="76" actId="12788"/>
          <ac:spMkLst>
            <pc:docMk/>
            <pc:sldMk cId="3996526834" sldId="256"/>
            <ac:spMk id="7" creationId="{56A0C7E6-104D-9338-D8BC-93B66CE8E0D8}"/>
          </ac:spMkLst>
        </pc:spChg>
        <pc:cxnChg chg="add mod">
          <ac:chgData name="김 기수" userId="c0404611cea20ee4" providerId="LiveId" clId="{7A942246-3BA6-4F35-8DD6-5D2C3BF81F96}" dt="2022-09-25T11:51:05.886" v="76" actId="12788"/>
          <ac:cxnSpMkLst>
            <pc:docMk/>
            <pc:sldMk cId="3996526834" sldId="256"/>
            <ac:cxnSpMk id="6" creationId="{07A9F912-8AD0-20FE-0302-4754AA21801D}"/>
          </ac:cxnSpMkLst>
        </pc:cxnChg>
      </pc:sldChg>
      <pc:sldChg chg="addSp delSp modSp new mod">
        <pc:chgData name="김 기수" userId="c0404611cea20ee4" providerId="LiveId" clId="{7A942246-3BA6-4F35-8DD6-5D2C3BF81F96}" dt="2022-09-25T12:18:08.947" v="8333" actId="2711"/>
        <pc:sldMkLst>
          <pc:docMk/>
          <pc:sldMk cId="1285783562" sldId="257"/>
        </pc:sldMkLst>
        <pc:spChg chg="del">
          <ac:chgData name="김 기수" userId="c0404611cea20ee4" providerId="LiveId" clId="{7A942246-3BA6-4F35-8DD6-5D2C3BF81F96}" dt="2022-09-25T11:51:15.312" v="78" actId="478"/>
          <ac:spMkLst>
            <pc:docMk/>
            <pc:sldMk cId="1285783562" sldId="257"/>
            <ac:spMk id="2" creationId="{913C443A-7B63-DC9B-623C-D4FF2570B1D4}"/>
          </ac:spMkLst>
        </pc:spChg>
        <pc:spChg chg="del">
          <ac:chgData name="김 기수" userId="c0404611cea20ee4" providerId="LiveId" clId="{7A942246-3BA6-4F35-8DD6-5D2C3BF81F96}" dt="2022-09-25T11:51:15.312" v="78" actId="478"/>
          <ac:spMkLst>
            <pc:docMk/>
            <pc:sldMk cId="1285783562" sldId="257"/>
            <ac:spMk id="3" creationId="{5BC05781-4BA1-5484-E4D1-16D6FFF7C3CF}"/>
          </ac:spMkLst>
        </pc:spChg>
        <pc:spChg chg="add mod">
          <ac:chgData name="김 기수" userId="c0404611cea20ee4" providerId="LiveId" clId="{7A942246-3BA6-4F35-8DD6-5D2C3BF81F96}" dt="2022-09-25T11:51:50.271" v="117" actId="2711"/>
          <ac:spMkLst>
            <pc:docMk/>
            <pc:sldMk cId="1285783562" sldId="257"/>
            <ac:spMk id="7" creationId="{93236171-438E-9D48-BF44-173FEBC7EE4C}"/>
          </ac:spMkLst>
        </pc:spChg>
        <pc:spChg chg="add mod">
          <ac:chgData name="김 기수" userId="c0404611cea20ee4" providerId="LiveId" clId="{7A942246-3BA6-4F35-8DD6-5D2C3BF81F96}" dt="2022-09-25T12:18:08.947" v="8333" actId="2711"/>
          <ac:spMkLst>
            <pc:docMk/>
            <pc:sldMk cId="1285783562" sldId="257"/>
            <ac:spMk id="8" creationId="{0AABD34B-7DB2-3209-98AB-41B7C32D84C3}"/>
          </ac:spMkLst>
        </pc:spChg>
        <pc:cxnChg chg="add mod">
          <ac:chgData name="김 기수" userId="c0404611cea20ee4" providerId="LiveId" clId="{7A942246-3BA6-4F35-8DD6-5D2C3BF81F96}" dt="2022-09-25T11:51:26.110" v="82" actId="14100"/>
          <ac:cxnSpMkLst>
            <pc:docMk/>
            <pc:sldMk cId="1285783562" sldId="257"/>
            <ac:cxnSpMk id="4" creationId="{34A08937-2636-39C0-0F92-AE0DB064091E}"/>
          </ac:cxnSpMkLst>
        </pc:cxnChg>
      </pc:sldChg>
      <pc:sldChg chg="modSp add mod">
        <pc:chgData name="김 기수" userId="c0404611cea20ee4" providerId="LiveId" clId="{7A942246-3BA6-4F35-8DD6-5D2C3BF81F96}" dt="2022-09-25T12:18:05.058" v="8332" actId="2711"/>
        <pc:sldMkLst>
          <pc:docMk/>
          <pc:sldMk cId="39879475" sldId="258"/>
        </pc:sldMkLst>
        <pc:spChg chg="mod">
          <ac:chgData name="김 기수" userId="c0404611cea20ee4" providerId="LiveId" clId="{7A942246-3BA6-4F35-8DD6-5D2C3BF81F96}" dt="2022-09-25T11:58:32.090" v="1827"/>
          <ac:spMkLst>
            <pc:docMk/>
            <pc:sldMk cId="39879475" sldId="258"/>
            <ac:spMk id="7" creationId="{93236171-438E-9D48-BF44-173FEBC7EE4C}"/>
          </ac:spMkLst>
        </pc:spChg>
        <pc:spChg chg="mod">
          <ac:chgData name="김 기수" userId="c0404611cea20ee4" providerId="LiveId" clId="{7A942246-3BA6-4F35-8DD6-5D2C3BF81F96}" dt="2022-09-25T12:18:05.058" v="8332" actId="2711"/>
          <ac:spMkLst>
            <pc:docMk/>
            <pc:sldMk cId="39879475" sldId="258"/>
            <ac:spMk id="8" creationId="{0AABD34B-7DB2-3209-98AB-41B7C32D84C3}"/>
          </ac:spMkLst>
        </pc:spChg>
      </pc:sldChg>
      <pc:sldChg chg="addSp modSp add mod">
        <pc:chgData name="김 기수" userId="c0404611cea20ee4" providerId="LiveId" clId="{7A942246-3BA6-4F35-8DD6-5D2C3BF81F96}" dt="2022-09-25T12:17:58.656" v="8331" actId="2711"/>
        <pc:sldMkLst>
          <pc:docMk/>
          <pc:sldMk cId="1664455662" sldId="259"/>
        </pc:sldMkLst>
        <pc:spChg chg="add mod">
          <ac:chgData name="김 기수" userId="c0404611cea20ee4" providerId="LiveId" clId="{7A942246-3BA6-4F35-8DD6-5D2C3BF81F96}" dt="2022-09-25T12:17:58.656" v="8331" actId="2711"/>
          <ac:spMkLst>
            <pc:docMk/>
            <pc:sldMk cId="1664455662" sldId="259"/>
            <ac:spMk id="5" creationId="{C9D36BC0-52E7-1DF9-AC84-7A3CC78CCEA6}"/>
          </ac:spMkLst>
        </pc:spChg>
        <pc:spChg chg="mod">
          <ac:chgData name="김 기수" userId="c0404611cea20ee4" providerId="LiveId" clId="{7A942246-3BA6-4F35-8DD6-5D2C3BF81F96}" dt="2022-09-25T12:05:27.366" v="3839"/>
          <ac:spMkLst>
            <pc:docMk/>
            <pc:sldMk cId="1664455662" sldId="259"/>
            <ac:spMk id="7" creationId="{93236171-438E-9D48-BF44-173FEBC7EE4C}"/>
          </ac:spMkLst>
        </pc:spChg>
        <pc:spChg chg="mod">
          <ac:chgData name="김 기수" userId="c0404611cea20ee4" providerId="LiveId" clId="{7A942246-3BA6-4F35-8DD6-5D2C3BF81F96}" dt="2022-09-25T12:17:51.197" v="8329" actId="2711"/>
          <ac:spMkLst>
            <pc:docMk/>
            <pc:sldMk cId="1664455662" sldId="259"/>
            <ac:spMk id="8" creationId="{0AABD34B-7DB2-3209-98AB-41B7C32D84C3}"/>
          </ac:spMkLst>
        </pc:spChg>
        <pc:picChg chg="add mod">
          <ac:chgData name="김 기수" userId="c0404611cea20ee4" providerId="LiveId" clId="{7A942246-3BA6-4F35-8DD6-5D2C3BF81F96}" dt="2022-09-25T12:10:31.724" v="5103" actId="1076"/>
          <ac:picMkLst>
            <pc:docMk/>
            <pc:sldMk cId="1664455662" sldId="259"/>
            <ac:picMk id="3" creationId="{70B790CF-A694-ED12-DFC3-B6601A88EA33}"/>
          </ac:picMkLst>
        </pc:picChg>
      </pc:sldChg>
      <pc:sldChg chg="delSp modSp add mod">
        <pc:chgData name="김 기수" userId="c0404611cea20ee4" providerId="LiveId" clId="{7A942246-3BA6-4F35-8DD6-5D2C3BF81F96}" dt="2022-09-25T12:17:46.878" v="8328" actId="2711"/>
        <pc:sldMkLst>
          <pc:docMk/>
          <pc:sldMk cId="2615294503" sldId="260"/>
        </pc:sldMkLst>
        <pc:spChg chg="del">
          <ac:chgData name="김 기수" userId="c0404611cea20ee4" providerId="LiveId" clId="{7A942246-3BA6-4F35-8DD6-5D2C3BF81F96}" dt="2022-09-25T12:10:36.764" v="5105" actId="478"/>
          <ac:spMkLst>
            <pc:docMk/>
            <pc:sldMk cId="2615294503" sldId="260"/>
            <ac:spMk id="5" creationId="{C9D36BC0-52E7-1DF9-AC84-7A3CC78CCEA6}"/>
          </ac:spMkLst>
        </pc:spChg>
        <pc:spChg chg="mod">
          <ac:chgData name="김 기수" userId="c0404611cea20ee4" providerId="LiveId" clId="{7A942246-3BA6-4F35-8DD6-5D2C3BF81F96}" dt="2022-09-25T12:17:46.878" v="8328" actId="2711"/>
          <ac:spMkLst>
            <pc:docMk/>
            <pc:sldMk cId="2615294503" sldId="260"/>
            <ac:spMk id="8" creationId="{0AABD34B-7DB2-3209-98AB-41B7C32D84C3}"/>
          </ac:spMkLst>
        </pc:spChg>
        <pc:picChg chg="del">
          <ac:chgData name="김 기수" userId="c0404611cea20ee4" providerId="LiveId" clId="{7A942246-3BA6-4F35-8DD6-5D2C3BF81F96}" dt="2022-09-25T12:10:37.376" v="5106" actId="478"/>
          <ac:picMkLst>
            <pc:docMk/>
            <pc:sldMk cId="2615294503" sldId="260"/>
            <ac:picMk id="3" creationId="{70B790CF-A694-ED12-DFC3-B6601A88EA33}"/>
          </ac:picMkLst>
        </pc:picChg>
      </pc:sldChg>
      <pc:sldChg chg="modSp add mod">
        <pc:chgData name="김 기수" userId="c0404611cea20ee4" providerId="LiveId" clId="{7A942246-3BA6-4F35-8DD6-5D2C3BF81F96}" dt="2022-09-25T12:17:40.595" v="8327" actId="2711"/>
        <pc:sldMkLst>
          <pc:docMk/>
          <pc:sldMk cId="3432233681" sldId="261"/>
        </pc:sldMkLst>
        <pc:spChg chg="mod">
          <ac:chgData name="김 기수" userId="c0404611cea20ee4" providerId="LiveId" clId="{7A942246-3BA6-4F35-8DD6-5D2C3BF81F96}" dt="2022-09-25T12:15:11.826" v="7197"/>
          <ac:spMkLst>
            <pc:docMk/>
            <pc:sldMk cId="3432233681" sldId="261"/>
            <ac:spMk id="7" creationId="{93236171-438E-9D48-BF44-173FEBC7EE4C}"/>
          </ac:spMkLst>
        </pc:spChg>
        <pc:spChg chg="mod">
          <ac:chgData name="김 기수" userId="c0404611cea20ee4" providerId="LiveId" clId="{7A942246-3BA6-4F35-8DD6-5D2C3BF81F96}" dt="2022-09-25T12:17:40.595" v="8327" actId="2711"/>
          <ac:spMkLst>
            <pc:docMk/>
            <pc:sldMk cId="3432233681" sldId="261"/>
            <ac:spMk id="8" creationId="{0AABD34B-7DB2-3209-98AB-41B7C32D84C3}"/>
          </ac:spMkLst>
        </pc:spChg>
      </pc:sldChg>
      <pc:sldChg chg="modSp add mod">
        <pc:chgData name="김 기수" userId="c0404611cea20ee4" providerId="LiveId" clId="{7A942246-3BA6-4F35-8DD6-5D2C3BF81F96}" dt="2022-09-25T12:21:28.813" v="9859"/>
        <pc:sldMkLst>
          <pc:docMk/>
          <pc:sldMk cId="323039466" sldId="262"/>
        </pc:sldMkLst>
        <pc:spChg chg="mod">
          <ac:chgData name="김 기수" userId="c0404611cea20ee4" providerId="LiveId" clId="{7A942246-3BA6-4F35-8DD6-5D2C3BF81F96}" dt="2022-09-25T12:17:35.762" v="8326"/>
          <ac:spMkLst>
            <pc:docMk/>
            <pc:sldMk cId="323039466" sldId="262"/>
            <ac:spMk id="7" creationId="{93236171-438E-9D48-BF44-173FEBC7EE4C}"/>
          </ac:spMkLst>
        </pc:spChg>
        <pc:spChg chg="mod">
          <ac:chgData name="김 기수" userId="c0404611cea20ee4" providerId="LiveId" clId="{7A942246-3BA6-4F35-8DD6-5D2C3BF81F96}" dt="2022-09-25T12:21:28.813" v="9859"/>
          <ac:spMkLst>
            <pc:docMk/>
            <pc:sldMk cId="323039466" sldId="262"/>
            <ac:spMk id="8" creationId="{0AABD34B-7DB2-3209-98AB-41B7C32D84C3}"/>
          </ac:spMkLst>
        </pc:spChg>
      </pc:sldChg>
      <pc:sldChg chg="modSp add mod">
        <pc:chgData name="김 기수" userId="c0404611cea20ee4" providerId="LiveId" clId="{7A942246-3BA6-4F35-8DD6-5D2C3BF81F96}" dt="2022-09-25T12:22:51.147" v="10602"/>
        <pc:sldMkLst>
          <pc:docMk/>
          <pc:sldMk cId="1965448580" sldId="263"/>
        </pc:sldMkLst>
        <pc:spChg chg="mod">
          <ac:chgData name="김 기수" userId="c0404611cea20ee4" providerId="LiveId" clId="{7A942246-3BA6-4F35-8DD6-5D2C3BF81F96}" dt="2022-09-25T12:22:51.147" v="10602"/>
          <ac:spMkLst>
            <pc:docMk/>
            <pc:sldMk cId="1965448580" sldId="263"/>
            <ac:spMk id="8" creationId="{0AABD34B-7DB2-3209-98AB-41B7C32D84C3}"/>
          </ac:spMkLst>
        </pc:spChg>
      </pc:sldChg>
      <pc:sldChg chg="modSp add mod">
        <pc:chgData name="김 기수" userId="c0404611cea20ee4" providerId="LiveId" clId="{7A942246-3BA6-4F35-8DD6-5D2C3BF81F96}" dt="2022-09-25T12:26:34.869" v="12392"/>
        <pc:sldMkLst>
          <pc:docMk/>
          <pc:sldMk cId="998708673" sldId="264"/>
        </pc:sldMkLst>
        <pc:spChg chg="mod">
          <ac:chgData name="김 기수" userId="c0404611cea20ee4" providerId="LiveId" clId="{7A942246-3BA6-4F35-8DD6-5D2C3BF81F96}" dt="2022-09-25T12:23:03.639" v="10607"/>
          <ac:spMkLst>
            <pc:docMk/>
            <pc:sldMk cId="998708673" sldId="264"/>
            <ac:spMk id="7" creationId="{93236171-438E-9D48-BF44-173FEBC7EE4C}"/>
          </ac:spMkLst>
        </pc:spChg>
        <pc:spChg chg="mod">
          <ac:chgData name="김 기수" userId="c0404611cea20ee4" providerId="LiveId" clId="{7A942246-3BA6-4F35-8DD6-5D2C3BF81F96}" dt="2022-09-25T12:26:34.869" v="12392"/>
          <ac:spMkLst>
            <pc:docMk/>
            <pc:sldMk cId="998708673" sldId="264"/>
            <ac:spMk id="8" creationId="{0AABD34B-7DB2-3209-98AB-41B7C32D84C3}"/>
          </ac:spMkLst>
        </pc:spChg>
      </pc:sldChg>
    </pc:docChg>
  </pc:docChgLst>
  <pc:docChgLst>
    <pc:chgData name="김 기수" userId="c0404611cea20ee4" providerId="LiveId" clId="{FD79FD59-D403-4B5B-9E51-E066C0D2D819}"/>
    <pc:docChg chg="undo custSel addSld delSld modSld">
      <pc:chgData name="김 기수" userId="c0404611cea20ee4" providerId="LiveId" clId="{FD79FD59-D403-4B5B-9E51-E066C0D2D819}" dt="2022-09-30T14:12:47.012" v="3593" actId="14100"/>
      <pc:docMkLst>
        <pc:docMk/>
      </pc:docMkLst>
      <pc:sldChg chg="modSp mod">
        <pc:chgData name="김 기수" userId="c0404611cea20ee4" providerId="LiveId" clId="{FD79FD59-D403-4B5B-9E51-E066C0D2D819}" dt="2022-09-29T04:34:59.718" v="11" actId="1076"/>
        <pc:sldMkLst>
          <pc:docMk/>
          <pc:sldMk cId="3996526834" sldId="256"/>
        </pc:sldMkLst>
        <pc:spChg chg="mod">
          <ac:chgData name="김 기수" userId="c0404611cea20ee4" providerId="LiveId" clId="{FD79FD59-D403-4B5B-9E51-E066C0D2D819}" dt="2022-09-29T04:34:52.340" v="10"/>
          <ac:spMkLst>
            <pc:docMk/>
            <pc:sldMk cId="3996526834" sldId="256"/>
            <ac:spMk id="4" creationId="{6E76FB49-D394-4F41-06D7-FB9DD6C8B4C2}"/>
          </ac:spMkLst>
        </pc:spChg>
        <pc:spChg chg="mod">
          <ac:chgData name="김 기수" userId="c0404611cea20ee4" providerId="LiveId" clId="{FD79FD59-D403-4B5B-9E51-E066C0D2D819}" dt="2022-09-29T04:34:59.718" v="11" actId="1076"/>
          <ac:spMkLst>
            <pc:docMk/>
            <pc:sldMk cId="3996526834" sldId="256"/>
            <ac:spMk id="7" creationId="{56A0C7E6-104D-9338-D8BC-93B66CE8E0D8}"/>
          </ac:spMkLst>
        </pc:spChg>
      </pc:sldChg>
      <pc:sldChg chg="addSp delSp modSp mod">
        <pc:chgData name="김 기수" userId="c0404611cea20ee4" providerId="LiveId" clId="{FD79FD59-D403-4B5B-9E51-E066C0D2D819}" dt="2022-09-30T08:16:31.373" v="2487" actId="20577"/>
        <pc:sldMkLst>
          <pc:docMk/>
          <pc:sldMk cId="1285783562" sldId="257"/>
        </pc:sldMkLst>
        <pc:spChg chg="mod">
          <ac:chgData name="김 기수" userId="c0404611cea20ee4" providerId="LiveId" clId="{FD79FD59-D403-4B5B-9E51-E066C0D2D819}" dt="2022-09-29T04:46:39.712" v="18"/>
          <ac:spMkLst>
            <pc:docMk/>
            <pc:sldMk cId="1285783562" sldId="257"/>
            <ac:spMk id="7" creationId="{93236171-438E-9D48-BF44-173FEBC7EE4C}"/>
          </ac:spMkLst>
        </pc:spChg>
        <pc:spChg chg="del">
          <ac:chgData name="김 기수" userId="c0404611cea20ee4" providerId="LiveId" clId="{FD79FD59-D403-4B5B-9E51-E066C0D2D819}" dt="2022-09-29T13:19:15.384" v="549" actId="478"/>
          <ac:spMkLst>
            <pc:docMk/>
            <pc:sldMk cId="1285783562" sldId="257"/>
            <ac:spMk id="8" creationId="{0AABD34B-7DB2-3209-98AB-41B7C32D84C3}"/>
          </ac:spMkLst>
        </pc:spChg>
        <pc:spChg chg="add mod">
          <ac:chgData name="김 기수" userId="c0404611cea20ee4" providerId="LiveId" clId="{FD79FD59-D403-4B5B-9E51-E066C0D2D819}" dt="2022-09-30T06:13:52.351" v="598" actId="20577"/>
          <ac:spMkLst>
            <pc:docMk/>
            <pc:sldMk cId="1285783562" sldId="257"/>
            <ac:spMk id="8" creationId="{186DC27F-821E-EC79-604A-AC61107C6C35}"/>
          </ac:spMkLst>
        </pc:spChg>
        <pc:spChg chg="add mod">
          <ac:chgData name="김 기수" userId="c0404611cea20ee4" providerId="LiveId" clId="{FD79FD59-D403-4B5B-9E51-E066C0D2D819}" dt="2022-09-30T06:14:00.447" v="632" actId="20577"/>
          <ac:spMkLst>
            <pc:docMk/>
            <pc:sldMk cId="1285783562" sldId="257"/>
            <ac:spMk id="9" creationId="{E0552093-E961-CB2C-5A79-14E2EBC3B95D}"/>
          </ac:spMkLst>
        </pc:spChg>
        <pc:spChg chg="add mod">
          <ac:chgData name="김 기수" userId="c0404611cea20ee4" providerId="LiveId" clId="{FD79FD59-D403-4B5B-9E51-E066C0D2D819}" dt="2022-09-30T08:16:31.373" v="2487" actId="20577"/>
          <ac:spMkLst>
            <pc:docMk/>
            <pc:sldMk cId="1285783562" sldId="257"/>
            <ac:spMk id="10" creationId="{E7254515-9E4F-A41A-C7BF-4844205339E7}"/>
          </ac:spMkLst>
        </pc:spChg>
        <pc:picChg chg="add mod">
          <ac:chgData name="김 기수" userId="c0404611cea20ee4" providerId="LiveId" clId="{FD79FD59-D403-4B5B-9E51-E066C0D2D819}" dt="2022-09-30T06:12:43.874" v="556" actId="1076"/>
          <ac:picMkLst>
            <pc:docMk/>
            <pc:sldMk cId="1285783562" sldId="257"/>
            <ac:picMk id="3" creationId="{840B2052-0BDE-FEF8-B817-A67248EA11BC}"/>
          </ac:picMkLst>
        </pc:picChg>
        <pc:picChg chg="add mod">
          <ac:chgData name="김 기수" userId="c0404611cea20ee4" providerId="LiveId" clId="{FD79FD59-D403-4B5B-9E51-E066C0D2D819}" dt="2022-09-30T06:12:58.131" v="560" actId="1076"/>
          <ac:picMkLst>
            <pc:docMk/>
            <pc:sldMk cId="1285783562" sldId="257"/>
            <ac:picMk id="6" creationId="{EF131085-5051-BA02-CDE0-DD815AD9E7A3}"/>
          </ac:picMkLst>
        </pc:picChg>
      </pc:sldChg>
      <pc:sldChg chg="del">
        <pc:chgData name="김 기수" userId="c0404611cea20ee4" providerId="LiveId" clId="{FD79FD59-D403-4B5B-9E51-E066C0D2D819}" dt="2022-09-29T04:46:31.606" v="12" actId="47"/>
        <pc:sldMkLst>
          <pc:docMk/>
          <pc:sldMk cId="39879475" sldId="258"/>
        </pc:sldMkLst>
      </pc:sldChg>
      <pc:sldChg chg="addSp delSp modSp add mod">
        <pc:chgData name="김 기수" userId="c0404611cea20ee4" providerId="LiveId" clId="{FD79FD59-D403-4B5B-9E51-E066C0D2D819}" dt="2022-09-29T12:47:37.607" v="322" actId="2711"/>
        <pc:sldMkLst>
          <pc:docMk/>
          <pc:sldMk cId="2836480816" sldId="258"/>
        </pc:sldMkLst>
        <pc:spChg chg="add mod">
          <ac:chgData name="김 기수" userId="c0404611cea20ee4" providerId="LiveId" clId="{FD79FD59-D403-4B5B-9E51-E066C0D2D819}" dt="2022-09-29T04:56:45.883" v="65" actId="14100"/>
          <ac:spMkLst>
            <pc:docMk/>
            <pc:sldMk cId="2836480816" sldId="258"/>
            <ac:spMk id="2" creationId="{620DC18A-589E-5DB6-70B5-16A3A43C5E26}"/>
          </ac:spMkLst>
        </pc:spChg>
        <pc:spChg chg="add mod">
          <ac:chgData name="김 기수" userId="c0404611cea20ee4" providerId="LiveId" clId="{FD79FD59-D403-4B5B-9E51-E066C0D2D819}" dt="2022-09-29T12:38:26.909" v="92" actId="1076"/>
          <ac:spMkLst>
            <pc:docMk/>
            <pc:sldMk cId="2836480816" sldId="258"/>
            <ac:spMk id="6" creationId="{6B508229-7907-64CA-11B8-59C561F11E8B}"/>
          </ac:spMkLst>
        </pc:spChg>
        <pc:spChg chg="mod">
          <ac:chgData name="김 기수" userId="c0404611cea20ee4" providerId="LiveId" clId="{FD79FD59-D403-4B5B-9E51-E066C0D2D819}" dt="2022-09-29T04:46:47.184" v="33"/>
          <ac:spMkLst>
            <pc:docMk/>
            <pc:sldMk cId="2836480816" sldId="258"/>
            <ac:spMk id="7" creationId="{93236171-438E-9D48-BF44-173FEBC7EE4C}"/>
          </ac:spMkLst>
        </pc:spChg>
        <pc:spChg chg="del">
          <ac:chgData name="김 기수" userId="c0404611cea20ee4" providerId="LiveId" clId="{FD79FD59-D403-4B5B-9E51-E066C0D2D819}" dt="2022-09-29T04:47:09.214" v="41" actId="478"/>
          <ac:spMkLst>
            <pc:docMk/>
            <pc:sldMk cId="2836480816" sldId="258"/>
            <ac:spMk id="8" creationId="{0AABD34B-7DB2-3209-98AB-41B7C32D84C3}"/>
          </ac:spMkLst>
        </pc:spChg>
        <pc:graphicFrameChg chg="add mod modGraphic">
          <ac:chgData name="김 기수" userId="c0404611cea20ee4" providerId="LiveId" clId="{FD79FD59-D403-4B5B-9E51-E066C0D2D819}" dt="2022-09-29T12:47:37.607" v="322" actId="2711"/>
          <ac:graphicFrameMkLst>
            <pc:docMk/>
            <pc:sldMk cId="2836480816" sldId="258"/>
            <ac:graphicFrameMk id="3" creationId="{A1FE590F-0EF4-70AB-923C-F04612CDC43B}"/>
          </ac:graphicFrameMkLst>
        </pc:graphicFrameChg>
        <pc:picChg chg="add mod">
          <ac:chgData name="김 기수" userId="c0404611cea20ee4" providerId="LiveId" clId="{FD79FD59-D403-4B5B-9E51-E066C0D2D819}" dt="2022-09-29T04:58:16.529" v="87" actId="1076"/>
          <ac:picMkLst>
            <pc:docMk/>
            <pc:sldMk cId="2836480816" sldId="258"/>
            <ac:picMk id="5" creationId="{9AE4E3BF-3478-C7E9-B27E-E9F7F6754000}"/>
          </ac:picMkLst>
        </pc:picChg>
      </pc:sldChg>
      <pc:sldChg chg="del">
        <pc:chgData name="김 기수" userId="c0404611cea20ee4" providerId="LiveId" clId="{FD79FD59-D403-4B5B-9E51-E066C0D2D819}" dt="2022-09-29T04:46:31.606" v="12" actId="47"/>
        <pc:sldMkLst>
          <pc:docMk/>
          <pc:sldMk cId="1664455662" sldId="259"/>
        </pc:sldMkLst>
      </pc:sldChg>
      <pc:sldChg chg="addSp delSp modSp add mod">
        <pc:chgData name="김 기수" userId="c0404611cea20ee4" providerId="LiveId" clId="{FD79FD59-D403-4B5B-9E51-E066C0D2D819}" dt="2022-09-29T13:22:55.081" v="553" actId="1076"/>
        <pc:sldMkLst>
          <pc:docMk/>
          <pc:sldMk cId="3989641533" sldId="259"/>
        </pc:sldMkLst>
        <pc:spChg chg="add mod">
          <ac:chgData name="김 기수" userId="c0404611cea20ee4" providerId="LiveId" clId="{FD79FD59-D403-4B5B-9E51-E066C0D2D819}" dt="2022-09-29T13:04:11.675" v="372"/>
          <ac:spMkLst>
            <pc:docMk/>
            <pc:sldMk cId="3989641533" sldId="259"/>
            <ac:spMk id="5" creationId="{2FDB19A6-5373-17A1-D82C-EB9201DA8B61}"/>
          </ac:spMkLst>
        </pc:spChg>
        <pc:spChg chg="mod">
          <ac:chgData name="김 기수" userId="c0404611cea20ee4" providerId="LiveId" clId="{FD79FD59-D403-4B5B-9E51-E066C0D2D819}" dt="2022-09-29T04:46:48.393" v="34" actId="20577"/>
          <ac:spMkLst>
            <pc:docMk/>
            <pc:sldMk cId="3989641533" sldId="259"/>
            <ac:spMk id="7" creationId="{93236171-438E-9D48-BF44-173FEBC7EE4C}"/>
          </ac:spMkLst>
        </pc:spChg>
        <pc:spChg chg="del">
          <ac:chgData name="김 기수" userId="c0404611cea20ee4" providerId="LiveId" clId="{FD79FD59-D403-4B5B-9E51-E066C0D2D819}" dt="2022-09-29T04:47:10.692" v="42" actId="478"/>
          <ac:spMkLst>
            <pc:docMk/>
            <pc:sldMk cId="3989641533" sldId="259"/>
            <ac:spMk id="8" creationId="{0AABD34B-7DB2-3209-98AB-41B7C32D84C3}"/>
          </ac:spMkLst>
        </pc:spChg>
        <pc:spChg chg="add mod">
          <ac:chgData name="김 기수" userId="c0404611cea20ee4" providerId="LiveId" clId="{FD79FD59-D403-4B5B-9E51-E066C0D2D819}" dt="2022-09-29T13:08:09.458" v="427"/>
          <ac:spMkLst>
            <pc:docMk/>
            <pc:sldMk cId="3989641533" sldId="259"/>
            <ac:spMk id="9" creationId="{A1D8EF4B-9AC9-7012-7C63-20B041C4AD49}"/>
          </ac:spMkLst>
        </pc:spChg>
        <pc:spChg chg="add mod">
          <ac:chgData name="김 기수" userId="c0404611cea20ee4" providerId="LiveId" clId="{FD79FD59-D403-4B5B-9E51-E066C0D2D819}" dt="2022-09-29T13:08:21.416" v="456"/>
          <ac:spMkLst>
            <pc:docMk/>
            <pc:sldMk cId="3989641533" sldId="259"/>
            <ac:spMk id="10" creationId="{F72DACC0-0123-700C-3CB1-18CB23E1C23D}"/>
          </ac:spMkLst>
        </pc:spChg>
        <pc:spChg chg="add mod">
          <ac:chgData name="김 기수" userId="c0404611cea20ee4" providerId="LiveId" clId="{FD79FD59-D403-4B5B-9E51-E066C0D2D819}" dt="2022-09-29T13:09:41.510" v="548" actId="20577"/>
          <ac:spMkLst>
            <pc:docMk/>
            <pc:sldMk cId="3989641533" sldId="259"/>
            <ac:spMk id="13" creationId="{AEE508F7-F9DA-ADE7-F336-ED118E6A56B9}"/>
          </ac:spMkLst>
        </pc:spChg>
        <pc:picChg chg="add mod">
          <ac:chgData name="김 기수" userId="c0404611cea20ee4" providerId="LiveId" clId="{FD79FD59-D403-4B5B-9E51-E066C0D2D819}" dt="2022-09-29T13:04:25.519" v="379" actId="1076"/>
          <ac:picMkLst>
            <pc:docMk/>
            <pc:sldMk cId="3989641533" sldId="259"/>
            <ac:picMk id="3" creationId="{CE58DA40-FA1A-FE7A-ED52-B71CB4668796}"/>
          </ac:picMkLst>
        </pc:picChg>
        <pc:picChg chg="add del mod">
          <ac:chgData name="김 기수" userId="c0404611cea20ee4" providerId="LiveId" clId="{FD79FD59-D403-4B5B-9E51-E066C0D2D819}" dt="2022-09-29T13:22:49.747" v="550" actId="478"/>
          <ac:picMkLst>
            <pc:docMk/>
            <pc:sldMk cId="3989641533" sldId="259"/>
            <ac:picMk id="8" creationId="{D330D2F2-A438-18FF-A454-AF2055F57D88}"/>
          </ac:picMkLst>
        </pc:picChg>
        <pc:picChg chg="add mod">
          <ac:chgData name="김 기수" userId="c0404611cea20ee4" providerId="LiveId" clId="{FD79FD59-D403-4B5B-9E51-E066C0D2D819}" dt="2022-09-29T13:08:34.431" v="459" actId="1076"/>
          <ac:picMkLst>
            <pc:docMk/>
            <pc:sldMk cId="3989641533" sldId="259"/>
            <ac:picMk id="12" creationId="{ECF7C7B4-B9A9-05D4-21C5-D941A60A8B85}"/>
          </ac:picMkLst>
        </pc:picChg>
        <pc:picChg chg="add mod">
          <ac:chgData name="김 기수" userId="c0404611cea20ee4" providerId="LiveId" clId="{FD79FD59-D403-4B5B-9E51-E066C0D2D819}" dt="2022-09-29T13:22:55.081" v="553" actId="1076"/>
          <ac:picMkLst>
            <pc:docMk/>
            <pc:sldMk cId="3989641533" sldId="259"/>
            <ac:picMk id="15" creationId="{D14B1465-5B98-4AE8-0FBF-FBE380A16543}"/>
          </ac:picMkLst>
        </pc:picChg>
      </pc:sldChg>
      <pc:sldChg chg="del">
        <pc:chgData name="김 기수" userId="c0404611cea20ee4" providerId="LiveId" clId="{FD79FD59-D403-4B5B-9E51-E066C0D2D819}" dt="2022-09-29T04:46:31.606" v="12" actId="47"/>
        <pc:sldMkLst>
          <pc:docMk/>
          <pc:sldMk cId="2615294503" sldId="260"/>
        </pc:sldMkLst>
      </pc:sldChg>
      <pc:sldChg chg="addSp delSp modSp add mod">
        <pc:chgData name="김 기수" userId="c0404611cea20ee4" providerId="LiveId" clId="{FD79FD59-D403-4B5B-9E51-E066C0D2D819}" dt="2022-09-30T14:11:56.888" v="3584" actId="20577"/>
        <pc:sldMkLst>
          <pc:docMk/>
          <pc:sldMk cId="4049456325" sldId="260"/>
        </pc:sldMkLst>
        <pc:spChg chg="add mod">
          <ac:chgData name="김 기수" userId="c0404611cea20ee4" providerId="LiveId" clId="{FD79FD59-D403-4B5B-9E51-E066C0D2D819}" dt="2022-09-30T07:19:04.972" v="675"/>
          <ac:spMkLst>
            <pc:docMk/>
            <pc:sldMk cId="4049456325" sldId="260"/>
            <ac:spMk id="5" creationId="{04DF035E-A908-C3BA-8C5F-F2183AB170BB}"/>
          </ac:spMkLst>
        </pc:spChg>
        <pc:spChg chg="mod">
          <ac:chgData name="김 기수" userId="c0404611cea20ee4" providerId="LiveId" clId="{FD79FD59-D403-4B5B-9E51-E066C0D2D819}" dt="2022-09-29T04:46:50.354" v="35" actId="20577"/>
          <ac:spMkLst>
            <pc:docMk/>
            <pc:sldMk cId="4049456325" sldId="260"/>
            <ac:spMk id="7" creationId="{93236171-438E-9D48-BF44-173FEBC7EE4C}"/>
          </ac:spMkLst>
        </pc:spChg>
        <pc:spChg chg="del">
          <ac:chgData name="김 기수" userId="c0404611cea20ee4" providerId="LiveId" clId="{FD79FD59-D403-4B5B-9E51-E066C0D2D819}" dt="2022-09-29T04:47:12.988" v="43" actId="478"/>
          <ac:spMkLst>
            <pc:docMk/>
            <pc:sldMk cId="4049456325" sldId="260"/>
            <ac:spMk id="8" creationId="{0AABD34B-7DB2-3209-98AB-41B7C32D84C3}"/>
          </ac:spMkLst>
        </pc:spChg>
        <pc:spChg chg="add mod">
          <ac:chgData name="김 기수" userId="c0404611cea20ee4" providerId="LiveId" clId="{FD79FD59-D403-4B5B-9E51-E066C0D2D819}" dt="2022-09-30T08:11:03.411" v="1783" actId="1076"/>
          <ac:spMkLst>
            <pc:docMk/>
            <pc:sldMk cId="4049456325" sldId="260"/>
            <ac:spMk id="9" creationId="{AA9E7600-57BB-15DB-DCAB-FBD0DE913F3F}"/>
          </ac:spMkLst>
        </pc:spChg>
        <pc:spChg chg="add mod">
          <ac:chgData name="김 기수" userId="c0404611cea20ee4" providerId="LiveId" clId="{FD79FD59-D403-4B5B-9E51-E066C0D2D819}" dt="2022-09-30T14:11:56.888" v="3584" actId="20577"/>
          <ac:spMkLst>
            <pc:docMk/>
            <pc:sldMk cId="4049456325" sldId="260"/>
            <ac:spMk id="10" creationId="{BEE8CDB4-8216-0AFE-E885-3F1E9ECDE21C}"/>
          </ac:spMkLst>
        </pc:spChg>
        <pc:picChg chg="add mod">
          <ac:chgData name="김 기수" userId="c0404611cea20ee4" providerId="LiveId" clId="{FD79FD59-D403-4B5B-9E51-E066C0D2D819}" dt="2022-09-30T08:11:04.268" v="1784" actId="1076"/>
          <ac:picMkLst>
            <pc:docMk/>
            <pc:sldMk cId="4049456325" sldId="260"/>
            <ac:picMk id="3" creationId="{C8ADB534-D153-71CA-3900-D76C56ED9ED2}"/>
          </ac:picMkLst>
        </pc:picChg>
        <pc:picChg chg="add mod">
          <ac:chgData name="김 기수" userId="c0404611cea20ee4" providerId="LiveId" clId="{FD79FD59-D403-4B5B-9E51-E066C0D2D819}" dt="2022-09-30T07:19:18.012" v="678" actId="1076"/>
          <ac:picMkLst>
            <pc:docMk/>
            <pc:sldMk cId="4049456325" sldId="260"/>
            <ac:picMk id="8" creationId="{F30EE5F9-3E63-B72B-46E0-7B24FBE13833}"/>
          </ac:picMkLst>
        </pc:picChg>
      </pc:sldChg>
      <pc:sldChg chg="addSp delSp modSp add mod">
        <pc:chgData name="김 기수" userId="c0404611cea20ee4" providerId="LiveId" clId="{FD79FD59-D403-4B5B-9E51-E066C0D2D819}" dt="2022-09-30T13:17:51.532" v="2493" actId="1076"/>
        <pc:sldMkLst>
          <pc:docMk/>
          <pc:sldMk cId="1331801199" sldId="261"/>
        </pc:sldMkLst>
        <pc:spChg chg="add mod">
          <ac:chgData name="김 기수" userId="c0404611cea20ee4" providerId="LiveId" clId="{FD79FD59-D403-4B5B-9E51-E066C0D2D819}" dt="2022-09-30T08:12:30.578" v="1903"/>
          <ac:spMkLst>
            <pc:docMk/>
            <pc:sldMk cId="1331801199" sldId="261"/>
            <ac:spMk id="2" creationId="{D681AACC-7CB0-CF84-2264-B6A5C16A9C77}"/>
          </ac:spMkLst>
        </pc:spChg>
        <pc:spChg chg="add mod">
          <ac:chgData name="김 기수" userId="c0404611cea20ee4" providerId="LiveId" clId="{FD79FD59-D403-4B5B-9E51-E066C0D2D819}" dt="2022-09-30T08:12:35.116" v="1904"/>
          <ac:spMkLst>
            <pc:docMk/>
            <pc:sldMk cId="1331801199" sldId="261"/>
            <ac:spMk id="3" creationId="{AAF172C2-59CA-9136-8954-63E6F2FDB267}"/>
          </ac:spMkLst>
        </pc:spChg>
        <pc:spChg chg="mod">
          <ac:chgData name="김 기수" userId="c0404611cea20ee4" providerId="LiveId" clId="{FD79FD59-D403-4B5B-9E51-E066C0D2D819}" dt="2022-09-29T04:46:53.116" v="40"/>
          <ac:spMkLst>
            <pc:docMk/>
            <pc:sldMk cId="1331801199" sldId="261"/>
            <ac:spMk id="7" creationId="{93236171-438E-9D48-BF44-173FEBC7EE4C}"/>
          </ac:spMkLst>
        </pc:spChg>
        <pc:spChg chg="del">
          <ac:chgData name="김 기수" userId="c0404611cea20ee4" providerId="LiveId" clId="{FD79FD59-D403-4B5B-9E51-E066C0D2D819}" dt="2022-09-29T04:47:14.247" v="44" actId="478"/>
          <ac:spMkLst>
            <pc:docMk/>
            <pc:sldMk cId="1331801199" sldId="261"/>
            <ac:spMk id="8" creationId="{0AABD34B-7DB2-3209-98AB-41B7C32D84C3}"/>
          </ac:spMkLst>
        </pc:spChg>
        <pc:spChg chg="add mod">
          <ac:chgData name="김 기수" userId="c0404611cea20ee4" providerId="LiveId" clId="{FD79FD59-D403-4B5B-9E51-E066C0D2D819}" dt="2022-09-30T13:17:51.532" v="2493" actId="1076"/>
          <ac:spMkLst>
            <pc:docMk/>
            <pc:sldMk cId="1331801199" sldId="261"/>
            <ac:spMk id="10" creationId="{CFCE44C4-6DA4-51A1-38C9-C3DF60E3B6F0}"/>
          </ac:spMkLst>
        </pc:spChg>
        <pc:picChg chg="add mod">
          <ac:chgData name="김 기수" userId="c0404611cea20ee4" providerId="LiveId" clId="{FD79FD59-D403-4B5B-9E51-E066C0D2D819}" dt="2022-09-30T08:12:56.725" v="1906" actId="1076"/>
          <ac:picMkLst>
            <pc:docMk/>
            <pc:sldMk cId="1331801199" sldId="261"/>
            <ac:picMk id="6" creationId="{E1ABDD09-B061-8DB3-ADDF-AFFAA1E48F6B}"/>
          </ac:picMkLst>
        </pc:picChg>
        <pc:picChg chg="add mod">
          <ac:chgData name="김 기수" userId="c0404611cea20ee4" providerId="LiveId" clId="{FD79FD59-D403-4B5B-9E51-E066C0D2D819}" dt="2022-09-30T08:32:01.372" v="2492" actId="1076"/>
          <ac:picMkLst>
            <pc:docMk/>
            <pc:sldMk cId="1331801199" sldId="261"/>
            <ac:picMk id="9" creationId="{32295C4E-5F73-A266-1F34-0B2B823DA80D}"/>
          </ac:picMkLst>
        </pc:picChg>
      </pc:sldChg>
      <pc:sldChg chg="del">
        <pc:chgData name="김 기수" userId="c0404611cea20ee4" providerId="LiveId" clId="{FD79FD59-D403-4B5B-9E51-E066C0D2D819}" dt="2022-09-29T04:46:33.123" v="13" actId="47"/>
        <pc:sldMkLst>
          <pc:docMk/>
          <pc:sldMk cId="3432233681" sldId="261"/>
        </pc:sldMkLst>
      </pc:sldChg>
      <pc:sldChg chg="del">
        <pc:chgData name="김 기수" userId="c0404611cea20ee4" providerId="LiveId" clId="{FD79FD59-D403-4B5B-9E51-E066C0D2D819}" dt="2022-09-29T04:46:31.606" v="12" actId="47"/>
        <pc:sldMkLst>
          <pc:docMk/>
          <pc:sldMk cId="323039466" sldId="262"/>
        </pc:sldMkLst>
      </pc:sldChg>
      <pc:sldChg chg="addSp modSp add mod">
        <pc:chgData name="김 기수" userId="c0404611cea20ee4" providerId="LiveId" clId="{FD79FD59-D403-4B5B-9E51-E066C0D2D819}" dt="2022-09-30T14:12:47.012" v="3593" actId="14100"/>
        <pc:sldMkLst>
          <pc:docMk/>
          <pc:sldMk cId="2725768228" sldId="262"/>
        </pc:sldMkLst>
        <pc:spChg chg="add mod">
          <ac:chgData name="김 기수" userId="c0404611cea20ee4" providerId="LiveId" clId="{FD79FD59-D403-4B5B-9E51-E066C0D2D819}" dt="2022-09-30T13:43:21.781" v="2548" actId="20577"/>
          <ac:spMkLst>
            <pc:docMk/>
            <pc:sldMk cId="2725768228" sldId="262"/>
            <ac:spMk id="2" creationId="{FF43ACE0-EB21-33FB-347B-FD56C6ED484A}"/>
          </ac:spMkLst>
        </pc:spChg>
        <pc:spChg chg="add mod">
          <ac:chgData name="김 기수" userId="c0404611cea20ee4" providerId="LiveId" clId="{FD79FD59-D403-4B5B-9E51-E066C0D2D819}" dt="2022-09-30T13:52:08.413" v="2980" actId="20577"/>
          <ac:spMkLst>
            <pc:docMk/>
            <pc:sldMk cId="2725768228" sldId="262"/>
            <ac:spMk id="6" creationId="{B9387F24-6639-E3BA-F3DA-CE72F10DE5BF}"/>
          </ac:spMkLst>
        </pc:spChg>
        <pc:spChg chg="mod">
          <ac:chgData name="김 기수" userId="c0404611cea20ee4" providerId="LiveId" clId="{FD79FD59-D403-4B5B-9E51-E066C0D2D819}" dt="2022-09-30T06:14:13.352" v="652" actId="20577"/>
          <ac:spMkLst>
            <pc:docMk/>
            <pc:sldMk cId="2725768228" sldId="262"/>
            <ac:spMk id="7" creationId="{93236171-438E-9D48-BF44-173FEBC7EE4C}"/>
          </ac:spMkLst>
        </pc:spChg>
        <pc:spChg chg="add mod">
          <ac:chgData name="김 기수" userId="c0404611cea20ee4" providerId="LiveId" clId="{FD79FD59-D403-4B5B-9E51-E066C0D2D819}" dt="2022-09-30T13:48:26.141" v="2974" actId="14100"/>
          <ac:spMkLst>
            <pc:docMk/>
            <pc:sldMk cId="2725768228" sldId="262"/>
            <ac:spMk id="8" creationId="{D4814C79-EE38-7142-CADB-F45E96BB35C7}"/>
          </ac:spMkLst>
        </pc:spChg>
        <pc:spChg chg="add mod">
          <ac:chgData name="김 기수" userId="c0404611cea20ee4" providerId="LiveId" clId="{FD79FD59-D403-4B5B-9E51-E066C0D2D819}" dt="2022-09-30T13:53:58.374" v="3577" actId="20577"/>
          <ac:spMkLst>
            <pc:docMk/>
            <pc:sldMk cId="2725768228" sldId="262"/>
            <ac:spMk id="11" creationId="{8C40F82F-CFBE-992F-BDC0-E5D469395390}"/>
          </ac:spMkLst>
        </pc:spChg>
        <pc:picChg chg="add mod">
          <ac:chgData name="김 기수" userId="c0404611cea20ee4" providerId="LiveId" clId="{FD79FD59-D403-4B5B-9E51-E066C0D2D819}" dt="2022-09-30T13:45:50.560" v="2912" actId="1076"/>
          <ac:picMkLst>
            <pc:docMk/>
            <pc:sldMk cId="2725768228" sldId="262"/>
            <ac:picMk id="5" creationId="{F78CF968-1F28-4985-B64A-8C2EF8795AE6}"/>
          </ac:picMkLst>
        </pc:picChg>
        <pc:picChg chg="add mod">
          <ac:chgData name="김 기수" userId="c0404611cea20ee4" providerId="LiveId" clId="{FD79FD59-D403-4B5B-9E51-E066C0D2D819}" dt="2022-09-30T13:52:05.081" v="2978" actId="14100"/>
          <ac:picMkLst>
            <pc:docMk/>
            <pc:sldMk cId="2725768228" sldId="262"/>
            <ac:picMk id="10" creationId="{6212B7DC-77AB-A576-CABB-F7B66E3D6C39}"/>
          </ac:picMkLst>
        </pc:picChg>
        <pc:picChg chg="add mod">
          <ac:chgData name="김 기수" userId="c0404611cea20ee4" providerId="LiveId" clId="{FD79FD59-D403-4B5B-9E51-E066C0D2D819}" dt="2022-09-30T14:12:47.012" v="3593" actId="14100"/>
          <ac:picMkLst>
            <pc:docMk/>
            <pc:sldMk cId="2725768228" sldId="262"/>
            <ac:picMk id="13" creationId="{13AC9F23-1BB1-F6A1-C62A-CA4C0E675B77}"/>
          </ac:picMkLst>
        </pc:picChg>
      </pc:sldChg>
      <pc:sldChg chg="del">
        <pc:chgData name="김 기수" userId="c0404611cea20ee4" providerId="LiveId" clId="{FD79FD59-D403-4B5B-9E51-E066C0D2D819}" dt="2022-09-29T04:46:31.606" v="12" actId="47"/>
        <pc:sldMkLst>
          <pc:docMk/>
          <pc:sldMk cId="1965448580" sldId="263"/>
        </pc:sldMkLst>
      </pc:sldChg>
      <pc:sldChg chg="del">
        <pc:chgData name="김 기수" userId="c0404611cea20ee4" providerId="LiveId" clId="{FD79FD59-D403-4B5B-9E51-E066C0D2D819}" dt="2022-09-29T04:46:31.606" v="12" actId="47"/>
        <pc:sldMkLst>
          <pc:docMk/>
          <pc:sldMk cId="998708673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29B4C-914D-CF8E-C09E-8DEE8C3A1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64A397-D281-BB7C-62C4-750E1A8D4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72CA2-A1F4-94BE-311B-3244AF65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A54C5-3BD3-4112-8EE6-4BC839D61E54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E198BD-997F-8E4D-8AC9-D1F013F9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5AF54-783D-2CFE-E3D0-3229BECA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8FE8-433C-4BE1-949A-C01DAD3E8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92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2D662-E2BA-A4B1-634A-A1D071E12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E176F9-AF93-A098-3A3A-3AC6B6DE7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73081-3CD8-756F-AA92-950C4FFA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A54C5-3BD3-4112-8EE6-4BC839D61E54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16A8A-FAAB-8BA9-463C-74AE831A5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8E018-FCA5-EA1C-961D-737173D9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8FE8-433C-4BE1-949A-C01DAD3E8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03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A22D17-DFCD-F464-80FC-1ECDA7980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18A004-54CD-A734-EC0C-17713503C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FCE141-D51E-00F8-CB5B-CFE72ED4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A54C5-3BD3-4112-8EE6-4BC839D61E54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125FE-F6B0-09D5-B14A-7A726AB96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6C447-0F51-1634-2DF7-1201943D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8FE8-433C-4BE1-949A-C01DAD3E8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5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B5C06-34C4-F6B2-922E-EC394C5C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9B0EF-9890-4238-6C26-E3CF6704A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B41CF8-74BD-C5AF-A6CF-EF8E53D5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A54C5-3BD3-4112-8EE6-4BC839D61E54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B5710-F4CE-9C40-F9AE-D3DEE249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3F91CC-B728-7249-4431-2A3C9B7E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8FE8-433C-4BE1-949A-C01DAD3E8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08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CD7D2-C5A0-B19E-65F3-452266D97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43269A-845B-DA30-DBDA-9AB35F9C5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76E97-1D0F-D1D8-FAF1-0964055F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A54C5-3BD3-4112-8EE6-4BC839D61E54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866DC-EE57-5C15-2AC6-943543BB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9921A-B2E8-345A-CAC4-0C42C7FE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8FE8-433C-4BE1-949A-C01DAD3E8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56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051E9-6B9F-C14D-7DB3-75A08F9E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7B2433-4045-4FB1-6B70-6EAE9B9F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40F862-C7AE-8CB2-516A-1002E7A21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B92C44-1E8F-C2C4-A697-90160AA1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A54C5-3BD3-4112-8EE6-4BC839D61E54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CF515B-C488-1051-3357-D892BECB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B82E7D-A6DE-059F-082F-2BB5B421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8FE8-433C-4BE1-949A-C01DAD3E8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91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3D122-3D47-2317-5F6D-810186E70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77F8F-D4E0-A373-89F0-0E559AF9C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DDCD26-409C-EBFC-A13A-D82128B78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F379A2-CEB1-7EEE-A7EB-F2C556BBE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1B387C-14A4-EA5C-BA91-65C7012F3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DCE929-7BDE-E368-D47F-B1D56C20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A54C5-3BD3-4112-8EE6-4BC839D61E54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89E9D8-2B53-BF5B-5287-A86CD4FC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9FC71D-65EB-EB87-BE6B-149F18E1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8FE8-433C-4BE1-949A-C01DAD3E8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14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0ECF1-B135-1BDE-749D-2CB033CC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5760EC-3802-9F41-356E-A1749003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A54C5-3BD3-4112-8EE6-4BC839D61E54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F49A29-5EAB-926B-85A8-CB2CCBD56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972375-3F9C-675B-7A36-A9D68516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8FE8-433C-4BE1-949A-C01DAD3E8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1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8C9836-76D3-7276-9B9E-47308C1A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A54C5-3BD3-4112-8EE6-4BC839D61E54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00C274-8E88-E500-7A87-041EB9E9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13166C-D921-DCD3-B55C-61655561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8FE8-433C-4BE1-949A-C01DAD3E8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30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65B30-E0FB-9206-9806-91A7E86D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9C909-B845-C753-457D-0E311480F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D7AE9C-E5CC-7348-312A-20E2D90B1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D97C5-CA69-A0E7-14C3-65888C8E5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A54C5-3BD3-4112-8EE6-4BC839D61E54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22573D-66E5-5343-267D-57333716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C7D69B-58E5-297A-98A8-1BCA8731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8FE8-433C-4BE1-949A-C01DAD3E8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04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8D5E5-CC8C-2103-320E-0F93B4D30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5BCE93-E95F-2B31-18E5-EA8322B3E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52A98C-FC27-915F-B113-E997980F1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822DF1-BF73-E52E-2949-B8FF5D77D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A54C5-3BD3-4112-8EE6-4BC839D61E54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885D0D-52E2-68DF-F7D2-FBDD06C5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68A440-BEA8-86D9-01FB-BA67DEF3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8FE8-433C-4BE1-949A-C01DAD3E8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92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CC5ACE-0F37-9684-62CD-BAC37819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D80F2D-7CEB-FABD-453B-1935BEC57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A082E-20FD-025F-1879-C5DB88029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A54C5-3BD3-4112-8EE6-4BC839D61E54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1D332-3504-B78A-F579-B195E7358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621E9-61AA-F643-8760-E59169A68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38FE8-433C-4BE1-949A-C01DAD3E8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7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76FB49-D394-4F41-06D7-FB9DD6C8B4C2}"/>
              </a:ext>
            </a:extLst>
          </p:cNvPr>
          <p:cNvSpPr txBox="1"/>
          <p:nvPr/>
        </p:nvSpPr>
        <p:spPr>
          <a:xfrm>
            <a:off x="2671010" y="1600198"/>
            <a:ext cx="6641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Basic </a:t>
            </a:r>
            <a:r>
              <a:rPr lang="en-US" altLang="ko-KR" sz="4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Infromation</a:t>
            </a:r>
            <a:endParaRPr lang="en-US" altLang="ko-KR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Of Machine Learning</a:t>
            </a:r>
            <a:endParaRPr lang="ko-KR" altLang="en-US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7A9F912-8AD0-20FE-0302-4754AA21801D}"/>
              </a:ext>
            </a:extLst>
          </p:cNvPr>
          <p:cNvCxnSpPr>
            <a:cxnSpLocks/>
          </p:cNvCxnSpPr>
          <p:nvPr/>
        </p:nvCxnSpPr>
        <p:spPr>
          <a:xfrm>
            <a:off x="794084" y="3429000"/>
            <a:ext cx="103952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6A0C7E6-104D-9338-D8BC-93B66CE8E0D8}"/>
              </a:ext>
            </a:extLst>
          </p:cNvPr>
          <p:cNvSpPr txBox="1"/>
          <p:nvPr/>
        </p:nvSpPr>
        <p:spPr>
          <a:xfrm>
            <a:off x="2637924" y="3579858"/>
            <a:ext cx="6515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정보융합학부 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2018204009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김기수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Due Date : 2023.01.10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6526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A08937-2636-39C0-0F92-AE0DB064091E}"/>
              </a:ext>
            </a:extLst>
          </p:cNvPr>
          <p:cNvCxnSpPr>
            <a:cxnSpLocks/>
          </p:cNvCxnSpPr>
          <p:nvPr/>
        </p:nvCxnSpPr>
        <p:spPr>
          <a:xfrm>
            <a:off x="0" y="64951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1E1DA2-DAC3-C740-D60C-1C1DF64114F1}"/>
              </a:ext>
            </a:extLst>
          </p:cNvPr>
          <p:cNvSpPr txBox="1"/>
          <p:nvPr/>
        </p:nvSpPr>
        <p:spPr>
          <a:xfrm>
            <a:off x="198521" y="757989"/>
            <a:ext cx="11808995" cy="794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오차 행렬을 이용하여 성능 평가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Accuracy(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: (TN + TP)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전체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Precision(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정밀도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: TP/(FP+TP)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Recall(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재현율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: TP/(FN+TP)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F1-Score : 2 * Precision * Recall  / (Precision + Recall)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095D1-9438-A1B9-9E44-F432A793D2DD}"/>
              </a:ext>
            </a:extLst>
          </p:cNvPr>
          <p:cNvSpPr txBox="1"/>
          <p:nvPr/>
        </p:nvSpPr>
        <p:spPr>
          <a:xfrm>
            <a:off x="120316" y="79377"/>
            <a:ext cx="683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분류 문제에서의 성능 평가</a:t>
            </a:r>
            <a:r>
              <a:rPr lang="en-US" altLang="ko-KR" sz="2400" dirty="0"/>
              <a:t>(</a:t>
            </a:r>
            <a:r>
              <a:rPr lang="ko-KR" altLang="en-US" sz="2400" dirty="0"/>
              <a:t>이진 분류 가정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940CFB-9CB3-59D8-1800-4E26E930F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936" y="1099434"/>
            <a:ext cx="4869934" cy="252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6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A08937-2636-39C0-0F92-AE0DB064091E}"/>
              </a:ext>
            </a:extLst>
          </p:cNvPr>
          <p:cNvCxnSpPr>
            <a:cxnSpLocks/>
          </p:cNvCxnSpPr>
          <p:nvPr/>
        </p:nvCxnSpPr>
        <p:spPr>
          <a:xfrm>
            <a:off x="0" y="64951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1E1DA2-DAC3-C740-D60C-1C1DF64114F1}"/>
              </a:ext>
            </a:extLst>
          </p:cNvPr>
          <p:cNvSpPr txBox="1"/>
          <p:nvPr/>
        </p:nvSpPr>
        <p:spPr>
          <a:xfrm>
            <a:off x="198521" y="757989"/>
            <a:ext cx="11808995" cy="10024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오차 행렬을 이용하여 성능 평가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항상 정확도를 성능 평가의 기준으로 삼지는 않음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심장병 분류를 예측한다고 할 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정확도를 성능 평가의 기준으로 삼으면 문제가 될 수 있음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심장병 분류에서의 목적은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심장병에 걸린 사람을 사전에 예방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환자를 심장병에 걸리지 않았다고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생각을해서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정확도가 올라갔다면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문제가 생김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이런 경우에는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재현율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(Recall)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이용함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상황과 목적에 맞게 성능 평가 기준을 세우는 것이 매우 중요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경우에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환자를 음성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예측해도 정확도가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90%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높게 나옴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양성인 사람들에 대해서는 하나도 맞추지 못함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095D1-9438-A1B9-9E44-F432A793D2DD}"/>
              </a:ext>
            </a:extLst>
          </p:cNvPr>
          <p:cNvSpPr txBox="1"/>
          <p:nvPr/>
        </p:nvSpPr>
        <p:spPr>
          <a:xfrm>
            <a:off x="120316" y="79377"/>
            <a:ext cx="683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분류 문제에서의 성능 평가</a:t>
            </a:r>
            <a:r>
              <a:rPr lang="en-US" altLang="ko-KR" sz="2400" dirty="0"/>
              <a:t>(</a:t>
            </a:r>
            <a:r>
              <a:rPr lang="ko-KR" altLang="en-US" sz="2400" dirty="0"/>
              <a:t>이진 분류 가정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3953375-50F1-8EAA-CD9B-9323C63A0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382" y="3560254"/>
            <a:ext cx="4969713" cy="253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68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A08937-2636-39C0-0F92-AE0DB064091E}"/>
              </a:ext>
            </a:extLst>
          </p:cNvPr>
          <p:cNvCxnSpPr>
            <a:cxnSpLocks/>
          </p:cNvCxnSpPr>
          <p:nvPr/>
        </p:nvCxnSpPr>
        <p:spPr>
          <a:xfrm>
            <a:off x="0" y="64951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1E1DA2-DAC3-C740-D60C-1C1DF64114F1}"/>
              </a:ext>
            </a:extLst>
          </p:cNvPr>
          <p:cNvSpPr txBox="1"/>
          <p:nvPr/>
        </p:nvSpPr>
        <p:spPr>
          <a:xfrm>
            <a:off x="198521" y="757989"/>
            <a:ext cx="11808995" cy="7669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 문제에서의 성능 평가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예측과 실제가 얼마나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가깝냐를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기준으로 판단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 평가 지표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지표에 대하여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실제값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y^hat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예측값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MAE(Mean Absolute Error)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오차의 절댓값을 모두 더한 후 평균을 낸 형태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에러의 크기가 그대로 반영된다는 장점이 존재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미분이 불가능하여 에러가 최소가 되는 지점을 찾기 어려움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095D1-9438-A1B9-9E44-F432A793D2DD}"/>
              </a:ext>
            </a:extLst>
          </p:cNvPr>
          <p:cNvSpPr txBox="1"/>
          <p:nvPr/>
        </p:nvSpPr>
        <p:spPr>
          <a:xfrm>
            <a:off x="120316" y="79377"/>
            <a:ext cx="683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회귀 문제에서의 성능 평가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3FD321-1FC0-ADB6-FB5F-FE909F2AF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292" y="2652037"/>
            <a:ext cx="2585878" cy="98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A08937-2636-39C0-0F92-AE0DB064091E}"/>
              </a:ext>
            </a:extLst>
          </p:cNvPr>
          <p:cNvCxnSpPr>
            <a:cxnSpLocks/>
          </p:cNvCxnSpPr>
          <p:nvPr/>
        </p:nvCxnSpPr>
        <p:spPr>
          <a:xfrm>
            <a:off x="0" y="64951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1E1DA2-DAC3-C740-D60C-1C1DF64114F1}"/>
              </a:ext>
            </a:extLst>
          </p:cNvPr>
          <p:cNvSpPr txBox="1"/>
          <p:nvPr/>
        </p:nvSpPr>
        <p:spPr>
          <a:xfrm>
            <a:off x="198521" y="757989"/>
            <a:ext cx="11808995" cy="7531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 평가 지표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지표에 대하여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실제값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y^hat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예측값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MSE(Mean Squared Error)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오차의 제곱을 모두 더한 후 평균을 낸 형태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에러에 제곱을 하기 때문에 에러가 크면 클수록 가중치가 높이 반영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에러에 따른 손실이 기하 급수적으로 늘어나면 지표 자체가 커진다는 단점이 존재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=&gt; RMSE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해결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RMSE(Root Mean Squared Error)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MSE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루트를 씌운 형태이며 일반적으로 많이 쓰이는 회귀모델 성능분석 지표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에러에 따른 손실이 기하 급수적으로 늘어나는 상황에서 쓰기 매우 적합함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095D1-9438-A1B9-9E44-F432A793D2DD}"/>
              </a:ext>
            </a:extLst>
          </p:cNvPr>
          <p:cNvSpPr txBox="1"/>
          <p:nvPr/>
        </p:nvSpPr>
        <p:spPr>
          <a:xfrm>
            <a:off x="120316" y="79377"/>
            <a:ext cx="683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회귀 문제에서의 성능 평가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74A65B-D233-DC21-5D0A-BB8B51B37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793" y="1542519"/>
            <a:ext cx="2664380" cy="104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30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A08937-2636-39C0-0F92-AE0DB064091E}"/>
              </a:ext>
            </a:extLst>
          </p:cNvPr>
          <p:cNvCxnSpPr>
            <a:cxnSpLocks/>
          </p:cNvCxnSpPr>
          <p:nvPr/>
        </p:nvCxnSpPr>
        <p:spPr>
          <a:xfrm>
            <a:off x="0" y="64951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1E1DA2-DAC3-C740-D60C-1C1DF64114F1}"/>
              </a:ext>
            </a:extLst>
          </p:cNvPr>
          <p:cNvSpPr txBox="1"/>
          <p:nvPr/>
        </p:nvSpPr>
        <p:spPr>
          <a:xfrm>
            <a:off x="198521" y="757989"/>
            <a:ext cx="11808995" cy="5730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 평가 지표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지표에 대하여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실제값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y^hat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예측값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R2 Score(Coefficient of Determination)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 세 가지 지표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(MAE, MSE, RMSE)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에러에 대한 지표이기 때문에 작을수록 좋음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R2 Score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가까울 수록 좋음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SST : Total Sum of Square 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편차의 총합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 : Total Sum of Residual (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잔차의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총합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095D1-9438-A1B9-9E44-F432A793D2DD}"/>
              </a:ext>
            </a:extLst>
          </p:cNvPr>
          <p:cNvSpPr txBox="1"/>
          <p:nvPr/>
        </p:nvSpPr>
        <p:spPr>
          <a:xfrm>
            <a:off x="120316" y="79377"/>
            <a:ext cx="683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회귀 문제에서의 성능 평가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A1942B-667E-558C-F85D-480A70A89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573" y="1499602"/>
            <a:ext cx="4654789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1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A08937-2636-39C0-0F92-AE0DB064091E}"/>
              </a:ext>
            </a:extLst>
          </p:cNvPr>
          <p:cNvCxnSpPr>
            <a:cxnSpLocks/>
          </p:cNvCxnSpPr>
          <p:nvPr/>
        </p:nvCxnSpPr>
        <p:spPr>
          <a:xfrm>
            <a:off x="0" y="64951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3236171-438E-9D48-BF44-173FEBC7EE4C}"/>
              </a:ext>
            </a:extLst>
          </p:cNvPr>
          <p:cNvSpPr txBox="1"/>
          <p:nvPr/>
        </p:nvSpPr>
        <p:spPr>
          <a:xfrm>
            <a:off x="137885" y="104837"/>
            <a:ext cx="5733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CAB102-6D41-87B8-9451-446D28A64B3F}"/>
              </a:ext>
            </a:extLst>
          </p:cNvPr>
          <p:cNvSpPr txBox="1"/>
          <p:nvPr/>
        </p:nvSpPr>
        <p:spPr>
          <a:xfrm>
            <a:off x="198521" y="757989"/>
            <a:ext cx="11808995" cy="4055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기본적인 확률 개념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베이즈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우도와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최대우도법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기본적인 성능 평가 방법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분류와 회귀 문제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분류 문제에서의 성능 평가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Confusion Matrix, Accuracy, Precision, Recall, F1-score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 문제에서의 성능 평가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MAE, MSE, RMSE, R^2</a:t>
            </a:r>
          </a:p>
        </p:txBody>
      </p:sp>
    </p:spTree>
    <p:extLst>
      <p:ext uri="{BB962C8B-B14F-4D97-AF65-F5344CB8AC3E}">
        <p14:creationId xmlns:p14="http://schemas.microsoft.com/office/powerpoint/2010/main" val="198673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A08937-2636-39C0-0F92-AE0DB064091E}"/>
              </a:ext>
            </a:extLst>
          </p:cNvPr>
          <p:cNvCxnSpPr>
            <a:cxnSpLocks/>
          </p:cNvCxnSpPr>
          <p:nvPr/>
        </p:nvCxnSpPr>
        <p:spPr>
          <a:xfrm>
            <a:off x="0" y="64951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1E1DA2-DAC3-C740-D60C-1C1DF64114F1}"/>
                  </a:ext>
                </a:extLst>
              </p:cNvPr>
              <p:cNvSpPr txBox="1"/>
              <p:nvPr/>
            </p:nvSpPr>
            <p:spPr>
              <a:xfrm>
                <a:off x="198521" y="757989"/>
                <a:ext cx="11808995" cy="5132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조건부 확률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어떤 사건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 일어났다고 가정한 상태에서 사건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B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 일어날 확률을 의미함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표본공간의 변화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전체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 -&gt;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사건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ko-KR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같이 표현함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조건부 확률에서는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A)P(B|A)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 성립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의미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P(B|A)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에서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의미는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B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확률을 계산하기 위해 주어진 문맥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히스토리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지식으로 해석이 가능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주어진 지식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B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확률을 계산하는데 영향을 줄 수도 있고 그렇지 않을 수도 있음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영향을 주는 경우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 A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B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독립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=&gt; P(B | A) = P(B), P(A, B) = P(A)P(B)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만족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영향을 주지 않는 경우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 A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B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종속이라고 함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1E1DA2-DAC3-C740-D60C-1C1DF6411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21" y="757989"/>
                <a:ext cx="11808995" cy="5132624"/>
              </a:xfrm>
              <a:prstGeom prst="rect">
                <a:avLst/>
              </a:prstGeom>
              <a:blipFill>
                <a:blip r:embed="rId2"/>
                <a:stretch>
                  <a:fillRect l="-361" t="-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C0095D1-9438-A1B9-9E44-F432A793D2DD}"/>
              </a:ext>
            </a:extLst>
          </p:cNvPr>
          <p:cNvSpPr txBox="1"/>
          <p:nvPr/>
        </p:nvSpPr>
        <p:spPr>
          <a:xfrm>
            <a:off x="120316" y="79377"/>
            <a:ext cx="683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기본적인 확률의 개념</a:t>
            </a:r>
          </a:p>
        </p:txBody>
      </p:sp>
    </p:spTree>
    <p:extLst>
      <p:ext uri="{BB962C8B-B14F-4D97-AF65-F5344CB8AC3E}">
        <p14:creationId xmlns:p14="http://schemas.microsoft.com/office/powerpoint/2010/main" val="128578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A08937-2636-39C0-0F92-AE0DB064091E}"/>
              </a:ext>
            </a:extLst>
          </p:cNvPr>
          <p:cNvCxnSpPr>
            <a:cxnSpLocks/>
          </p:cNvCxnSpPr>
          <p:nvPr/>
        </p:nvCxnSpPr>
        <p:spPr>
          <a:xfrm>
            <a:off x="0" y="64951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1E1DA2-DAC3-C740-D60C-1C1DF64114F1}"/>
                  </a:ext>
                </a:extLst>
              </p:cNvPr>
              <p:cNvSpPr txBox="1"/>
              <p:nvPr/>
            </p:nvSpPr>
            <p:spPr>
              <a:xfrm>
                <a:off x="198521" y="757989"/>
                <a:ext cx="11808995" cy="4623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베이즈 정리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확률에 대한 관점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주사위를 던져서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3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배수가 나올 확률이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33.3%?)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전통적인 관점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빈도주의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(300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번 주사위를 던지면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100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번은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3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배수가 나온다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.)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베이지안 주의 관점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주사위를 던졌을 때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3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배수가 나왔다는 주장의 신뢰도가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33%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베이즈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정리의 핵심 개념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새로운 정보를 토대로 어떤 사건이 발생했다는 주장에 대한 신뢰도 갱신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베이즈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정리와 수식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사전확률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(Prior) : P(H), 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사후확률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(Posterior) : P(H | E)</a:t>
                </a:r>
              </a:p>
              <a:p>
                <a:pPr lvl="8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8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ko-KR" sz="2800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800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800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altLang="ko-KR" sz="2800" dirty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ko-KR" sz="2800" dirty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280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ko-KR" sz="280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280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ko-KR" sz="2800" i="1" dirty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280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sz="280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280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1E1DA2-DAC3-C740-D60C-1C1DF6411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21" y="757989"/>
                <a:ext cx="11808995" cy="4623510"/>
              </a:xfrm>
              <a:prstGeom prst="rect">
                <a:avLst/>
              </a:prstGeom>
              <a:blipFill>
                <a:blip r:embed="rId2"/>
                <a:stretch>
                  <a:fillRect l="-361" t="-5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C0095D1-9438-A1B9-9E44-F432A793D2DD}"/>
              </a:ext>
            </a:extLst>
          </p:cNvPr>
          <p:cNvSpPr txBox="1"/>
          <p:nvPr/>
        </p:nvSpPr>
        <p:spPr>
          <a:xfrm>
            <a:off x="120316" y="79377"/>
            <a:ext cx="683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기본적인 확률의 개념</a:t>
            </a:r>
          </a:p>
        </p:txBody>
      </p:sp>
    </p:spTree>
    <p:extLst>
      <p:ext uri="{BB962C8B-B14F-4D97-AF65-F5344CB8AC3E}">
        <p14:creationId xmlns:p14="http://schemas.microsoft.com/office/powerpoint/2010/main" val="273461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A08937-2636-39C0-0F92-AE0DB064091E}"/>
              </a:ext>
            </a:extLst>
          </p:cNvPr>
          <p:cNvCxnSpPr>
            <a:cxnSpLocks/>
          </p:cNvCxnSpPr>
          <p:nvPr/>
        </p:nvCxnSpPr>
        <p:spPr>
          <a:xfrm>
            <a:off x="0" y="64951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1E1DA2-DAC3-C740-D60C-1C1DF64114F1}"/>
                  </a:ext>
                </a:extLst>
              </p:cNvPr>
              <p:cNvSpPr txBox="1"/>
              <p:nvPr/>
            </p:nvSpPr>
            <p:spPr>
              <a:xfrm>
                <a:off x="198521" y="757989"/>
                <a:ext cx="11808995" cy="3277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베이즈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정리와 수식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사전확률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(Prior) : P(H), 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사후확률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(Posterior) : P(H | E)</a:t>
                </a:r>
              </a:p>
              <a:p>
                <a:pPr lvl="8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8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ko-KR" sz="2800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800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800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altLang="ko-KR" sz="2800" dirty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ko-KR" sz="2800" dirty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280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ko-KR" sz="280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280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ko-KR" sz="2800" i="1" dirty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280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sz="280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280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lvl="8">
                  <a:lnSpc>
                    <a:spcPct val="150000"/>
                  </a:lnSpc>
                </a:pPr>
                <a:endParaRPr lang="en-US" altLang="ko-KR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lvl="8">
                  <a:lnSpc>
                    <a:spcPct val="150000"/>
                  </a:lnSpc>
                </a:pP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1E1DA2-DAC3-C740-D60C-1C1DF6411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21" y="757989"/>
                <a:ext cx="11808995" cy="3277307"/>
              </a:xfrm>
              <a:prstGeom prst="rect">
                <a:avLst/>
              </a:prstGeom>
              <a:blipFill>
                <a:blip r:embed="rId2"/>
                <a:stretch>
                  <a:fillRect l="-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C0095D1-9438-A1B9-9E44-F432A793D2DD}"/>
              </a:ext>
            </a:extLst>
          </p:cNvPr>
          <p:cNvSpPr txBox="1"/>
          <p:nvPr/>
        </p:nvSpPr>
        <p:spPr>
          <a:xfrm>
            <a:off x="120316" y="79377"/>
            <a:ext cx="683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기본적인 확률의 개념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2CCE33-35A9-E347-1D97-7BECAF20126A}"/>
              </a:ext>
            </a:extLst>
          </p:cNvPr>
          <p:cNvSpPr/>
          <p:nvPr/>
        </p:nvSpPr>
        <p:spPr>
          <a:xfrm>
            <a:off x="3856121" y="2069432"/>
            <a:ext cx="1185111" cy="667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5935A8-C930-15C1-A54C-BF6A4A413FE5}"/>
              </a:ext>
            </a:extLst>
          </p:cNvPr>
          <p:cNvSpPr/>
          <p:nvPr/>
        </p:nvSpPr>
        <p:spPr>
          <a:xfrm>
            <a:off x="5395161" y="1873417"/>
            <a:ext cx="1125956" cy="50883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888E94-766E-16DB-03AC-0974DAB76386}"/>
              </a:ext>
            </a:extLst>
          </p:cNvPr>
          <p:cNvSpPr/>
          <p:nvPr/>
        </p:nvSpPr>
        <p:spPr>
          <a:xfrm>
            <a:off x="6552204" y="1875421"/>
            <a:ext cx="678775" cy="50883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ABFFA-4AFD-089A-2416-A8FAF963D00F}"/>
              </a:ext>
            </a:extLst>
          </p:cNvPr>
          <p:cNvSpPr txBox="1"/>
          <p:nvPr/>
        </p:nvSpPr>
        <p:spPr>
          <a:xfrm>
            <a:off x="3940342" y="2832242"/>
            <a:ext cx="123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사후확률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A42DC9-9C2F-A620-7DC0-98482C204484}"/>
              </a:ext>
            </a:extLst>
          </p:cNvPr>
          <p:cNvSpPr txBox="1"/>
          <p:nvPr/>
        </p:nvSpPr>
        <p:spPr>
          <a:xfrm>
            <a:off x="7285120" y="1873417"/>
            <a:ext cx="123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사전확률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B64DCE-8D08-248D-B0E0-735190C1B70E}"/>
              </a:ext>
            </a:extLst>
          </p:cNvPr>
          <p:cNvSpPr txBox="1"/>
          <p:nvPr/>
        </p:nvSpPr>
        <p:spPr>
          <a:xfrm>
            <a:off x="5550576" y="1510101"/>
            <a:ext cx="123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B16FAD-8FA9-D536-8A58-E3743CD224DA}"/>
              </a:ext>
            </a:extLst>
          </p:cNvPr>
          <p:cNvSpPr txBox="1"/>
          <p:nvPr/>
        </p:nvSpPr>
        <p:spPr>
          <a:xfrm>
            <a:off x="198521" y="3504825"/>
            <a:ext cx="11135227" cy="744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P(H)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 사건이 발생했다는 주장에 관한 신뢰도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관측되기 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P(H | E)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새로운 정보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알게 된 후 갱신된 신뢰도</a:t>
            </a:r>
          </a:p>
        </p:txBody>
      </p:sp>
    </p:spTree>
    <p:extLst>
      <p:ext uri="{BB962C8B-B14F-4D97-AF65-F5344CB8AC3E}">
        <p14:creationId xmlns:p14="http://schemas.microsoft.com/office/powerpoint/2010/main" val="1100176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A08937-2636-39C0-0F92-AE0DB064091E}"/>
              </a:ext>
            </a:extLst>
          </p:cNvPr>
          <p:cNvCxnSpPr>
            <a:cxnSpLocks/>
          </p:cNvCxnSpPr>
          <p:nvPr/>
        </p:nvCxnSpPr>
        <p:spPr>
          <a:xfrm>
            <a:off x="0" y="64951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1E1DA2-DAC3-C740-D60C-1C1DF64114F1}"/>
              </a:ext>
            </a:extLst>
          </p:cNvPr>
          <p:cNvSpPr txBox="1"/>
          <p:nvPr/>
        </p:nvSpPr>
        <p:spPr>
          <a:xfrm>
            <a:off x="198521" y="757989"/>
            <a:ext cx="11808995" cy="448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(Likelihood)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베이즈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정리에서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P(E | H)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구할 수 있는가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관한 물음으로부터 출발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(Probability)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우도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(Likelihood)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차이점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확률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표준편차가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정규분포에서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&lt; x &lt; 10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확률은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5 &lt; x &lt; 10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이고 표준편차가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우도는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얼마인가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쉽게 말해서 분포를 추측하는 것이다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확률 계산은 분포가 고정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파라미터가 고정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우도 계산은 분포가 변동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파라미터가 변동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095D1-9438-A1B9-9E44-F432A793D2DD}"/>
              </a:ext>
            </a:extLst>
          </p:cNvPr>
          <p:cNvSpPr txBox="1"/>
          <p:nvPr/>
        </p:nvSpPr>
        <p:spPr>
          <a:xfrm>
            <a:off x="120316" y="79377"/>
            <a:ext cx="683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기본적인 확률의 개념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98BD15-C82B-981B-3290-F5AD74133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346" y="1562908"/>
            <a:ext cx="3708591" cy="107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57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A08937-2636-39C0-0F92-AE0DB064091E}"/>
              </a:ext>
            </a:extLst>
          </p:cNvPr>
          <p:cNvCxnSpPr>
            <a:cxnSpLocks/>
          </p:cNvCxnSpPr>
          <p:nvPr/>
        </p:nvCxnSpPr>
        <p:spPr>
          <a:xfrm>
            <a:off x="0" y="64951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1E1DA2-DAC3-C740-D60C-1C1DF64114F1}"/>
              </a:ext>
            </a:extLst>
          </p:cNvPr>
          <p:cNvSpPr txBox="1"/>
          <p:nvPr/>
        </p:nvSpPr>
        <p:spPr>
          <a:xfrm>
            <a:off x="198521" y="757989"/>
            <a:ext cx="11808995" cy="614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최대우도법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관찰하면서 이 데이터가 추출되었을 것으로 생각이 되는 최적의 분포를 찾는 것을 의미함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1, 4, 5, 6, 9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이고 표준편차가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것과 평균이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이고 표준편차가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0.8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것 중 어느 것이 데이터를 더 잘 설명하는가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대한 답을 얻음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최대우도법 계산 방법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사건은 독립이라고 가정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 병뚜껑을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던져서 겉면이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뒷면이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나온 경우에 대하여 병뚜껑을 던질 때 겉면이 나오는 확률을 구하면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theta^3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(1-theta)^2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최대가 되는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theta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찾으면 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.(theta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겉면이 나올 확률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095D1-9438-A1B9-9E44-F432A793D2DD}"/>
              </a:ext>
            </a:extLst>
          </p:cNvPr>
          <p:cNvSpPr txBox="1"/>
          <p:nvPr/>
        </p:nvSpPr>
        <p:spPr>
          <a:xfrm>
            <a:off x="120316" y="79377"/>
            <a:ext cx="683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기본적인 확률의 개념</a:t>
            </a:r>
          </a:p>
        </p:txBody>
      </p:sp>
      <p:pic>
        <p:nvPicPr>
          <p:cNvPr id="3" name="Picture 0">
            <a:extLst>
              <a:ext uri="{FF2B5EF4-FFF2-40B4-BE49-F238E27FC236}">
                <a16:creationId xmlns:a16="http://schemas.microsoft.com/office/drawing/2014/main" id="{A94C2ECA-1986-5760-35E5-53E2CD019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551" y="3553102"/>
            <a:ext cx="4945847" cy="1764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622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A08937-2636-39C0-0F92-AE0DB064091E}"/>
              </a:ext>
            </a:extLst>
          </p:cNvPr>
          <p:cNvCxnSpPr>
            <a:cxnSpLocks/>
          </p:cNvCxnSpPr>
          <p:nvPr/>
        </p:nvCxnSpPr>
        <p:spPr>
          <a:xfrm>
            <a:off x="0" y="64951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1E1DA2-DAC3-C740-D60C-1C1DF64114F1}"/>
              </a:ext>
            </a:extLst>
          </p:cNvPr>
          <p:cNvSpPr txBox="1"/>
          <p:nvPr/>
        </p:nvSpPr>
        <p:spPr>
          <a:xfrm>
            <a:off x="198521" y="757989"/>
            <a:ext cx="11808995" cy="6561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머신러닝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task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분류 문제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사람들의 정보를 바탕으로 심장병에 걸린 사람인 지 아닌 지를 예측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 문제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날씨와 각종 정보를 바탕으로 특정 지역의 여행객 수 예측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분류 문제의 성능 평가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얼마나 잘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맞췄는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지에 따라 평가할 수 있음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(Accuracy),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정밀도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(Precision),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재현율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(Recall), F1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(F1-score)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등이 사용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오차 행렬을 이용하여 성능 평가 지표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정밀도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재현율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구해볼 수 있음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 문제의 성능 평가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얼마나 근사하게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맞췄는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지에 따라 평가할 수 있음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 절대 오차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(MAE),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 제곱 오차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(MSE)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등이 사용 될 수 있음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095D1-9438-A1B9-9E44-F432A793D2DD}"/>
              </a:ext>
            </a:extLst>
          </p:cNvPr>
          <p:cNvSpPr txBox="1"/>
          <p:nvPr/>
        </p:nvSpPr>
        <p:spPr>
          <a:xfrm>
            <a:off x="120316" y="79377"/>
            <a:ext cx="683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기본적인 성능 평가 방법</a:t>
            </a:r>
          </a:p>
        </p:txBody>
      </p:sp>
    </p:spTree>
    <p:extLst>
      <p:ext uri="{BB962C8B-B14F-4D97-AF65-F5344CB8AC3E}">
        <p14:creationId xmlns:p14="http://schemas.microsoft.com/office/powerpoint/2010/main" val="909431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A08937-2636-39C0-0F92-AE0DB064091E}"/>
              </a:ext>
            </a:extLst>
          </p:cNvPr>
          <p:cNvCxnSpPr>
            <a:cxnSpLocks/>
          </p:cNvCxnSpPr>
          <p:nvPr/>
        </p:nvCxnSpPr>
        <p:spPr>
          <a:xfrm>
            <a:off x="0" y="64951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1E1DA2-DAC3-C740-D60C-1C1DF64114F1}"/>
              </a:ext>
            </a:extLst>
          </p:cNvPr>
          <p:cNvSpPr txBox="1"/>
          <p:nvPr/>
        </p:nvSpPr>
        <p:spPr>
          <a:xfrm>
            <a:off x="198521" y="757989"/>
            <a:ext cx="11808995" cy="614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오차 행렬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학습된 분류모델이 예측을 수행하면서 얼마나 헷갈리는 지 보여줌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단순히 정확도가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70%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것만 보여주면 어떤 부분을 더 잘 예측하는 지 판단할 수 없음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TN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예측과 실제가 모두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Negative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경우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TP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예측과 실제가 모두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Positive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경우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FN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Positive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인데 예측을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Negative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잘못한 경우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FP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Negative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인데 예측을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Positive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잘못한 경우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lvl="2">
              <a:lnSpc>
                <a:spcPct val="150000"/>
              </a:lnSpc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095D1-9438-A1B9-9E44-F432A793D2DD}"/>
              </a:ext>
            </a:extLst>
          </p:cNvPr>
          <p:cNvSpPr txBox="1"/>
          <p:nvPr/>
        </p:nvSpPr>
        <p:spPr>
          <a:xfrm>
            <a:off x="120316" y="79377"/>
            <a:ext cx="683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분류 문제에서의 성능 평가</a:t>
            </a:r>
            <a:r>
              <a:rPr lang="en-US" altLang="ko-KR" sz="2400" dirty="0"/>
              <a:t>(</a:t>
            </a:r>
            <a:r>
              <a:rPr lang="ko-KR" altLang="en-US" sz="2400" dirty="0"/>
              <a:t>이진 분류 가정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940CFB-9CB3-59D8-1800-4E26E930F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783" y="2019305"/>
            <a:ext cx="4869934" cy="252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0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1138</Words>
  <Application>Microsoft Office PowerPoint</Application>
  <PresentationFormat>와이드스크린</PresentationFormat>
  <Paragraphs>208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나눔고딕</vt:lpstr>
      <vt:lpstr>나눔고딕 ExtraBold</vt:lpstr>
      <vt:lpstr>나눔스퀘어 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기수</dc:creator>
  <cp:lastModifiedBy>김 기수</cp:lastModifiedBy>
  <cp:revision>1</cp:revision>
  <dcterms:created xsi:type="dcterms:W3CDTF">2022-09-25T11:49:07Z</dcterms:created>
  <dcterms:modified xsi:type="dcterms:W3CDTF">2023-01-10T09:32:13Z</dcterms:modified>
</cp:coreProperties>
</file>