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194560"/>
            <a:ext cx="12192000" cy="1135021"/>
          </a:xfrm>
        </p:spPr>
        <p:txBody>
          <a:bodyPr/>
          <a:lstStyle/>
          <a:p>
            <a:pPr algn="ctr"/>
            <a:r>
              <a:rPr lang="hu-HU" sz="5400" dirty="0" smtClean="0"/>
              <a:t>Diófa pizzéria weblap elkészítése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523053"/>
            <a:ext cx="8825658" cy="334947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tx2"/>
                </a:solidFill>
              </a:rPr>
              <a:t>Készítette: Kiss Martin, Bartha Bende, Tompos </a:t>
            </a:r>
            <a:r>
              <a:rPr lang="hu-HU" sz="1600" dirty="0" err="1">
                <a:solidFill>
                  <a:schemeClr val="tx2"/>
                </a:solidFill>
              </a:rPr>
              <a:t>gergő</a:t>
            </a:r>
            <a:endParaRPr lang="hu-H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2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Martin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2060574"/>
            <a:ext cx="4396339" cy="4195763"/>
          </a:xfrm>
        </p:spPr>
        <p:txBody>
          <a:bodyPr/>
          <a:lstStyle/>
          <a:p>
            <a:r>
              <a:rPr lang="hu-HU" dirty="0" smtClean="0"/>
              <a:t>CSS elkészítése</a:t>
            </a:r>
          </a:p>
          <a:p>
            <a:r>
              <a:rPr lang="hu-HU" dirty="0" smtClean="0"/>
              <a:t>Index </a:t>
            </a:r>
            <a:r>
              <a:rPr lang="hu-HU" dirty="0" err="1" smtClean="0"/>
              <a:t>html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Menürendszer </a:t>
            </a:r>
            <a:r>
              <a:rPr lang="hu-HU" dirty="0" smtClean="0"/>
              <a:t>elkészítése</a:t>
            </a:r>
          </a:p>
          <a:p>
            <a:r>
              <a:rPr lang="hu-HU" dirty="0" smtClean="0"/>
              <a:t>Űrlap elkészítése </a:t>
            </a:r>
          </a:p>
          <a:p>
            <a:r>
              <a:rPr lang="hu-HU" dirty="0" smtClean="0"/>
              <a:t>Étlap elkészítése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641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Bartha Bende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Képek gyűjtése</a:t>
            </a:r>
          </a:p>
          <a:p>
            <a:r>
              <a:rPr lang="hu-HU" dirty="0" smtClean="0"/>
              <a:t>Szöveg gyűjtése</a:t>
            </a:r>
          </a:p>
          <a:p>
            <a:r>
              <a:rPr lang="hu-HU" dirty="0" smtClean="0"/>
              <a:t>Mellék </a:t>
            </a:r>
            <a:r>
              <a:rPr lang="hu-HU" dirty="0" err="1" smtClean="0"/>
              <a:t>htmlek</a:t>
            </a:r>
            <a:r>
              <a:rPr lang="hu-HU" dirty="0" smtClean="0"/>
              <a:t> </a:t>
            </a:r>
            <a:r>
              <a:rPr lang="hu-HU" dirty="0" smtClean="0"/>
              <a:t>létrehozása</a:t>
            </a:r>
          </a:p>
          <a:p>
            <a:r>
              <a:rPr lang="hu-HU" dirty="0" smtClean="0"/>
              <a:t>Galéria elkészítése</a:t>
            </a:r>
          </a:p>
          <a:p>
            <a:r>
              <a:rPr lang="hu-HU" dirty="0" smtClean="0"/>
              <a:t>PPT elkészítése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807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Tompos Gergő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Itallap elkészítése</a:t>
            </a:r>
          </a:p>
          <a:p>
            <a:r>
              <a:rPr lang="hu-HU" dirty="0" smtClean="0"/>
              <a:t>Ital </a:t>
            </a:r>
            <a:r>
              <a:rPr lang="hu-HU" dirty="0" err="1" smtClean="0"/>
              <a:t>htmlek</a:t>
            </a:r>
            <a:r>
              <a:rPr lang="hu-HU" dirty="0" smtClean="0"/>
              <a:t> </a:t>
            </a:r>
            <a:r>
              <a:rPr lang="hu-HU" dirty="0" smtClean="0"/>
              <a:t>elkészítése</a:t>
            </a:r>
          </a:p>
          <a:p>
            <a:r>
              <a:rPr lang="hu-HU" dirty="0" smtClean="0"/>
              <a:t>Hírek </a:t>
            </a:r>
            <a:r>
              <a:rPr lang="hu-HU" dirty="0" err="1" smtClean="0"/>
              <a:t>html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Pizzák </a:t>
            </a:r>
            <a:r>
              <a:rPr lang="hu-HU" dirty="0" err="1" smtClean="0"/>
              <a:t>html</a:t>
            </a:r>
            <a:r>
              <a:rPr lang="hu-HU" dirty="0" smtClean="0"/>
              <a:t> elkészítése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401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pic>
        <p:nvPicPr>
          <p:cNvPr id="4" name="Tartalom helye 3" descr="File:Noto Emoji Oreo 1f642.svg - Wikimedia Common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996441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57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Diófa pizzéria weblap elkészítése</vt:lpstr>
      <vt:lpstr>Kiss Martin </vt:lpstr>
      <vt:lpstr>Bartha Bende</vt:lpstr>
      <vt:lpstr>Tompos Gergő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Diófa pizzéria weblap elkészítése</dc:title>
  <dc:creator>Bartha Bende</dc:creator>
  <cp:lastModifiedBy>Bartha Bende</cp:lastModifiedBy>
  <cp:revision>11</cp:revision>
  <dcterms:created xsi:type="dcterms:W3CDTF">2021-12-03T07:13:00Z</dcterms:created>
  <dcterms:modified xsi:type="dcterms:W3CDTF">2021-12-06T09:08:40Z</dcterms:modified>
</cp:coreProperties>
</file>