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126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777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42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581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63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956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939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829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1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611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957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836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804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50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030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642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1691-2532-4488-98DB-1999098732D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7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73AD3-3AB9-4BB5-A49D-CF9C7F020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9" y="2682478"/>
            <a:ext cx="10048875" cy="14930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9600" dirty="0">
                <a:highlight>
                  <a:srgbClr val="FFFF00"/>
                </a:highlight>
                <a:latin typeface="CommercialScript BT" panose="03030803040807090C04" pitchFamily="66" charset="0"/>
              </a:rPr>
              <a:t>Könyvtári szimuláció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51FABE-B75A-4873-B6D7-316569604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74"/>
            <a:ext cx="9144000" cy="1000125"/>
          </a:xfrm>
        </p:spPr>
        <p:txBody>
          <a:bodyPr>
            <a:normAutofit/>
          </a:bodyPr>
          <a:lstStyle/>
          <a:p>
            <a:r>
              <a:rPr lang="hu-HU" sz="4800" dirty="0">
                <a:latin typeface="Brush Script MT" panose="03060802040406070304" pitchFamily="66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679132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91861-2BB4-446F-A861-3CF0AD31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latin typeface="Brush Script MT" panose="03060802040406070304" pitchFamily="66" charset="0"/>
              </a:rPr>
              <a:t>Könyvtár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87B18-5EC5-4B1B-8228-4CD34C13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Ez egy könyvtár adminisztrációs munkáit szimuláló program.</a:t>
            </a:r>
          </a:p>
          <a:p>
            <a:endParaRPr lang="hu-HU" sz="2000" dirty="0"/>
          </a:p>
          <a:p>
            <a:pPr lvl="1"/>
            <a:r>
              <a:rPr lang="hu-HU" sz="2000" dirty="0"/>
              <a:t>Könyvek kölcsönzésének folyamata (fizetés nélkül)</a:t>
            </a:r>
          </a:p>
          <a:p>
            <a:pPr lvl="1"/>
            <a:endParaRPr lang="hu-HU" sz="2000" dirty="0"/>
          </a:p>
          <a:p>
            <a:pPr lvl="1"/>
            <a:r>
              <a:rPr lang="hu-HU" sz="2000" dirty="0"/>
              <a:t>Könyvek és Kölcsönzők kezelése adataik alapján</a:t>
            </a:r>
          </a:p>
          <a:p>
            <a:pPr lvl="1"/>
            <a:endParaRPr lang="hu-HU" sz="2000" dirty="0"/>
          </a:p>
          <a:p>
            <a:pPr lvl="1"/>
            <a:r>
              <a:rPr lang="hu-HU" sz="2000" dirty="0"/>
              <a:t>Adminisztratív feladatok elvégzése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0D45C7B-C12A-4DC6-85CC-3D75B372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78" y="4400327"/>
            <a:ext cx="4141366" cy="2184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538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74DBB-CBC6-4C19-A3A9-8B269BF6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latin typeface="Brush Script MT" panose="03060802040406070304" pitchFamily="66" charset="0"/>
              </a:rPr>
              <a:t>Felhasznált (megkövetelt) dolgok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AB8361-050A-4A59-8B62-3D51C116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Class</a:t>
            </a:r>
            <a:endParaRPr lang="hu-HU" sz="2000" dirty="0"/>
          </a:p>
          <a:p>
            <a:endParaRPr lang="hu-HU" sz="2000" dirty="0"/>
          </a:p>
          <a:p>
            <a:r>
              <a:rPr lang="hu-HU" sz="2000" dirty="0"/>
              <a:t>File-</a:t>
            </a:r>
            <a:r>
              <a:rPr lang="hu-HU" sz="2000" dirty="0" err="1"/>
              <a:t>ból</a:t>
            </a:r>
            <a:r>
              <a:rPr lang="hu-HU" sz="2000" dirty="0"/>
              <a:t> olvasás, írás</a:t>
            </a:r>
          </a:p>
          <a:p>
            <a:endParaRPr lang="hu-HU" sz="2000" dirty="0"/>
          </a:p>
          <a:p>
            <a:r>
              <a:rPr lang="hu-HU" sz="2000" dirty="0"/>
              <a:t>Keresés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3E0AA5-70C2-4BE5-8E71-1844725F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1" y="1722483"/>
            <a:ext cx="4511407" cy="4511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45191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E601E-448B-43B6-AABC-79FE7FF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latin typeface="Brush Script MT" panose="03060802040406070304" pitchFamily="66" charset="0"/>
              </a:rPr>
              <a:t>Alkotók: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9F1DA-272D-4ED7-AB78-DDFA8787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Reinhardt Benjámin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Kiss Martin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Kovács Péter</a:t>
            </a:r>
          </a:p>
        </p:txBody>
      </p:sp>
    </p:spTree>
    <p:extLst>
      <p:ext uri="{BB962C8B-B14F-4D97-AF65-F5344CB8AC3E}">
        <p14:creationId xmlns:p14="http://schemas.microsoft.com/office/powerpoint/2010/main" val="1012534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0</TotalTime>
  <Words>48</Words>
  <Application>Microsoft Office PowerPoint</Application>
  <PresentationFormat>Szélesvásznú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Brush Script MT</vt:lpstr>
      <vt:lpstr>Century Gothic</vt:lpstr>
      <vt:lpstr>CommercialScript BT</vt:lpstr>
      <vt:lpstr>Wingdings 3</vt:lpstr>
      <vt:lpstr>Szálak</vt:lpstr>
      <vt:lpstr>Könyvtári szimuláció</vt:lpstr>
      <vt:lpstr>Könyvtár</vt:lpstr>
      <vt:lpstr>Felhasznált (megkövetelt) dolgok </vt:lpstr>
      <vt:lpstr>Alkotók: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Könyvtári szimuláció</dc:title>
  <dc:creator>Reinhardt Benjámin</dc:creator>
  <cp:lastModifiedBy>Reinhardt Benjámin</cp:lastModifiedBy>
  <cp:revision>6</cp:revision>
  <dcterms:created xsi:type="dcterms:W3CDTF">2022-11-23T10:04:02Z</dcterms:created>
  <dcterms:modified xsi:type="dcterms:W3CDTF">2022-11-23T10:49:29Z</dcterms:modified>
</cp:coreProperties>
</file>