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4D4D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8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17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4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74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23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4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7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73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1325563"/>
          </a:xfrm>
          <a:prstGeom prst="rect">
            <a:avLst/>
          </a:prstGeom>
          <a:solidFill>
            <a:srgbClr val="181717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000000" cy="4351338"/>
          </a:xfrm>
          <a:prstGeom prst="rect">
            <a:avLst/>
          </a:prstGeom>
          <a:solidFill>
            <a:srgbClr val="181717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6035-3DB5-42FD-943E-D325A4B62A9C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A4C1-848A-40B9-BE40-232A8674FB25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33" y="158295"/>
            <a:ext cx="1081391" cy="10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1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96000" y="2616740"/>
            <a:ext cx="7200000" cy="864040"/>
          </a:xfrm>
          <a:solidFill>
            <a:schemeClr val="bg2">
              <a:lumMod val="10000"/>
            </a:schemeClr>
          </a:solidFill>
        </p:spPr>
        <p:txBody>
          <a:bodyPr>
            <a:normAutofit fontScale="90000"/>
          </a:bodyPr>
          <a:lstStyle/>
          <a:p>
            <a:r>
              <a:rPr lang="hu-HU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LIDL ESPORT</a:t>
            </a:r>
            <a:endParaRPr lang="hu-HU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496000" y="3582584"/>
            <a:ext cx="7200000" cy="415484"/>
          </a:xfrm>
          <a:solidFill>
            <a:schemeClr val="bg2">
              <a:lumMod val="10000"/>
            </a:schemeClr>
          </a:solidFill>
        </p:spPr>
        <p:txBody>
          <a:bodyPr>
            <a:normAutofit lnSpcReduction="10000"/>
          </a:bodyPr>
          <a:lstStyle/>
          <a:p>
            <a:r>
              <a:rPr lang="hu-HU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II. Féléves </a:t>
            </a:r>
            <a:r>
              <a:rPr lang="hu-HU" u="sng" dirty="0">
                <a:solidFill>
                  <a:schemeClr val="bg1"/>
                </a:solidFill>
                <a:latin typeface="Agency FB" panose="020B0503020202020204" pitchFamily="34" charset="0"/>
              </a:rPr>
              <a:t>P</a:t>
            </a:r>
            <a:r>
              <a:rPr lang="hu-HU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rojektmunka</a:t>
            </a:r>
            <a:endParaRPr lang="hu-HU" u="sng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6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1325563"/>
          </a:xfrm>
          <a:solidFill>
            <a:srgbClr val="181717">
              <a:alpha val="69804"/>
            </a:srgbClr>
          </a:solidFill>
        </p:spPr>
        <p:txBody>
          <a:bodyPr/>
          <a:lstStyle/>
          <a:p>
            <a:r>
              <a:rPr lang="hu-HU" dirty="0" smtClean="0"/>
              <a:t>Mi az a LIDL ESPORT™?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9000000" cy="2415635"/>
          </a:xfrm>
          <a:solidFill>
            <a:srgbClr val="181717">
              <a:alpha val="69804"/>
            </a:srgbClr>
          </a:solidFill>
        </p:spPr>
        <p:txBody>
          <a:bodyPr/>
          <a:lstStyle/>
          <a:p>
            <a:r>
              <a:rPr lang="hu-HU" dirty="0" smtClean="0"/>
              <a:t>A LIDL ESPORT</a:t>
            </a:r>
            <a:r>
              <a:rPr lang="hu-HU" dirty="0" smtClean="0"/>
              <a:t>™ egy </a:t>
            </a:r>
            <a:r>
              <a:rPr lang="hu-HU" dirty="0" err="1" smtClean="0"/>
              <a:t>esport</a:t>
            </a:r>
            <a:r>
              <a:rPr lang="hu-HU" dirty="0" smtClean="0"/>
              <a:t> szervezet, amely a versenyek szervezése mellett segíti a feltörekvő </a:t>
            </a:r>
            <a:r>
              <a:rPr lang="hu-HU" dirty="0" err="1" smtClean="0"/>
              <a:t>esportolókat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játékkal is volt dolgunk, de jelenleg a League of </a:t>
            </a:r>
            <a:r>
              <a:rPr lang="hu-HU" dirty="0" err="1" smtClean="0"/>
              <a:t>Legends</a:t>
            </a:r>
            <a:r>
              <a:rPr lang="hu-HU" dirty="0" smtClean="0"/>
              <a:t>-el, a </a:t>
            </a:r>
            <a:r>
              <a:rPr lang="hu-HU" dirty="0" err="1" smtClean="0"/>
              <a:t>Rainbow</a:t>
            </a:r>
            <a:r>
              <a:rPr lang="hu-HU" dirty="0" smtClean="0"/>
              <a:t> </a:t>
            </a:r>
            <a:r>
              <a:rPr lang="hu-HU" dirty="0" err="1" smtClean="0"/>
              <a:t>Six</a:t>
            </a:r>
            <a:r>
              <a:rPr lang="hu-HU" dirty="0" smtClean="0"/>
              <a:t> </a:t>
            </a:r>
            <a:r>
              <a:rPr lang="hu-HU" dirty="0" err="1" smtClean="0"/>
              <a:t>Siege</a:t>
            </a:r>
            <a:r>
              <a:rPr lang="hu-HU" dirty="0" smtClean="0"/>
              <a:t>-el és a </a:t>
            </a:r>
            <a:r>
              <a:rPr lang="hu-HU" dirty="0" err="1" smtClean="0"/>
              <a:t>Valorant-al</a:t>
            </a:r>
            <a:r>
              <a:rPr lang="hu-HU" dirty="0" smtClean="0"/>
              <a:t> foglalkozunk.</a:t>
            </a:r>
          </a:p>
          <a:p>
            <a:r>
              <a:rPr lang="hu-HU" dirty="0" smtClean="0"/>
              <a:t>Legfőbb szponzorunk a LIDL.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6" y="4876800"/>
            <a:ext cx="9858374" cy="16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56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LIDL ESPORT</a:t>
            </a:r>
            <a:r>
              <a:rPr lang="hu-HU" dirty="0" smtClean="0"/>
              <a:t>™</a:t>
            </a:r>
            <a:r>
              <a:rPr lang="hu-HU" dirty="0" smtClean="0"/>
              <a:t> eredményei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9000000" cy="1656877"/>
          </a:xfrm>
        </p:spPr>
        <p:txBody>
          <a:bodyPr/>
          <a:lstStyle/>
          <a:p>
            <a:r>
              <a:rPr lang="hu-HU" dirty="0" smtClean="0"/>
              <a:t>Mi tanítottuk ki fakert.</a:t>
            </a:r>
          </a:p>
          <a:p>
            <a:r>
              <a:rPr lang="hu-HU" dirty="0" err="1" smtClean="0"/>
              <a:t>Faze</a:t>
            </a:r>
            <a:r>
              <a:rPr lang="hu-HU" dirty="0" smtClean="0"/>
              <a:t> klán főnökei vagyunk.</a:t>
            </a:r>
          </a:p>
          <a:p>
            <a:r>
              <a:rPr lang="hu-HU" dirty="0" smtClean="0"/>
              <a:t>Minden </a:t>
            </a:r>
            <a:r>
              <a:rPr lang="hu-HU" dirty="0" err="1" smtClean="0"/>
              <a:t>esport</a:t>
            </a:r>
            <a:r>
              <a:rPr lang="hu-HU" dirty="0" smtClean="0"/>
              <a:t> eseményt támogattuk.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3" y="2263425"/>
            <a:ext cx="6157608" cy="410707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7049">
            <a:off x="7332912" y="3992929"/>
            <a:ext cx="1404780" cy="143053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08"/>
          <a:stretch/>
        </p:blipFill>
        <p:spPr>
          <a:xfrm>
            <a:off x="8683309" y="3189421"/>
            <a:ext cx="1702659" cy="105653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921" y="3482502"/>
            <a:ext cx="682557" cy="682557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6573683" y="4406640"/>
            <a:ext cx="583660" cy="6031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87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weboldalt a következő emberek készítették:</a:t>
            </a:r>
          </a:p>
          <a:p>
            <a:pPr lvl="1"/>
            <a:r>
              <a:rPr lang="hu-HU" dirty="0" smtClean="0"/>
              <a:t>Csöngető Csongor</a:t>
            </a:r>
          </a:p>
          <a:p>
            <a:pPr lvl="1"/>
            <a:r>
              <a:rPr lang="hu-HU" dirty="0" smtClean="0"/>
              <a:t>Élő Zalán</a:t>
            </a:r>
          </a:p>
          <a:p>
            <a:pPr lvl="1"/>
            <a:r>
              <a:rPr lang="hu-HU" dirty="0" smtClean="0"/>
              <a:t>Kiss Martin</a:t>
            </a:r>
          </a:p>
          <a:p>
            <a:r>
              <a:rPr lang="hu-HU" dirty="0" smtClean="0"/>
              <a:t>Mindenki nagyon szorgalmasan dolgozott.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3409314"/>
            <a:ext cx="874420" cy="9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Emberek feladatai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9000000" cy="2889250"/>
          </a:xfrm>
        </p:spPr>
        <p:txBody>
          <a:bodyPr/>
          <a:lstStyle/>
          <a:p>
            <a:r>
              <a:rPr lang="hu-HU" dirty="0" smtClean="0"/>
              <a:t>Csöngető Csongor:</a:t>
            </a:r>
          </a:p>
          <a:p>
            <a:pPr lvl="1"/>
            <a:r>
              <a:rPr lang="hu-HU" dirty="0" smtClean="0"/>
              <a:t>Űrlap; </a:t>
            </a:r>
            <a:r>
              <a:rPr lang="hu-HU" dirty="0" err="1" smtClean="0"/>
              <a:t>Javascript</a:t>
            </a:r>
            <a:r>
              <a:rPr lang="hu-HU" dirty="0"/>
              <a:t>;</a:t>
            </a:r>
            <a:r>
              <a:rPr lang="hu-HU" dirty="0" smtClean="0"/>
              <a:t> League of </a:t>
            </a:r>
            <a:r>
              <a:rPr lang="hu-HU" dirty="0" err="1" smtClean="0"/>
              <a:t>Legends</a:t>
            </a:r>
            <a:r>
              <a:rPr lang="hu-HU" dirty="0" smtClean="0"/>
              <a:t> oldal; Ez a ppt</a:t>
            </a:r>
          </a:p>
          <a:p>
            <a:r>
              <a:rPr lang="hu-HU" dirty="0" smtClean="0"/>
              <a:t>Élő Zalán:</a:t>
            </a:r>
          </a:p>
          <a:p>
            <a:pPr lvl="1"/>
            <a:r>
              <a:rPr lang="hu-HU" dirty="0" smtClean="0"/>
              <a:t>Kezdőlap; </a:t>
            </a:r>
            <a:r>
              <a:rPr lang="hu-HU" dirty="0" err="1" smtClean="0"/>
              <a:t>Rainbow</a:t>
            </a:r>
            <a:r>
              <a:rPr lang="hu-HU" dirty="0" smtClean="0"/>
              <a:t> </a:t>
            </a:r>
            <a:r>
              <a:rPr lang="hu-HU" dirty="0" err="1" smtClean="0"/>
              <a:t>Six</a:t>
            </a:r>
            <a:r>
              <a:rPr lang="hu-HU" dirty="0" smtClean="0"/>
              <a:t> </a:t>
            </a:r>
            <a:r>
              <a:rPr lang="hu-HU" dirty="0" err="1" smtClean="0"/>
              <a:t>Siege</a:t>
            </a:r>
            <a:r>
              <a:rPr lang="hu-HU" dirty="0" smtClean="0"/>
              <a:t> oldal; </a:t>
            </a:r>
            <a:r>
              <a:rPr lang="hu-HU" dirty="0" err="1" smtClean="0"/>
              <a:t>Tournament</a:t>
            </a:r>
            <a:r>
              <a:rPr lang="hu-HU" dirty="0" smtClean="0"/>
              <a:t> oldal; Menü</a:t>
            </a:r>
          </a:p>
          <a:p>
            <a:r>
              <a:rPr lang="hu-HU" dirty="0" smtClean="0"/>
              <a:t>Kiss Martin:</a:t>
            </a:r>
          </a:p>
          <a:p>
            <a:pPr lvl="1"/>
            <a:r>
              <a:rPr lang="hu-HU" dirty="0" smtClean="0"/>
              <a:t>Képek gyűjtése; readme.md; </a:t>
            </a:r>
            <a:r>
              <a:rPr lang="hu-HU" dirty="0" err="1" smtClean="0"/>
              <a:t>Merch</a:t>
            </a:r>
            <a:r>
              <a:rPr lang="hu-HU" dirty="0" smtClean="0"/>
              <a:t> oldal; </a:t>
            </a:r>
            <a:r>
              <a:rPr lang="hu-HU" dirty="0" err="1" smtClean="0"/>
              <a:t>Valorant</a:t>
            </a:r>
            <a:r>
              <a:rPr lang="hu-HU" dirty="0" smtClean="0"/>
              <a:t> oldal</a:t>
            </a:r>
          </a:p>
        </p:txBody>
      </p:sp>
    </p:spTree>
    <p:extLst>
      <p:ext uri="{BB962C8B-B14F-4D97-AF65-F5344CB8AC3E}">
        <p14:creationId xmlns:p14="http://schemas.microsoft.com/office/powerpoint/2010/main" val="278571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Vásároljanak a LIDL-</a:t>
            </a:r>
            <a:r>
              <a:rPr lang="hu-HU" dirty="0" err="1" smtClean="0"/>
              <a:t>ben</a:t>
            </a:r>
            <a:r>
              <a:rPr lang="hu-HU" dirty="0" smtClean="0"/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4997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148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Agency FB</vt:lpstr>
      <vt:lpstr>Arial</vt:lpstr>
      <vt:lpstr>Calibri</vt:lpstr>
      <vt:lpstr>Office-téma</vt:lpstr>
      <vt:lpstr>LIDL ESPORT</vt:lpstr>
      <vt:lpstr>Mi az a LIDL ESPORT™?</vt:lpstr>
      <vt:lpstr>LIDL ESPORT™ eredményei</vt:lpstr>
      <vt:lpstr>Készítők</vt:lpstr>
      <vt:lpstr>Emberek feladatai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LIDL ESPORT</dc:title>
  <dc:creator>Csöngető Csongor</dc:creator>
  <cp:lastModifiedBy>Csöngető Csongor</cp:lastModifiedBy>
  <cp:revision>15</cp:revision>
  <dcterms:created xsi:type="dcterms:W3CDTF">2022-03-28T08:17:23Z</dcterms:created>
  <dcterms:modified xsi:type="dcterms:W3CDTF">2022-03-28T09:11:52Z</dcterms:modified>
</cp:coreProperties>
</file>